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8.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9.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0.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1.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2.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3.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4.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15.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16.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7.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1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19.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11"/>
    <p:sldMasterId id="2147484194" r:id="rId12"/>
    <p:sldMasterId id="2147484212" r:id="rId13"/>
    <p:sldMasterId id="2147484226" r:id="rId14"/>
    <p:sldMasterId id="2147484256" r:id="rId15"/>
    <p:sldMasterId id="2147484271" r:id="rId16"/>
    <p:sldMasterId id="2147484286" r:id="rId17"/>
    <p:sldMasterId id="2147484300" r:id="rId18"/>
    <p:sldMasterId id="2147484315" r:id="rId19"/>
    <p:sldMasterId id="2147484330" r:id="rId20"/>
    <p:sldMasterId id="2147484362" r:id="rId21"/>
    <p:sldMasterId id="2147484394" r:id="rId22"/>
    <p:sldMasterId id="2147484420" r:id="rId23"/>
    <p:sldMasterId id="2147484435" r:id="rId24"/>
    <p:sldMasterId id="2147484439" r:id="rId25"/>
    <p:sldMasterId id="2147484471" r:id="rId26"/>
    <p:sldMasterId id="2147484511" r:id="rId27"/>
    <p:sldMasterId id="2147484526" r:id="rId28"/>
    <p:sldMasterId id="2147484554" r:id="rId29"/>
    <p:sldMasterId id="2147484568" r:id="rId30"/>
  </p:sldMasterIdLst>
  <p:notesMasterIdLst>
    <p:notesMasterId r:id="rId96"/>
  </p:notesMasterIdLst>
  <p:handoutMasterIdLst>
    <p:handoutMasterId r:id="rId97"/>
  </p:handoutMasterIdLst>
  <p:sldIdLst>
    <p:sldId id="1163" r:id="rId31"/>
    <p:sldId id="1189" r:id="rId32"/>
    <p:sldId id="1190" r:id="rId33"/>
    <p:sldId id="1253" r:id="rId34"/>
    <p:sldId id="1201" r:id="rId35"/>
    <p:sldId id="1219" r:id="rId36"/>
    <p:sldId id="1220" r:id="rId37"/>
    <p:sldId id="1214" r:id="rId38"/>
    <p:sldId id="1215" r:id="rId39"/>
    <p:sldId id="1243" r:id="rId40"/>
    <p:sldId id="1324" r:id="rId41"/>
    <p:sldId id="1168" r:id="rId42"/>
    <p:sldId id="1193" r:id="rId43"/>
    <p:sldId id="1222" r:id="rId44"/>
    <p:sldId id="1239" r:id="rId45"/>
    <p:sldId id="1223" r:id="rId46"/>
    <p:sldId id="1224" r:id="rId47"/>
    <p:sldId id="1255" r:id="rId48"/>
    <p:sldId id="1256" r:id="rId49"/>
    <p:sldId id="1225" r:id="rId50"/>
    <p:sldId id="1244" r:id="rId51"/>
    <p:sldId id="1245" r:id="rId52"/>
    <p:sldId id="1246" r:id="rId53"/>
    <p:sldId id="1268" r:id="rId54"/>
    <p:sldId id="1325" r:id="rId55"/>
    <p:sldId id="1326" r:id="rId56"/>
    <p:sldId id="1327" r:id="rId57"/>
    <p:sldId id="1171" r:id="rId58"/>
    <p:sldId id="1309" r:id="rId59"/>
    <p:sldId id="1169" r:id="rId60"/>
    <p:sldId id="1298" r:id="rId61"/>
    <p:sldId id="1299" r:id="rId62"/>
    <p:sldId id="1304" r:id="rId63"/>
    <p:sldId id="1194" r:id="rId64"/>
    <p:sldId id="1216" r:id="rId65"/>
    <p:sldId id="1217" r:id="rId66"/>
    <p:sldId id="1232" r:id="rId67"/>
    <p:sldId id="1233" r:id="rId68"/>
    <p:sldId id="1300" r:id="rId69"/>
    <p:sldId id="1280" r:id="rId70"/>
    <p:sldId id="1172" r:id="rId71"/>
    <p:sldId id="1257" r:id="rId72"/>
    <p:sldId id="1258" r:id="rId73"/>
    <p:sldId id="1281" r:id="rId74"/>
    <p:sldId id="1282" r:id="rId75"/>
    <p:sldId id="1310" r:id="rId76"/>
    <p:sldId id="1311" r:id="rId77"/>
    <p:sldId id="1312" r:id="rId78"/>
    <p:sldId id="1313" r:id="rId79"/>
    <p:sldId id="1315" r:id="rId80"/>
    <p:sldId id="1316" r:id="rId81"/>
    <p:sldId id="1318" r:id="rId82"/>
    <p:sldId id="1319" r:id="rId83"/>
    <p:sldId id="1320" r:id="rId84"/>
    <p:sldId id="1321" r:id="rId85"/>
    <p:sldId id="1322" r:id="rId86"/>
    <p:sldId id="1328" r:id="rId87"/>
    <p:sldId id="1231" r:id="rId88"/>
    <p:sldId id="1200" r:id="rId89"/>
    <p:sldId id="1174" r:id="rId90"/>
    <p:sldId id="1248" r:id="rId91"/>
    <p:sldId id="1249" r:id="rId92"/>
    <p:sldId id="1175" r:id="rId93"/>
    <p:sldId id="1176" r:id="rId94"/>
    <p:sldId id="1177" r:id="rId95"/>
  </p:sldIdLst>
  <p:sldSz cx="12436475" cy="6994525"/>
  <p:notesSz cx="6858000" cy="9144000"/>
  <p:defaultTextStyle>
    <a:defPPr>
      <a:defRPr lang="en-US"/>
    </a:defPPr>
    <a:lvl1pPr marL="0" algn="l" defTabSz="932197" rtl="0" eaLnBrk="1" latinLnBrk="0" hangingPunct="1">
      <a:defRPr sz="1800" kern="1200">
        <a:solidFill>
          <a:schemeClr val="tx1"/>
        </a:solidFill>
        <a:latin typeface="+mn-lt"/>
        <a:ea typeface="+mn-ea"/>
        <a:cs typeface="+mn-cs"/>
      </a:defRPr>
    </a:lvl1pPr>
    <a:lvl2pPr marL="466100" algn="l" defTabSz="932197" rtl="0" eaLnBrk="1" latinLnBrk="0" hangingPunct="1">
      <a:defRPr sz="1800" kern="1200">
        <a:solidFill>
          <a:schemeClr val="tx1"/>
        </a:solidFill>
        <a:latin typeface="+mn-lt"/>
        <a:ea typeface="+mn-ea"/>
        <a:cs typeface="+mn-cs"/>
      </a:defRPr>
    </a:lvl2pPr>
    <a:lvl3pPr marL="932197" algn="l" defTabSz="932197" rtl="0" eaLnBrk="1" latinLnBrk="0" hangingPunct="1">
      <a:defRPr sz="1800" kern="1200">
        <a:solidFill>
          <a:schemeClr val="tx1"/>
        </a:solidFill>
        <a:latin typeface="+mn-lt"/>
        <a:ea typeface="+mn-ea"/>
        <a:cs typeface="+mn-cs"/>
      </a:defRPr>
    </a:lvl3pPr>
    <a:lvl4pPr marL="1398296" algn="l" defTabSz="932197" rtl="0" eaLnBrk="1" latinLnBrk="0" hangingPunct="1">
      <a:defRPr sz="1800" kern="1200">
        <a:solidFill>
          <a:schemeClr val="tx1"/>
        </a:solidFill>
        <a:latin typeface="+mn-lt"/>
        <a:ea typeface="+mn-ea"/>
        <a:cs typeface="+mn-cs"/>
      </a:defRPr>
    </a:lvl4pPr>
    <a:lvl5pPr marL="1864396" algn="l" defTabSz="932197" rtl="0" eaLnBrk="1" latinLnBrk="0" hangingPunct="1">
      <a:defRPr sz="1800" kern="1200">
        <a:solidFill>
          <a:schemeClr val="tx1"/>
        </a:solidFill>
        <a:latin typeface="+mn-lt"/>
        <a:ea typeface="+mn-ea"/>
        <a:cs typeface="+mn-cs"/>
      </a:defRPr>
    </a:lvl5pPr>
    <a:lvl6pPr marL="2330494" algn="l" defTabSz="932197" rtl="0" eaLnBrk="1" latinLnBrk="0" hangingPunct="1">
      <a:defRPr sz="1800" kern="1200">
        <a:solidFill>
          <a:schemeClr val="tx1"/>
        </a:solidFill>
        <a:latin typeface="+mn-lt"/>
        <a:ea typeface="+mn-ea"/>
        <a:cs typeface="+mn-cs"/>
      </a:defRPr>
    </a:lvl6pPr>
    <a:lvl7pPr marL="2796593" algn="l" defTabSz="932197" rtl="0" eaLnBrk="1" latinLnBrk="0" hangingPunct="1">
      <a:defRPr sz="1800" kern="1200">
        <a:solidFill>
          <a:schemeClr val="tx1"/>
        </a:solidFill>
        <a:latin typeface="+mn-lt"/>
        <a:ea typeface="+mn-ea"/>
        <a:cs typeface="+mn-cs"/>
      </a:defRPr>
    </a:lvl7pPr>
    <a:lvl8pPr marL="3262691" algn="l" defTabSz="932197" rtl="0" eaLnBrk="1" latinLnBrk="0" hangingPunct="1">
      <a:defRPr sz="1800" kern="1200">
        <a:solidFill>
          <a:schemeClr val="tx1"/>
        </a:solidFill>
        <a:latin typeface="+mn-lt"/>
        <a:ea typeface="+mn-ea"/>
        <a:cs typeface="+mn-cs"/>
      </a:defRPr>
    </a:lvl8pPr>
    <a:lvl9pPr marL="3728791" algn="l" defTabSz="93219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Template layouts" id="{6DD5C800-9A2C-4823-B056-4AFFC9A97500}">
          <p14:sldIdLst>
            <p14:sldId id="1163"/>
            <p14:sldId id="1189"/>
            <p14:sldId id="1190"/>
            <p14:sldId id="1253"/>
            <p14:sldId id="1201"/>
            <p14:sldId id="1219"/>
            <p14:sldId id="1220"/>
            <p14:sldId id="1214"/>
            <p14:sldId id="1215"/>
            <p14:sldId id="1243"/>
            <p14:sldId id="1324"/>
            <p14:sldId id="1168"/>
            <p14:sldId id="1193"/>
            <p14:sldId id="1222"/>
            <p14:sldId id="1239"/>
            <p14:sldId id="1223"/>
            <p14:sldId id="1224"/>
            <p14:sldId id="1255"/>
            <p14:sldId id="1256"/>
            <p14:sldId id="1225"/>
            <p14:sldId id="1244"/>
            <p14:sldId id="1245"/>
            <p14:sldId id="1246"/>
            <p14:sldId id="1268"/>
            <p14:sldId id="1325"/>
            <p14:sldId id="1326"/>
            <p14:sldId id="1327"/>
            <p14:sldId id="1171"/>
            <p14:sldId id="1309"/>
            <p14:sldId id="1169"/>
            <p14:sldId id="1298"/>
            <p14:sldId id="1299"/>
            <p14:sldId id="1304"/>
            <p14:sldId id="1194"/>
            <p14:sldId id="1216"/>
            <p14:sldId id="1217"/>
            <p14:sldId id="1232"/>
            <p14:sldId id="1233"/>
            <p14:sldId id="1300"/>
            <p14:sldId id="1280"/>
            <p14:sldId id="1172"/>
            <p14:sldId id="1257"/>
            <p14:sldId id="1258"/>
            <p14:sldId id="1281"/>
            <p14:sldId id="1282"/>
            <p14:sldId id="1310"/>
            <p14:sldId id="1311"/>
            <p14:sldId id="1312"/>
            <p14:sldId id="1313"/>
            <p14:sldId id="1315"/>
            <p14:sldId id="1316"/>
            <p14:sldId id="1318"/>
            <p14:sldId id="1319"/>
            <p14:sldId id="1320"/>
            <p14:sldId id="1321"/>
            <p14:sldId id="1322"/>
            <p14:sldId id="1328"/>
            <p14:sldId id="1231"/>
            <p14:sldId id="1200"/>
            <p14:sldId id="1174"/>
            <p14:sldId id="1248"/>
            <p14:sldId id="1249"/>
            <p14:sldId id="1175"/>
            <p14:sldId id="1176"/>
            <p14:sldId id="1177"/>
          </p14:sldIdLst>
        </p14:section>
        <p14:section name="Compulsory Slides" id="{6925D2A1-AD53-4951-AB34-79DFA02CD676}">
          <p14:sldIdLst/>
        </p14:section>
      </p14:sectionLst>
    </p:ext>
    <p:ext uri="{EFAFB233-063F-42B5-8137-9DF3F51BA10A}">
      <p15:sldGuideLst xmlns:p15="http://schemas.microsoft.com/office/powerpoint/2012/main" xmlns="">
        <p15:guide id="1" orient="horz" pos="2203">
          <p15:clr>
            <a:srgbClr val="A4A3A4"/>
          </p15:clr>
        </p15:guide>
        <p15:guide id="2" pos="391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F25022"/>
    <a:srgbClr val="87C400"/>
    <a:srgbClr val="9CE200"/>
    <a:srgbClr val="7FBA00"/>
    <a:srgbClr val="B0B186"/>
    <a:srgbClr val="0072C6"/>
    <a:srgbClr val="FFFFFF"/>
    <a:srgbClr val="007233"/>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80000" autoAdjust="0"/>
  </p:normalViewPr>
  <p:slideViewPr>
    <p:cSldViewPr snapToGrid="0">
      <p:cViewPr>
        <p:scale>
          <a:sx n="65" d="100"/>
          <a:sy n="65" d="100"/>
        </p:scale>
        <p:origin x="-1476" y="-246"/>
      </p:cViewPr>
      <p:guideLst>
        <p:guide orient="horz" pos="2203"/>
        <p:guide pos="391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p:scale>
          <a:sx n="100" d="100"/>
          <a:sy n="100" d="100"/>
        </p:scale>
        <p:origin x="-2580" y="162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16.xml"/><Relationship Id="rId21" Type="http://schemas.openxmlformats.org/officeDocument/2006/relationships/slideMaster" Target="slideMasters/slideMaster1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slide" Target="slides/slide33.xml"/><Relationship Id="rId68" Type="http://schemas.openxmlformats.org/officeDocument/2006/relationships/slide" Target="slides/slide38.xml"/><Relationship Id="rId76" Type="http://schemas.openxmlformats.org/officeDocument/2006/relationships/slide" Target="slides/slide46.xml"/><Relationship Id="rId84" Type="http://schemas.openxmlformats.org/officeDocument/2006/relationships/slide" Target="slides/slide54.xml"/><Relationship Id="rId89" Type="http://schemas.openxmlformats.org/officeDocument/2006/relationships/slide" Target="slides/slide59.xml"/><Relationship Id="rId97"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Master" Target="slideMasters/slideMaster6.xml"/><Relationship Id="rId29" Type="http://schemas.openxmlformats.org/officeDocument/2006/relationships/slideMaster" Target="slideMasters/slideMaster19.xml"/><Relationship Id="rId11" Type="http://schemas.openxmlformats.org/officeDocument/2006/relationships/slideMaster" Target="slideMasters/slideMaster1.xml"/><Relationship Id="rId24" Type="http://schemas.openxmlformats.org/officeDocument/2006/relationships/slideMaster" Target="slideMasters/slideMaster1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slide" Target="slides/slide44.xml"/><Relationship Id="rId79" Type="http://schemas.openxmlformats.org/officeDocument/2006/relationships/slide" Target="slides/slide49.xml"/><Relationship Id="rId87" Type="http://schemas.openxmlformats.org/officeDocument/2006/relationships/slide" Target="slides/slide57.xml"/><Relationship Id="rId102"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31.xml"/><Relationship Id="rId82" Type="http://schemas.openxmlformats.org/officeDocument/2006/relationships/slide" Target="slides/slide52.xml"/><Relationship Id="rId90" Type="http://schemas.openxmlformats.org/officeDocument/2006/relationships/slide" Target="slides/slide60.xml"/><Relationship Id="rId95" Type="http://schemas.openxmlformats.org/officeDocument/2006/relationships/slide" Target="slides/slide65.xml"/><Relationship Id="rId19" Type="http://schemas.openxmlformats.org/officeDocument/2006/relationships/slideMaster" Target="slideMasters/slideMaster9.xml"/><Relationship Id="rId14" Type="http://schemas.openxmlformats.org/officeDocument/2006/relationships/slideMaster" Target="slideMasters/slideMaster4.xml"/><Relationship Id="rId22" Type="http://schemas.openxmlformats.org/officeDocument/2006/relationships/slideMaster" Target="slideMasters/slideMaster12.xml"/><Relationship Id="rId27" Type="http://schemas.openxmlformats.org/officeDocument/2006/relationships/slideMaster" Target="slideMasters/slideMaster17.xml"/><Relationship Id="rId30" Type="http://schemas.openxmlformats.org/officeDocument/2006/relationships/slideMaster" Target="slideMasters/slideMaster2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100"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slide" Target="slides/slide63.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Master" Target="slideMasters/slideMaster7.xml"/><Relationship Id="rId25" Type="http://schemas.openxmlformats.org/officeDocument/2006/relationships/slideMaster" Target="slideMasters/slideMaster1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1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slide" Target="slides/slide61.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5.xml"/><Relationship Id="rId23" Type="http://schemas.openxmlformats.org/officeDocument/2006/relationships/slideMaster" Target="slideMasters/slideMaster13.xml"/><Relationship Id="rId28" Type="http://schemas.openxmlformats.org/officeDocument/2006/relationships/slideMaster" Target="slideMasters/slideMaster1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customXml" Target="../customXml/item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Master" Target="slideMasters/slideMaster3.xml"/><Relationship Id="rId18" Type="http://schemas.openxmlformats.org/officeDocument/2006/relationships/slideMaster" Target="slideMasters/slideMaster8.xml"/><Relationship Id="rId39"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5AC26-5124-4908-A7C5-0B8DB3399A8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NZ"/>
        </a:p>
      </dgm:t>
    </dgm:pt>
    <dgm:pt modelId="{B560ACFB-0EFF-4D63-8350-94C318EB4F88}">
      <dgm:prSet phldrT="[Text]" custT="1"/>
      <dgm:spPr>
        <a:solidFill>
          <a:srgbClr val="92D050"/>
        </a:solidFill>
        <a:ln>
          <a:solidFill>
            <a:srgbClr val="92D050"/>
          </a:solidFill>
        </a:ln>
      </dgm:spPr>
      <dgm:t>
        <a:bodyPr/>
        <a:lstStyle/>
        <a:p>
          <a:r>
            <a:rPr lang="en-NZ" sz="4400" b="1" dirty="0" smtClean="0"/>
            <a:t>O365 API</a:t>
          </a:r>
          <a:endParaRPr lang="en-NZ" sz="4400" b="1" dirty="0"/>
        </a:p>
      </dgm:t>
    </dgm:pt>
    <dgm:pt modelId="{28379B35-21E0-42C9-9B05-63711A9F7878}" type="parTrans" cxnId="{3B524C14-3E6D-4FB9-835D-FAB353776207}">
      <dgm:prSet/>
      <dgm:spPr/>
      <dgm:t>
        <a:bodyPr/>
        <a:lstStyle/>
        <a:p>
          <a:endParaRPr lang="en-NZ"/>
        </a:p>
      </dgm:t>
    </dgm:pt>
    <dgm:pt modelId="{D0DA827B-2545-4A90-98C0-AAF04A975114}" type="sibTrans" cxnId="{3B524C14-3E6D-4FB9-835D-FAB353776207}">
      <dgm:prSet/>
      <dgm:spPr/>
      <dgm:t>
        <a:bodyPr/>
        <a:lstStyle/>
        <a:p>
          <a:endParaRPr lang="en-NZ"/>
        </a:p>
      </dgm:t>
    </dgm:pt>
    <dgm:pt modelId="{F8094EA7-82A5-477F-B48B-90B649CDFF6B}">
      <dgm:prSet phldrT="[Text]"/>
      <dgm:spPr/>
      <dgm:t>
        <a:bodyPr/>
        <a:lstStyle/>
        <a:p>
          <a:r>
            <a:rPr lang="en-NZ" dirty="0" smtClean="0"/>
            <a:t>AAD</a:t>
          </a:r>
          <a:endParaRPr lang="en-NZ" dirty="0"/>
        </a:p>
      </dgm:t>
    </dgm:pt>
    <dgm:pt modelId="{26269B71-0071-420B-9673-01F2BDFD3BDB}" type="parTrans" cxnId="{3FDE2DF9-9FE6-4B6D-9319-C9B236909968}">
      <dgm:prSet/>
      <dgm:spPr/>
      <dgm:t>
        <a:bodyPr/>
        <a:lstStyle/>
        <a:p>
          <a:endParaRPr lang="en-NZ"/>
        </a:p>
      </dgm:t>
    </dgm:pt>
    <dgm:pt modelId="{E00B97F0-2A2D-4BB4-A073-B673F802B7C6}" type="sibTrans" cxnId="{3FDE2DF9-9FE6-4B6D-9319-C9B236909968}">
      <dgm:prSet/>
      <dgm:spPr/>
      <dgm:t>
        <a:bodyPr/>
        <a:lstStyle/>
        <a:p>
          <a:endParaRPr lang="en-NZ"/>
        </a:p>
      </dgm:t>
    </dgm:pt>
    <dgm:pt modelId="{012C7364-394F-40F7-B87E-E334D84FCA32}">
      <dgm:prSet phldrT="[Text]"/>
      <dgm:spPr/>
      <dgm:t>
        <a:bodyPr/>
        <a:lstStyle/>
        <a:p>
          <a:r>
            <a:rPr lang="en-NZ" dirty="0" smtClean="0"/>
            <a:t>SharePoint</a:t>
          </a:r>
          <a:endParaRPr lang="en-NZ" dirty="0"/>
        </a:p>
      </dgm:t>
    </dgm:pt>
    <dgm:pt modelId="{3E3BBC48-3087-4AA1-83F9-660E8BFCC3E9}" type="parTrans" cxnId="{FFC06F3A-707B-4FF9-95F6-08219F3A26F6}">
      <dgm:prSet/>
      <dgm:spPr/>
      <dgm:t>
        <a:bodyPr/>
        <a:lstStyle/>
        <a:p>
          <a:endParaRPr lang="en-NZ"/>
        </a:p>
      </dgm:t>
    </dgm:pt>
    <dgm:pt modelId="{26F223D6-676F-4E67-9231-80B0A31171D1}" type="sibTrans" cxnId="{FFC06F3A-707B-4FF9-95F6-08219F3A26F6}">
      <dgm:prSet/>
      <dgm:spPr/>
      <dgm:t>
        <a:bodyPr/>
        <a:lstStyle/>
        <a:p>
          <a:endParaRPr lang="en-NZ"/>
        </a:p>
      </dgm:t>
    </dgm:pt>
    <dgm:pt modelId="{C8B87D00-2050-42A6-9EB7-D88D8FFCB1DD}">
      <dgm:prSet phldrT="[Text]"/>
      <dgm:spPr/>
      <dgm:t>
        <a:bodyPr/>
        <a:lstStyle/>
        <a:p>
          <a:r>
            <a:rPr lang="en-NZ" dirty="0" smtClean="0"/>
            <a:t>Exchange</a:t>
          </a:r>
          <a:endParaRPr lang="en-NZ" dirty="0"/>
        </a:p>
      </dgm:t>
    </dgm:pt>
    <dgm:pt modelId="{F5631F73-DD3A-4BA9-9909-F451D0E3C42D}" type="parTrans" cxnId="{D3EE2E69-164E-40F0-BE59-E48C14B72BF3}">
      <dgm:prSet/>
      <dgm:spPr/>
      <dgm:t>
        <a:bodyPr/>
        <a:lstStyle/>
        <a:p>
          <a:endParaRPr lang="en-NZ"/>
        </a:p>
      </dgm:t>
    </dgm:pt>
    <dgm:pt modelId="{C657C6DD-D765-4983-B732-7F9506817490}" type="sibTrans" cxnId="{D3EE2E69-164E-40F0-BE59-E48C14B72BF3}">
      <dgm:prSet/>
      <dgm:spPr/>
      <dgm:t>
        <a:bodyPr/>
        <a:lstStyle/>
        <a:p>
          <a:endParaRPr lang="en-NZ"/>
        </a:p>
      </dgm:t>
    </dgm:pt>
    <dgm:pt modelId="{C3942CC4-377A-4B3C-9548-92DE7C6B3048}">
      <dgm:prSet phldrT="[Text]"/>
      <dgm:spPr/>
      <dgm:t>
        <a:bodyPr/>
        <a:lstStyle/>
        <a:p>
          <a:r>
            <a:rPr lang="en-NZ" dirty="0" smtClean="0"/>
            <a:t>Lync</a:t>
          </a:r>
          <a:endParaRPr lang="en-NZ" dirty="0"/>
        </a:p>
      </dgm:t>
    </dgm:pt>
    <dgm:pt modelId="{60038A07-30DC-404A-A8B3-0079B2A670CC}" type="parTrans" cxnId="{7B6DA7E5-BA03-4AE7-A565-EB7C06DCD477}">
      <dgm:prSet/>
      <dgm:spPr/>
      <dgm:t>
        <a:bodyPr/>
        <a:lstStyle/>
        <a:p>
          <a:endParaRPr lang="en-NZ"/>
        </a:p>
      </dgm:t>
    </dgm:pt>
    <dgm:pt modelId="{7384199A-CDE9-4F7F-9D99-21FFE9E3700B}" type="sibTrans" cxnId="{7B6DA7E5-BA03-4AE7-A565-EB7C06DCD477}">
      <dgm:prSet/>
      <dgm:spPr/>
      <dgm:t>
        <a:bodyPr/>
        <a:lstStyle/>
        <a:p>
          <a:endParaRPr lang="en-NZ"/>
        </a:p>
      </dgm:t>
    </dgm:pt>
    <dgm:pt modelId="{B6D51DB0-627B-47D3-AE8E-22676EE4C329}" type="pres">
      <dgm:prSet presAssocID="{FF15AC26-5124-4908-A7C5-0B8DB3399A83}" presName="diagram" presStyleCnt="0">
        <dgm:presLayoutVars>
          <dgm:chMax val="1"/>
          <dgm:dir/>
          <dgm:animLvl val="ctr"/>
          <dgm:resizeHandles val="exact"/>
        </dgm:presLayoutVars>
      </dgm:prSet>
      <dgm:spPr/>
      <dgm:t>
        <a:bodyPr/>
        <a:lstStyle/>
        <a:p>
          <a:endParaRPr lang="en-NZ"/>
        </a:p>
      </dgm:t>
    </dgm:pt>
    <dgm:pt modelId="{572336C4-EF38-4BCA-840B-0F83353F54EE}" type="pres">
      <dgm:prSet presAssocID="{FF15AC26-5124-4908-A7C5-0B8DB3399A83}" presName="matrix" presStyleCnt="0"/>
      <dgm:spPr/>
    </dgm:pt>
    <dgm:pt modelId="{38E17A41-7757-4315-867A-DA625A199850}" type="pres">
      <dgm:prSet presAssocID="{FF15AC26-5124-4908-A7C5-0B8DB3399A83}" presName="tile1" presStyleLbl="node1" presStyleIdx="0" presStyleCnt="4" custLinFactNeighborY="0"/>
      <dgm:spPr/>
      <dgm:t>
        <a:bodyPr/>
        <a:lstStyle/>
        <a:p>
          <a:endParaRPr lang="en-NZ"/>
        </a:p>
      </dgm:t>
    </dgm:pt>
    <dgm:pt modelId="{345BAD4F-0D57-4DEC-A4AE-5F4BD328D169}" type="pres">
      <dgm:prSet presAssocID="{FF15AC26-5124-4908-A7C5-0B8DB3399A83}" presName="tile1text" presStyleLbl="node1" presStyleIdx="0" presStyleCnt="4">
        <dgm:presLayoutVars>
          <dgm:chMax val="0"/>
          <dgm:chPref val="0"/>
          <dgm:bulletEnabled val="1"/>
        </dgm:presLayoutVars>
      </dgm:prSet>
      <dgm:spPr/>
      <dgm:t>
        <a:bodyPr/>
        <a:lstStyle/>
        <a:p>
          <a:endParaRPr lang="en-NZ"/>
        </a:p>
      </dgm:t>
    </dgm:pt>
    <dgm:pt modelId="{FB95F67E-5194-417B-8112-E1500279C1E8}" type="pres">
      <dgm:prSet presAssocID="{FF15AC26-5124-4908-A7C5-0B8DB3399A83}" presName="tile2" presStyleLbl="node1" presStyleIdx="1" presStyleCnt="4"/>
      <dgm:spPr/>
      <dgm:t>
        <a:bodyPr/>
        <a:lstStyle/>
        <a:p>
          <a:endParaRPr lang="en-NZ"/>
        </a:p>
      </dgm:t>
    </dgm:pt>
    <dgm:pt modelId="{34D134AD-1887-4548-A827-72A5B793F9B4}" type="pres">
      <dgm:prSet presAssocID="{FF15AC26-5124-4908-A7C5-0B8DB3399A83}" presName="tile2text" presStyleLbl="node1" presStyleIdx="1" presStyleCnt="4">
        <dgm:presLayoutVars>
          <dgm:chMax val="0"/>
          <dgm:chPref val="0"/>
          <dgm:bulletEnabled val="1"/>
        </dgm:presLayoutVars>
      </dgm:prSet>
      <dgm:spPr/>
      <dgm:t>
        <a:bodyPr/>
        <a:lstStyle/>
        <a:p>
          <a:endParaRPr lang="en-NZ"/>
        </a:p>
      </dgm:t>
    </dgm:pt>
    <dgm:pt modelId="{2270FBF0-A6E2-4805-9E1D-195433BDC377}" type="pres">
      <dgm:prSet presAssocID="{FF15AC26-5124-4908-A7C5-0B8DB3399A83}" presName="tile3" presStyleLbl="node1" presStyleIdx="2" presStyleCnt="4"/>
      <dgm:spPr/>
      <dgm:t>
        <a:bodyPr/>
        <a:lstStyle/>
        <a:p>
          <a:endParaRPr lang="en-NZ"/>
        </a:p>
      </dgm:t>
    </dgm:pt>
    <dgm:pt modelId="{84770B55-26E7-405D-B07E-889FE8D577FA}" type="pres">
      <dgm:prSet presAssocID="{FF15AC26-5124-4908-A7C5-0B8DB3399A83}" presName="tile3text" presStyleLbl="node1" presStyleIdx="2" presStyleCnt="4">
        <dgm:presLayoutVars>
          <dgm:chMax val="0"/>
          <dgm:chPref val="0"/>
          <dgm:bulletEnabled val="1"/>
        </dgm:presLayoutVars>
      </dgm:prSet>
      <dgm:spPr/>
      <dgm:t>
        <a:bodyPr/>
        <a:lstStyle/>
        <a:p>
          <a:endParaRPr lang="en-NZ"/>
        </a:p>
      </dgm:t>
    </dgm:pt>
    <dgm:pt modelId="{C336DD02-B0B5-4FA2-841C-9C7A0E8F2643}" type="pres">
      <dgm:prSet presAssocID="{FF15AC26-5124-4908-A7C5-0B8DB3399A83}" presName="tile4" presStyleLbl="node1" presStyleIdx="3" presStyleCnt="4"/>
      <dgm:spPr/>
      <dgm:t>
        <a:bodyPr/>
        <a:lstStyle/>
        <a:p>
          <a:endParaRPr lang="en-NZ"/>
        </a:p>
      </dgm:t>
    </dgm:pt>
    <dgm:pt modelId="{BD747657-71B5-4865-823D-FBD62EBA01A5}" type="pres">
      <dgm:prSet presAssocID="{FF15AC26-5124-4908-A7C5-0B8DB3399A83}" presName="tile4text" presStyleLbl="node1" presStyleIdx="3" presStyleCnt="4">
        <dgm:presLayoutVars>
          <dgm:chMax val="0"/>
          <dgm:chPref val="0"/>
          <dgm:bulletEnabled val="1"/>
        </dgm:presLayoutVars>
      </dgm:prSet>
      <dgm:spPr/>
      <dgm:t>
        <a:bodyPr/>
        <a:lstStyle/>
        <a:p>
          <a:endParaRPr lang="en-NZ"/>
        </a:p>
      </dgm:t>
    </dgm:pt>
    <dgm:pt modelId="{C6916510-D099-4AE7-907E-AFCC59521BE1}" type="pres">
      <dgm:prSet presAssocID="{FF15AC26-5124-4908-A7C5-0B8DB3399A83}" presName="centerTile" presStyleLbl="fgShp" presStyleIdx="0" presStyleCnt="1">
        <dgm:presLayoutVars>
          <dgm:chMax val="0"/>
          <dgm:chPref val="0"/>
        </dgm:presLayoutVars>
      </dgm:prSet>
      <dgm:spPr/>
      <dgm:t>
        <a:bodyPr/>
        <a:lstStyle/>
        <a:p>
          <a:endParaRPr lang="en-NZ"/>
        </a:p>
      </dgm:t>
    </dgm:pt>
  </dgm:ptLst>
  <dgm:cxnLst>
    <dgm:cxn modelId="{59F7A0D9-69F1-4C3E-AD58-6CD3B1FB3DE2}" type="presOf" srcId="{C3942CC4-377A-4B3C-9548-92DE7C6B3048}" destId="{BD747657-71B5-4865-823D-FBD62EBA01A5}" srcOrd="1" destOrd="0" presId="urn:microsoft.com/office/officeart/2005/8/layout/matrix1"/>
    <dgm:cxn modelId="{DE574972-D1E3-4FA9-BD4E-2B27C3387D1B}" type="presOf" srcId="{012C7364-394F-40F7-B87E-E334D84FCA32}" destId="{34D134AD-1887-4548-A827-72A5B793F9B4}" srcOrd="1" destOrd="0" presId="urn:microsoft.com/office/officeart/2005/8/layout/matrix1"/>
    <dgm:cxn modelId="{E759B83A-813E-40B3-89A1-6054856A1BF6}" type="presOf" srcId="{012C7364-394F-40F7-B87E-E334D84FCA32}" destId="{FB95F67E-5194-417B-8112-E1500279C1E8}" srcOrd="0" destOrd="0" presId="urn:microsoft.com/office/officeart/2005/8/layout/matrix1"/>
    <dgm:cxn modelId="{F309A634-412D-405A-93F1-6E4AD28BE55A}" type="presOf" srcId="{F8094EA7-82A5-477F-B48B-90B649CDFF6B}" destId="{38E17A41-7757-4315-867A-DA625A199850}" srcOrd="0" destOrd="0" presId="urn:microsoft.com/office/officeart/2005/8/layout/matrix1"/>
    <dgm:cxn modelId="{D3EE2E69-164E-40F0-BE59-E48C14B72BF3}" srcId="{B560ACFB-0EFF-4D63-8350-94C318EB4F88}" destId="{C8B87D00-2050-42A6-9EB7-D88D8FFCB1DD}" srcOrd="2" destOrd="0" parTransId="{F5631F73-DD3A-4BA9-9909-F451D0E3C42D}" sibTransId="{C657C6DD-D765-4983-B732-7F9506817490}"/>
    <dgm:cxn modelId="{96557DE7-7081-4965-90A5-C408E5CF03A9}" type="presOf" srcId="{C8B87D00-2050-42A6-9EB7-D88D8FFCB1DD}" destId="{2270FBF0-A6E2-4805-9E1D-195433BDC377}" srcOrd="0" destOrd="0" presId="urn:microsoft.com/office/officeart/2005/8/layout/matrix1"/>
    <dgm:cxn modelId="{6056D86A-7AE4-49DA-89C7-7099E518CF73}" type="presOf" srcId="{C8B87D00-2050-42A6-9EB7-D88D8FFCB1DD}" destId="{84770B55-26E7-405D-B07E-889FE8D577FA}" srcOrd="1" destOrd="0" presId="urn:microsoft.com/office/officeart/2005/8/layout/matrix1"/>
    <dgm:cxn modelId="{3B524C14-3E6D-4FB9-835D-FAB353776207}" srcId="{FF15AC26-5124-4908-A7C5-0B8DB3399A83}" destId="{B560ACFB-0EFF-4D63-8350-94C318EB4F88}" srcOrd="0" destOrd="0" parTransId="{28379B35-21E0-42C9-9B05-63711A9F7878}" sibTransId="{D0DA827B-2545-4A90-98C0-AAF04A975114}"/>
    <dgm:cxn modelId="{FFC06F3A-707B-4FF9-95F6-08219F3A26F6}" srcId="{B560ACFB-0EFF-4D63-8350-94C318EB4F88}" destId="{012C7364-394F-40F7-B87E-E334D84FCA32}" srcOrd="1" destOrd="0" parTransId="{3E3BBC48-3087-4AA1-83F9-660E8BFCC3E9}" sibTransId="{26F223D6-676F-4E67-9231-80B0A31171D1}"/>
    <dgm:cxn modelId="{3FDE2DF9-9FE6-4B6D-9319-C9B236909968}" srcId="{B560ACFB-0EFF-4D63-8350-94C318EB4F88}" destId="{F8094EA7-82A5-477F-B48B-90B649CDFF6B}" srcOrd="0" destOrd="0" parTransId="{26269B71-0071-420B-9673-01F2BDFD3BDB}" sibTransId="{E00B97F0-2A2D-4BB4-A073-B673F802B7C6}"/>
    <dgm:cxn modelId="{377EA29F-BD0F-43C5-9B46-D3BE3F582853}" type="presOf" srcId="{C3942CC4-377A-4B3C-9548-92DE7C6B3048}" destId="{C336DD02-B0B5-4FA2-841C-9C7A0E8F2643}" srcOrd="0" destOrd="0" presId="urn:microsoft.com/office/officeart/2005/8/layout/matrix1"/>
    <dgm:cxn modelId="{EC97CF5C-FD09-4741-907F-E56A8CDBDFEC}" type="presOf" srcId="{FF15AC26-5124-4908-A7C5-0B8DB3399A83}" destId="{B6D51DB0-627B-47D3-AE8E-22676EE4C329}" srcOrd="0" destOrd="0" presId="urn:microsoft.com/office/officeart/2005/8/layout/matrix1"/>
    <dgm:cxn modelId="{AC172285-C0A8-4770-8821-C48CCCCE651A}" type="presOf" srcId="{B560ACFB-0EFF-4D63-8350-94C318EB4F88}" destId="{C6916510-D099-4AE7-907E-AFCC59521BE1}" srcOrd="0" destOrd="0" presId="urn:microsoft.com/office/officeart/2005/8/layout/matrix1"/>
    <dgm:cxn modelId="{7B6DA7E5-BA03-4AE7-A565-EB7C06DCD477}" srcId="{B560ACFB-0EFF-4D63-8350-94C318EB4F88}" destId="{C3942CC4-377A-4B3C-9548-92DE7C6B3048}" srcOrd="3" destOrd="0" parTransId="{60038A07-30DC-404A-A8B3-0079B2A670CC}" sibTransId="{7384199A-CDE9-4F7F-9D99-21FFE9E3700B}"/>
    <dgm:cxn modelId="{88B673C4-4B01-4C78-A006-0D43881697B3}" type="presOf" srcId="{F8094EA7-82A5-477F-B48B-90B649CDFF6B}" destId="{345BAD4F-0D57-4DEC-A4AE-5F4BD328D169}" srcOrd="1" destOrd="0" presId="urn:microsoft.com/office/officeart/2005/8/layout/matrix1"/>
    <dgm:cxn modelId="{F658832E-C45F-464E-BD81-F19C465DBC92}" type="presParOf" srcId="{B6D51DB0-627B-47D3-AE8E-22676EE4C329}" destId="{572336C4-EF38-4BCA-840B-0F83353F54EE}" srcOrd="0" destOrd="0" presId="urn:microsoft.com/office/officeart/2005/8/layout/matrix1"/>
    <dgm:cxn modelId="{FFD7EBBE-2ABA-4408-9ED9-D20EDCE3729F}" type="presParOf" srcId="{572336C4-EF38-4BCA-840B-0F83353F54EE}" destId="{38E17A41-7757-4315-867A-DA625A199850}" srcOrd="0" destOrd="0" presId="urn:microsoft.com/office/officeart/2005/8/layout/matrix1"/>
    <dgm:cxn modelId="{A09A80BD-DB88-4409-9DE5-C1D4DA1FAC35}" type="presParOf" srcId="{572336C4-EF38-4BCA-840B-0F83353F54EE}" destId="{345BAD4F-0D57-4DEC-A4AE-5F4BD328D169}" srcOrd="1" destOrd="0" presId="urn:microsoft.com/office/officeart/2005/8/layout/matrix1"/>
    <dgm:cxn modelId="{D8552C32-66B8-4C77-9CF4-F7ED1E8FA86A}" type="presParOf" srcId="{572336C4-EF38-4BCA-840B-0F83353F54EE}" destId="{FB95F67E-5194-417B-8112-E1500279C1E8}" srcOrd="2" destOrd="0" presId="urn:microsoft.com/office/officeart/2005/8/layout/matrix1"/>
    <dgm:cxn modelId="{4B9E3BFD-7DD7-48EF-97E2-BB8817200286}" type="presParOf" srcId="{572336C4-EF38-4BCA-840B-0F83353F54EE}" destId="{34D134AD-1887-4548-A827-72A5B793F9B4}" srcOrd="3" destOrd="0" presId="urn:microsoft.com/office/officeart/2005/8/layout/matrix1"/>
    <dgm:cxn modelId="{652DBD42-D812-404E-98EC-7792EF762AE8}" type="presParOf" srcId="{572336C4-EF38-4BCA-840B-0F83353F54EE}" destId="{2270FBF0-A6E2-4805-9E1D-195433BDC377}" srcOrd="4" destOrd="0" presId="urn:microsoft.com/office/officeart/2005/8/layout/matrix1"/>
    <dgm:cxn modelId="{35FB99E1-551B-46F3-BA91-47A1F6F97BBF}" type="presParOf" srcId="{572336C4-EF38-4BCA-840B-0F83353F54EE}" destId="{84770B55-26E7-405D-B07E-889FE8D577FA}" srcOrd="5" destOrd="0" presId="urn:microsoft.com/office/officeart/2005/8/layout/matrix1"/>
    <dgm:cxn modelId="{41ADA16F-471E-422B-95BE-CD1E2E7135F3}" type="presParOf" srcId="{572336C4-EF38-4BCA-840B-0F83353F54EE}" destId="{C336DD02-B0B5-4FA2-841C-9C7A0E8F2643}" srcOrd="6" destOrd="0" presId="urn:microsoft.com/office/officeart/2005/8/layout/matrix1"/>
    <dgm:cxn modelId="{57CD7854-C436-4FD3-A390-0667B5FB029F}" type="presParOf" srcId="{572336C4-EF38-4BCA-840B-0F83353F54EE}" destId="{BD747657-71B5-4865-823D-FBD62EBA01A5}" srcOrd="7" destOrd="0" presId="urn:microsoft.com/office/officeart/2005/8/layout/matrix1"/>
    <dgm:cxn modelId="{1C95B00A-DF89-47C8-A036-AC15EB778A13}" type="presParOf" srcId="{B6D51DB0-627B-47D3-AE8E-22676EE4C329}" destId="{C6916510-D099-4AE7-907E-AFCC59521BE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5AC26-5124-4908-A7C5-0B8DB3399A8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NZ"/>
        </a:p>
      </dgm:t>
    </dgm:pt>
    <dgm:pt modelId="{B560ACFB-0EFF-4D63-8350-94C318EB4F88}">
      <dgm:prSet phldrT="[Text]" custT="1"/>
      <dgm:spPr>
        <a:solidFill>
          <a:srgbClr val="92D050"/>
        </a:solidFill>
      </dgm:spPr>
      <dgm:t>
        <a:bodyPr/>
        <a:lstStyle/>
        <a:p>
          <a:r>
            <a:rPr lang="en-NZ" sz="4400" b="1" dirty="0" smtClean="0"/>
            <a:t>O365 API</a:t>
          </a:r>
          <a:endParaRPr lang="en-NZ" sz="4400" b="1" dirty="0"/>
        </a:p>
      </dgm:t>
    </dgm:pt>
    <dgm:pt modelId="{28379B35-21E0-42C9-9B05-63711A9F7878}" type="parTrans" cxnId="{3B524C14-3E6D-4FB9-835D-FAB353776207}">
      <dgm:prSet/>
      <dgm:spPr/>
      <dgm:t>
        <a:bodyPr/>
        <a:lstStyle/>
        <a:p>
          <a:endParaRPr lang="en-NZ"/>
        </a:p>
      </dgm:t>
    </dgm:pt>
    <dgm:pt modelId="{D0DA827B-2545-4A90-98C0-AAF04A975114}" type="sibTrans" cxnId="{3B524C14-3E6D-4FB9-835D-FAB353776207}">
      <dgm:prSet/>
      <dgm:spPr/>
      <dgm:t>
        <a:bodyPr/>
        <a:lstStyle/>
        <a:p>
          <a:endParaRPr lang="en-NZ"/>
        </a:p>
      </dgm:t>
    </dgm:pt>
    <dgm:pt modelId="{F8094EA7-82A5-477F-B48B-90B649CDFF6B}">
      <dgm:prSet phldrT="[Text]"/>
      <dgm:spPr/>
      <dgm:t>
        <a:bodyPr/>
        <a:lstStyle/>
        <a:p>
          <a:r>
            <a:rPr lang="en-NZ" dirty="0" smtClean="0"/>
            <a:t>Calendar</a:t>
          </a:r>
          <a:endParaRPr lang="en-NZ" dirty="0"/>
        </a:p>
      </dgm:t>
    </dgm:pt>
    <dgm:pt modelId="{26269B71-0071-420B-9673-01F2BDFD3BDB}" type="parTrans" cxnId="{3FDE2DF9-9FE6-4B6D-9319-C9B236909968}">
      <dgm:prSet/>
      <dgm:spPr/>
      <dgm:t>
        <a:bodyPr/>
        <a:lstStyle/>
        <a:p>
          <a:endParaRPr lang="en-NZ"/>
        </a:p>
      </dgm:t>
    </dgm:pt>
    <dgm:pt modelId="{E00B97F0-2A2D-4BB4-A073-B673F802B7C6}" type="sibTrans" cxnId="{3FDE2DF9-9FE6-4B6D-9319-C9B236909968}">
      <dgm:prSet/>
      <dgm:spPr/>
      <dgm:t>
        <a:bodyPr/>
        <a:lstStyle/>
        <a:p>
          <a:endParaRPr lang="en-NZ"/>
        </a:p>
      </dgm:t>
    </dgm:pt>
    <dgm:pt modelId="{012C7364-394F-40F7-B87E-E334D84FCA32}">
      <dgm:prSet phldrT="[Text]"/>
      <dgm:spPr/>
      <dgm:t>
        <a:bodyPr/>
        <a:lstStyle/>
        <a:p>
          <a:r>
            <a:rPr lang="en-NZ" dirty="0" smtClean="0"/>
            <a:t>People / Contacts</a:t>
          </a:r>
          <a:endParaRPr lang="en-NZ" dirty="0"/>
        </a:p>
      </dgm:t>
    </dgm:pt>
    <dgm:pt modelId="{3E3BBC48-3087-4AA1-83F9-660E8BFCC3E9}" type="parTrans" cxnId="{FFC06F3A-707B-4FF9-95F6-08219F3A26F6}">
      <dgm:prSet/>
      <dgm:spPr/>
      <dgm:t>
        <a:bodyPr/>
        <a:lstStyle/>
        <a:p>
          <a:endParaRPr lang="en-NZ"/>
        </a:p>
      </dgm:t>
    </dgm:pt>
    <dgm:pt modelId="{26F223D6-676F-4E67-9231-80B0A31171D1}" type="sibTrans" cxnId="{FFC06F3A-707B-4FF9-95F6-08219F3A26F6}">
      <dgm:prSet/>
      <dgm:spPr/>
      <dgm:t>
        <a:bodyPr/>
        <a:lstStyle/>
        <a:p>
          <a:endParaRPr lang="en-NZ"/>
        </a:p>
      </dgm:t>
    </dgm:pt>
    <dgm:pt modelId="{C8B87D00-2050-42A6-9EB7-D88D8FFCB1DD}">
      <dgm:prSet phldrT="[Text]"/>
      <dgm:spPr/>
      <dgm:t>
        <a:bodyPr/>
        <a:lstStyle/>
        <a:p>
          <a:r>
            <a:rPr lang="en-NZ" dirty="0" smtClean="0"/>
            <a:t>Mail</a:t>
          </a:r>
          <a:endParaRPr lang="en-NZ" dirty="0"/>
        </a:p>
      </dgm:t>
    </dgm:pt>
    <dgm:pt modelId="{F5631F73-DD3A-4BA9-9909-F451D0E3C42D}" type="parTrans" cxnId="{D3EE2E69-164E-40F0-BE59-E48C14B72BF3}">
      <dgm:prSet/>
      <dgm:spPr/>
      <dgm:t>
        <a:bodyPr/>
        <a:lstStyle/>
        <a:p>
          <a:endParaRPr lang="en-NZ"/>
        </a:p>
      </dgm:t>
    </dgm:pt>
    <dgm:pt modelId="{C657C6DD-D765-4983-B732-7F9506817490}" type="sibTrans" cxnId="{D3EE2E69-164E-40F0-BE59-E48C14B72BF3}">
      <dgm:prSet/>
      <dgm:spPr/>
      <dgm:t>
        <a:bodyPr/>
        <a:lstStyle/>
        <a:p>
          <a:endParaRPr lang="en-NZ"/>
        </a:p>
      </dgm:t>
    </dgm:pt>
    <dgm:pt modelId="{C3942CC4-377A-4B3C-9548-92DE7C6B3048}">
      <dgm:prSet phldrT="[Text]"/>
      <dgm:spPr/>
      <dgm:t>
        <a:bodyPr/>
        <a:lstStyle/>
        <a:p>
          <a:r>
            <a:rPr lang="en-NZ" dirty="0" smtClean="0"/>
            <a:t>Files</a:t>
          </a:r>
          <a:endParaRPr lang="en-NZ" dirty="0"/>
        </a:p>
      </dgm:t>
    </dgm:pt>
    <dgm:pt modelId="{60038A07-30DC-404A-A8B3-0079B2A670CC}" type="parTrans" cxnId="{7B6DA7E5-BA03-4AE7-A565-EB7C06DCD477}">
      <dgm:prSet/>
      <dgm:spPr/>
      <dgm:t>
        <a:bodyPr/>
        <a:lstStyle/>
        <a:p>
          <a:endParaRPr lang="en-NZ"/>
        </a:p>
      </dgm:t>
    </dgm:pt>
    <dgm:pt modelId="{7384199A-CDE9-4F7F-9D99-21FFE9E3700B}" type="sibTrans" cxnId="{7B6DA7E5-BA03-4AE7-A565-EB7C06DCD477}">
      <dgm:prSet/>
      <dgm:spPr/>
      <dgm:t>
        <a:bodyPr/>
        <a:lstStyle/>
        <a:p>
          <a:endParaRPr lang="en-NZ"/>
        </a:p>
      </dgm:t>
    </dgm:pt>
    <dgm:pt modelId="{B6D51DB0-627B-47D3-AE8E-22676EE4C329}" type="pres">
      <dgm:prSet presAssocID="{FF15AC26-5124-4908-A7C5-0B8DB3399A83}" presName="diagram" presStyleCnt="0">
        <dgm:presLayoutVars>
          <dgm:chMax val="1"/>
          <dgm:dir/>
          <dgm:animLvl val="ctr"/>
          <dgm:resizeHandles val="exact"/>
        </dgm:presLayoutVars>
      </dgm:prSet>
      <dgm:spPr/>
      <dgm:t>
        <a:bodyPr/>
        <a:lstStyle/>
        <a:p>
          <a:endParaRPr lang="en-NZ"/>
        </a:p>
      </dgm:t>
    </dgm:pt>
    <dgm:pt modelId="{572336C4-EF38-4BCA-840B-0F83353F54EE}" type="pres">
      <dgm:prSet presAssocID="{FF15AC26-5124-4908-A7C5-0B8DB3399A83}" presName="matrix" presStyleCnt="0"/>
      <dgm:spPr/>
    </dgm:pt>
    <dgm:pt modelId="{38E17A41-7757-4315-867A-DA625A199850}" type="pres">
      <dgm:prSet presAssocID="{FF15AC26-5124-4908-A7C5-0B8DB3399A83}" presName="tile1" presStyleLbl="node1" presStyleIdx="0" presStyleCnt="4" custLinFactNeighborY="0"/>
      <dgm:spPr/>
      <dgm:t>
        <a:bodyPr/>
        <a:lstStyle/>
        <a:p>
          <a:endParaRPr lang="en-NZ"/>
        </a:p>
      </dgm:t>
    </dgm:pt>
    <dgm:pt modelId="{345BAD4F-0D57-4DEC-A4AE-5F4BD328D169}" type="pres">
      <dgm:prSet presAssocID="{FF15AC26-5124-4908-A7C5-0B8DB3399A83}" presName="tile1text" presStyleLbl="node1" presStyleIdx="0" presStyleCnt="4">
        <dgm:presLayoutVars>
          <dgm:chMax val="0"/>
          <dgm:chPref val="0"/>
          <dgm:bulletEnabled val="1"/>
        </dgm:presLayoutVars>
      </dgm:prSet>
      <dgm:spPr/>
      <dgm:t>
        <a:bodyPr/>
        <a:lstStyle/>
        <a:p>
          <a:endParaRPr lang="en-NZ"/>
        </a:p>
      </dgm:t>
    </dgm:pt>
    <dgm:pt modelId="{FB95F67E-5194-417B-8112-E1500279C1E8}" type="pres">
      <dgm:prSet presAssocID="{FF15AC26-5124-4908-A7C5-0B8DB3399A83}" presName="tile2" presStyleLbl="node1" presStyleIdx="1" presStyleCnt="4"/>
      <dgm:spPr/>
      <dgm:t>
        <a:bodyPr/>
        <a:lstStyle/>
        <a:p>
          <a:endParaRPr lang="en-NZ"/>
        </a:p>
      </dgm:t>
    </dgm:pt>
    <dgm:pt modelId="{34D134AD-1887-4548-A827-72A5B793F9B4}" type="pres">
      <dgm:prSet presAssocID="{FF15AC26-5124-4908-A7C5-0B8DB3399A83}" presName="tile2text" presStyleLbl="node1" presStyleIdx="1" presStyleCnt="4">
        <dgm:presLayoutVars>
          <dgm:chMax val="0"/>
          <dgm:chPref val="0"/>
          <dgm:bulletEnabled val="1"/>
        </dgm:presLayoutVars>
      </dgm:prSet>
      <dgm:spPr/>
      <dgm:t>
        <a:bodyPr/>
        <a:lstStyle/>
        <a:p>
          <a:endParaRPr lang="en-NZ"/>
        </a:p>
      </dgm:t>
    </dgm:pt>
    <dgm:pt modelId="{2270FBF0-A6E2-4805-9E1D-195433BDC377}" type="pres">
      <dgm:prSet presAssocID="{FF15AC26-5124-4908-A7C5-0B8DB3399A83}" presName="tile3" presStyleLbl="node1" presStyleIdx="2" presStyleCnt="4"/>
      <dgm:spPr/>
      <dgm:t>
        <a:bodyPr/>
        <a:lstStyle/>
        <a:p>
          <a:endParaRPr lang="en-NZ"/>
        </a:p>
      </dgm:t>
    </dgm:pt>
    <dgm:pt modelId="{84770B55-26E7-405D-B07E-889FE8D577FA}" type="pres">
      <dgm:prSet presAssocID="{FF15AC26-5124-4908-A7C5-0B8DB3399A83}" presName="tile3text" presStyleLbl="node1" presStyleIdx="2" presStyleCnt="4">
        <dgm:presLayoutVars>
          <dgm:chMax val="0"/>
          <dgm:chPref val="0"/>
          <dgm:bulletEnabled val="1"/>
        </dgm:presLayoutVars>
      </dgm:prSet>
      <dgm:spPr/>
      <dgm:t>
        <a:bodyPr/>
        <a:lstStyle/>
        <a:p>
          <a:endParaRPr lang="en-NZ"/>
        </a:p>
      </dgm:t>
    </dgm:pt>
    <dgm:pt modelId="{C336DD02-B0B5-4FA2-841C-9C7A0E8F2643}" type="pres">
      <dgm:prSet presAssocID="{FF15AC26-5124-4908-A7C5-0B8DB3399A83}" presName="tile4" presStyleLbl="node1" presStyleIdx="3" presStyleCnt="4"/>
      <dgm:spPr/>
      <dgm:t>
        <a:bodyPr/>
        <a:lstStyle/>
        <a:p>
          <a:endParaRPr lang="en-NZ"/>
        </a:p>
      </dgm:t>
    </dgm:pt>
    <dgm:pt modelId="{BD747657-71B5-4865-823D-FBD62EBA01A5}" type="pres">
      <dgm:prSet presAssocID="{FF15AC26-5124-4908-A7C5-0B8DB3399A83}" presName="tile4text" presStyleLbl="node1" presStyleIdx="3" presStyleCnt="4">
        <dgm:presLayoutVars>
          <dgm:chMax val="0"/>
          <dgm:chPref val="0"/>
          <dgm:bulletEnabled val="1"/>
        </dgm:presLayoutVars>
      </dgm:prSet>
      <dgm:spPr/>
      <dgm:t>
        <a:bodyPr/>
        <a:lstStyle/>
        <a:p>
          <a:endParaRPr lang="en-NZ"/>
        </a:p>
      </dgm:t>
    </dgm:pt>
    <dgm:pt modelId="{C6916510-D099-4AE7-907E-AFCC59521BE1}" type="pres">
      <dgm:prSet presAssocID="{FF15AC26-5124-4908-A7C5-0B8DB3399A83}" presName="centerTile" presStyleLbl="fgShp" presStyleIdx="0" presStyleCnt="1">
        <dgm:presLayoutVars>
          <dgm:chMax val="0"/>
          <dgm:chPref val="0"/>
        </dgm:presLayoutVars>
      </dgm:prSet>
      <dgm:spPr/>
      <dgm:t>
        <a:bodyPr/>
        <a:lstStyle/>
        <a:p>
          <a:endParaRPr lang="en-NZ"/>
        </a:p>
      </dgm:t>
    </dgm:pt>
  </dgm:ptLst>
  <dgm:cxnLst>
    <dgm:cxn modelId="{2786C37B-504D-4778-AA53-12B9CCA84606}" type="presOf" srcId="{012C7364-394F-40F7-B87E-E334D84FCA32}" destId="{34D134AD-1887-4548-A827-72A5B793F9B4}" srcOrd="1" destOrd="0" presId="urn:microsoft.com/office/officeart/2005/8/layout/matrix1"/>
    <dgm:cxn modelId="{62A92EF3-F3A9-4001-A269-C6E303AA0929}" type="presOf" srcId="{F8094EA7-82A5-477F-B48B-90B649CDFF6B}" destId="{38E17A41-7757-4315-867A-DA625A199850}" srcOrd="0" destOrd="0" presId="urn:microsoft.com/office/officeart/2005/8/layout/matrix1"/>
    <dgm:cxn modelId="{039D6E31-6830-4AC8-A150-618CEC7B7219}" type="presOf" srcId="{C8B87D00-2050-42A6-9EB7-D88D8FFCB1DD}" destId="{84770B55-26E7-405D-B07E-889FE8D577FA}" srcOrd="1" destOrd="0" presId="urn:microsoft.com/office/officeart/2005/8/layout/matrix1"/>
    <dgm:cxn modelId="{4EC96720-373F-479C-A4B9-1C358C347F92}" type="presOf" srcId="{C3942CC4-377A-4B3C-9548-92DE7C6B3048}" destId="{BD747657-71B5-4865-823D-FBD62EBA01A5}" srcOrd="1" destOrd="0" presId="urn:microsoft.com/office/officeart/2005/8/layout/matrix1"/>
    <dgm:cxn modelId="{D3EE2E69-164E-40F0-BE59-E48C14B72BF3}" srcId="{B560ACFB-0EFF-4D63-8350-94C318EB4F88}" destId="{C8B87D00-2050-42A6-9EB7-D88D8FFCB1DD}" srcOrd="2" destOrd="0" parTransId="{F5631F73-DD3A-4BA9-9909-F451D0E3C42D}" sibTransId="{C657C6DD-D765-4983-B732-7F9506817490}"/>
    <dgm:cxn modelId="{15061190-48BD-429B-B6FE-BDC5DA72A3FA}" type="presOf" srcId="{C3942CC4-377A-4B3C-9548-92DE7C6B3048}" destId="{C336DD02-B0B5-4FA2-841C-9C7A0E8F2643}" srcOrd="0" destOrd="0" presId="urn:microsoft.com/office/officeart/2005/8/layout/matrix1"/>
    <dgm:cxn modelId="{7B5C6510-6A10-4420-8F33-990401126D0A}" type="presOf" srcId="{B560ACFB-0EFF-4D63-8350-94C318EB4F88}" destId="{C6916510-D099-4AE7-907E-AFCC59521BE1}" srcOrd="0" destOrd="0" presId="urn:microsoft.com/office/officeart/2005/8/layout/matrix1"/>
    <dgm:cxn modelId="{3B524C14-3E6D-4FB9-835D-FAB353776207}" srcId="{FF15AC26-5124-4908-A7C5-0B8DB3399A83}" destId="{B560ACFB-0EFF-4D63-8350-94C318EB4F88}" srcOrd="0" destOrd="0" parTransId="{28379B35-21E0-42C9-9B05-63711A9F7878}" sibTransId="{D0DA827B-2545-4A90-98C0-AAF04A975114}"/>
    <dgm:cxn modelId="{FFC06F3A-707B-4FF9-95F6-08219F3A26F6}" srcId="{B560ACFB-0EFF-4D63-8350-94C318EB4F88}" destId="{012C7364-394F-40F7-B87E-E334D84FCA32}" srcOrd="1" destOrd="0" parTransId="{3E3BBC48-3087-4AA1-83F9-660E8BFCC3E9}" sibTransId="{26F223D6-676F-4E67-9231-80B0A31171D1}"/>
    <dgm:cxn modelId="{48FAB68B-1D88-4CF9-9209-B60A7D31301D}" type="presOf" srcId="{012C7364-394F-40F7-B87E-E334D84FCA32}" destId="{FB95F67E-5194-417B-8112-E1500279C1E8}" srcOrd="0" destOrd="0" presId="urn:microsoft.com/office/officeart/2005/8/layout/matrix1"/>
    <dgm:cxn modelId="{3FDE2DF9-9FE6-4B6D-9319-C9B236909968}" srcId="{B560ACFB-0EFF-4D63-8350-94C318EB4F88}" destId="{F8094EA7-82A5-477F-B48B-90B649CDFF6B}" srcOrd="0" destOrd="0" parTransId="{26269B71-0071-420B-9673-01F2BDFD3BDB}" sibTransId="{E00B97F0-2A2D-4BB4-A073-B673F802B7C6}"/>
    <dgm:cxn modelId="{C1D5584F-7D6B-40B1-A870-E9B4F98B8AEA}" type="presOf" srcId="{FF15AC26-5124-4908-A7C5-0B8DB3399A83}" destId="{B6D51DB0-627B-47D3-AE8E-22676EE4C329}" srcOrd="0" destOrd="0" presId="urn:microsoft.com/office/officeart/2005/8/layout/matrix1"/>
    <dgm:cxn modelId="{938BCFCD-7DA8-465A-875A-488F28EBC1C5}" type="presOf" srcId="{C8B87D00-2050-42A6-9EB7-D88D8FFCB1DD}" destId="{2270FBF0-A6E2-4805-9E1D-195433BDC377}" srcOrd="0" destOrd="0" presId="urn:microsoft.com/office/officeart/2005/8/layout/matrix1"/>
    <dgm:cxn modelId="{217E247D-D32C-4A4A-A31B-A737A40A705B}" type="presOf" srcId="{F8094EA7-82A5-477F-B48B-90B649CDFF6B}" destId="{345BAD4F-0D57-4DEC-A4AE-5F4BD328D169}" srcOrd="1" destOrd="0" presId="urn:microsoft.com/office/officeart/2005/8/layout/matrix1"/>
    <dgm:cxn modelId="{7B6DA7E5-BA03-4AE7-A565-EB7C06DCD477}" srcId="{B560ACFB-0EFF-4D63-8350-94C318EB4F88}" destId="{C3942CC4-377A-4B3C-9548-92DE7C6B3048}" srcOrd="3" destOrd="0" parTransId="{60038A07-30DC-404A-A8B3-0079B2A670CC}" sibTransId="{7384199A-CDE9-4F7F-9D99-21FFE9E3700B}"/>
    <dgm:cxn modelId="{AE4A941B-2A42-42C3-BF2F-A7121EFF3957}" type="presParOf" srcId="{B6D51DB0-627B-47D3-AE8E-22676EE4C329}" destId="{572336C4-EF38-4BCA-840B-0F83353F54EE}" srcOrd="0" destOrd="0" presId="urn:microsoft.com/office/officeart/2005/8/layout/matrix1"/>
    <dgm:cxn modelId="{FA98A1F2-D846-402D-9209-D6D4222271D5}" type="presParOf" srcId="{572336C4-EF38-4BCA-840B-0F83353F54EE}" destId="{38E17A41-7757-4315-867A-DA625A199850}" srcOrd="0" destOrd="0" presId="urn:microsoft.com/office/officeart/2005/8/layout/matrix1"/>
    <dgm:cxn modelId="{31A0F333-181E-4EDD-997E-D924C19C2A89}" type="presParOf" srcId="{572336C4-EF38-4BCA-840B-0F83353F54EE}" destId="{345BAD4F-0D57-4DEC-A4AE-5F4BD328D169}" srcOrd="1" destOrd="0" presId="urn:microsoft.com/office/officeart/2005/8/layout/matrix1"/>
    <dgm:cxn modelId="{B1424E94-7779-4AFA-9D55-FD7635ADD035}" type="presParOf" srcId="{572336C4-EF38-4BCA-840B-0F83353F54EE}" destId="{FB95F67E-5194-417B-8112-E1500279C1E8}" srcOrd="2" destOrd="0" presId="urn:microsoft.com/office/officeart/2005/8/layout/matrix1"/>
    <dgm:cxn modelId="{263334E5-65DD-43D1-B038-5A177BF52608}" type="presParOf" srcId="{572336C4-EF38-4BCA-840B-0F83353F54EE}" destId="{34D134AD-1887-4548-A827-72A5B793F9B4}" srcOrd="3" destOrd="0" presId="urn:microsoft.com/office/officeart/2005/8/layout/matrix1"/>
    <dgm:cxn modelId="{B2FBF4E7-8A38-4A46-A585-56119AABA7ED}" type="presParOf" srcId="{572336C4-EF38-4BCA-840B-0F83353F54EE}" destId="{2270FBF0-A6E2-4805-9E1D-195433BDC377}" srcOrd="4" destOrd="0" presId="urn:microsoft.com/office/officeart/2005/8/layout/matrix1"/>
    <dgm:cxn modelId="{96868550-FF7E-4E7C-BAE5-90C9A0B1978F}" type="presParOf" srcId="{572336C4-EF38-4BCA-840B-0F83353F54EE}" destId="{84770B55-26E7-405D-B07E-889FE8D577FA}" srcOrd="5" destOrd="0" presId="urn:microsoft.com/office/officeart/2005/8/layout/matrix1"/>
    <dgm:cxn modelId="{8AE7E738-BD72-4386-9010-8FF0CD6BC744}" type="presParOf" srcId="{572336C4-EF38-4BCA-840B-0F83353F54EE}" destId="{C336DD02-B0B5-4FA2-841C-9C7A0E8F2643}" srcOrd="6" destOrd="0" presId="urn:microsoft.com/office/officeart/2005/8/layout/matrix1"/>
    <dgm:cxn modelId="{4AD5F313-F662-47BE-80DC-99ACDAED3899}" type="presParOf" srcId="{572336C4-EF38-4BCA-840B-0F83353F54EE}" destId="{BD747657-71B5-4865-823D-FBD62EBA01A5}" srcOrd="7" destOrd="0" presId="urn:microsoft.com/office/officeart/2005/8/layout/matrix1"/>
    <dgm:cxn modelId="{E8C85F6B-6B1C-4CE8-8396-F9583FD6F935}" type="presParOf" srcId="{B6D51DB0-627B-47D3-AE8E-22676EE4C329}" destId="{C6916510-D099-4AE7-907E-AFCC59521BE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17A41-7757-4315-867A-DA625A199850}">
      <dsp:nvSpPr>
        <dsp:cNvPr id="0" name=""/>
        <dsp:cNvSpPr/>
      </dsp:nvSpPr>
      <dsp:spPr>
        <a:xfrm rot="16200000">
          <a:off x="690915" y="-690915"/>
          <a:ext cx="2763660" cy="4145491"/>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r>
            <a:rPr lang="en-NZ" sz="5500" kern="1200" dirty="0" smtClean="0"/>
            <a:t>AAD</a:t>
          </a:r>
          <a:endParaRPr lang="en-NZ" sz="5500" kern="1200" dirty="0"/>
        </a:p>
      </dsp:txBody>
      <dsp:txXfrm rot="5400000">
        <a:off x="-1" y="1"/>
        <a:ext cx="4145491" cy="2072745"/>
      </dsp:txXfrm>
    </dsp:sp>
    <dsp:sp modelId="{FB95F67E-5194-417B-8112-E1500279C1E8}">
      <dsp:nvSpPr>
        <dsp:cNvPr id="0" name=""/>
        <dsp:cNvSpPr/>
      </dsp:nvSpPr>
      <dsp:spPr>
        <a:xfrm>
          <a:off x="4145491" y="0"/>
          <a:ext cx="4145491" cy="2763660"/>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r>
            <a:rPr lang="en-NZ" sz="5500" kern="1200" dirty="0" smtClean="0"/>
            <a:t>SharePoint</a:t>
          </a:r>
          <a:endParaRPr lang="en-NZ" sz="5500" kern="1200" dirty="0"/>
        </a:p>
      </dsp:txBody>
      <dsp:txXfrm>
        <a:off x="4145491" y="0"/>
        <a:ext cx="4145491" cy="2072745"/>
      </dsp:txXfrm>
    </dsp:sp>
    <dsp:sp modelId="{2270FBF0-A6E2-4805-9E1D-195433BDC377}">
      <dsp:nvSpPr>
        <dsp:cNvPr id="0" name=""/>
        <dsp:cNvSpPr/>
      </dsp:nvSpPr>
      <dsp:spPr>
        <a:xfrm rot="10800000">
          <a:off x="0" y="2763660"/>
          <a:ext cx="4145491" cy="2763660"/>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r>
            <a:rPr lang="en-NZ" sz="5500" kern="1200" dirty="0" smtClean="0"/>
            <a:t>Exchange</a:t>
          </a:r>
          <a:endParaRPr lang="en-NZ" sz="5500" kern="1200" dirty="0"/>
        </a:p>
      </dsp:txBody>
      <dsp:txXfrm rot="10800000">
        <a:off x="0" y="3454576"/>
        <a:ext cx="4145491" cy="2072745"/>
      </dsp:txXfrm>
    </dsp:sp>
    <dsp:sp modelId="{C336DD02-B0B5-4FA2-841C-9C7A0E8F2643}">
      <dsp:nvSpPr>
        <dsp:cNvPr id="0" name=""/>
        <dsp:cNvSpPr/>
      </dsp:nvSpPr>
      <dsp:spPr>
        <a:xfrm rot="5400000">
          <a:off x="4836406" y="2072745"/>
          <a:ext cx="2763660" cy="4145491"/>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r>
            <a:rPr lang="en-NZ" sz="5500" kern="1200" dirty="0" smtClean="0"/>
            <a:t>Lync</a:t>
          </a:r>
          <a:endParaRPr lang="en-NZ" sz="5500" kern="1200" dirty="0"/>
        </a:p>
      </dsp:txBody>
      <dsp:txXfrm rot="-5400000">
        <a:off x="4145491" y="3454576"/>
        <a:ext cx="4145491" cy="2072745"/>
      </dsp:txXfrm>
    </dsp:sp>
    <dsp:sp modelId="{C6916510-D099-4AE7-907E-AFCC59521BE1}">
      <dsp:nvSpPr>
        <dsp:cNvPr id="0" name=""/>
        <dsp:cNvSpPr/>
      </dsp:nvSpPr>
      <dsp:spPr>
        <a:xfrm>
          <a:off x="2901844" y="2072745"/>
          <a:ext cx="2487294" cy="1381830"/>
        </a:xfrm>
        <a:prstGeom prst="roundRect">
          <a:avLst/>
        </a:prstGeom>
        <a:solidFill>
          <a:srgbClr val="92D050"/>
        </a:solidFill>
        <a:ln w="10795"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NZ" sz="4400" b="1" kern="1200" dirty="0" smtClean="0"/>
            <a:t>O365 API</a:t>
          </a:r>
          <a:endParaRPr lang="en-NZ" sz="4400" b="1" kern="1200" dirty="0"/>
        </a:p>
      </dsp:txBody>
      <dsp:txXfrm>
        <a:off x="2969299" y="2140200"/>
        <a:ext cx="2352384" cy="1246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17A41-7757-4315-867A-DA625A199850}">
      <dsp:nvSpPr>
        <dsp:cNvPr id="0" name=""/>
        <dsp:cNvSpPr/>
      </dsp:nvSpPr>
      <dsp:spPr>
        <a:xfrm rot="16200000">
          <a:off x="690915" y="-690915"/>
          <a:ext cx="2763660" cy="4145491"/>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NZ" sz="4600" kern="1200" dirty="0" smtClean="0"/>
            <a:t>Calendar</a:t>
          </a:r>
          <a:endParaRPr lang="en-NZ" sz="4600" kern="1200" dirty="0"/>
        </a:p>
      </dsp:txBody>
      <dsp:txXfrm rot="5400000">
        <a:off x="-1" y="1"/>
        <a:ext cx="4145491" cy="2072745"/>
      </dsp:txXfrm>
    </dsp:sp>
    <dsp:sp modelId="{FB95F67E-5194-417B-8112-E1500279C1E8}">
      <dsp:nvSpPr>
        <dsp:cNvPr id="0" name=""/>
        <dsp:cNvSpPr/>
      </dsp:nvSpPr>
      <dsp:spPr>
        <a:xfrm>
          <a:off x="4145491" y="0"/>
          <a:ext cx="4145491" cy="2763660"/>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NZ" sz="4600" kern="1200" dirty="0" smtClean="0"/>
            <a:t>People / Contacts</a:t>
          </a:r>
          <a:endParaRPr lang="en-NZ" sz="4600" kern="1200" dirty="0"/>
        </a:p>
      </dsp:txBody>
      <dsp:txXfrm>
        <a:off x="4145491" y="0"/>
        <a:ext cx="4145491" cy="2072745"/>
      </dsp:txXfrm>
    </dsp:sp>
    <dsp:sp modelId="{2270FBF0-A6E2-4805-9E1D-195433BDC377}">
      <dsp:nvSpPr>
        <dsp:cNvPr id="0" name=""/>
        <dsp:cNvSpPr/>
      </dsp:nvSpPr>
      <dsp:spPr>
        <a:xfrm rot="10800000">
          <a:off x="0" y="2763660"/>
          <a:ext cx="4145491" cy="2763660"/>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NZ" sz="4600" kern="1200" dirty="0" smtClean="0"/>
            <a:t>Mail</a:t>
          </a:r>
          <a:endParaRPr lang="en-NZ" sz="4600" kern="1200" dirty="0"/>
        </a:p>
      </dsp:txBody>
      <dsp:txXfrm rot="10800000">
        <a:off x="0" y="3454576"/>
        <a:ext cx="4145491" cy="2072745"/>
      </dsp:txXfrm>
    </dsp:sp>
    <dsp:sp modelId="{C336DD02-B0B5-4FA2-841C-9C7A0E8F2643}">
      <dsp:nvSpPr>
        <dsp:cNvPr id="0" name=""/>
        <dsp:cNvSpPr/>
      </dsp:nvSpPr>
      <dsp:spPr>
        <a:xfrm rot="5400000">
          <a:off x="4836406" y="2072745"/>
          <a:ext cx="2763660" cy="4145491"/>
        </a:xfrm>
        <a:prstGeom prst="round1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NZ" sz="4600" kern="1200" dirty="0" smtClean="0"/>
            <a:t>Files</a:t>
          </a:r>
          <a:endParaRPr lang="en-NZ" sz="4600" kern="1200" dirty="0"/>
        </a:p>
      </dsp:txBody>
      <dsp:txXfrm rot="-5400000">
        <a:off x="4145491" y="3454576"/>
        <a:ext cx="4145491" cy="2072745"/>
      </dsp:txXfrm>
    </dsp:sp>
    <dsp:sp modelId="{C6916510-D099-4AE7-907E-AFCC59521BE1}">
      <dsp:nvSpPr>
        <dsp:cNvPr id="0" name=""/>
        <dsp:cNvSpPr/>
      </dsp:nvSpPr>
      <dsp:spPr>
        <a:xfrm>
          <a:off x="2901844" y="2072745"/>
          <a:ext cx="2487294" cy="1381830"/>
        </a:xfrm>
        <a:prstGeom prst="roundRect">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NZ" sz="4400" b="1" kern="1200" dirty="0" smtClean="0"/>
            <a:t>O365 API</a:t>
          </a:r>
          <a:endParaRPr lang="en-NZ" sz="4400" b="1" kern="1200" dirty="0"/>
        </a:p>
      </dsp:txBody>
      <dsp:txXfrm>
        <a:off x="2969299" y="2140200"/>
        <a:ext cx="2352384" cy="12469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9/11/2014 1:44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9/11/2014 1:43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197"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135" indent="-107894" algn="l" defTabSz="932197"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468" indent="-117335" algn="l" defTabSz="932197"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260" indent="-149702" algn="l" defTabSz="932197"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130" indent="-117335" algn="l" defTabSz="932197"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0494" algn="l" defTabSz="932197" rtl="0" eaLnBrk="1" latinLnBrk="0" hangingPunct="1">
      <a:defRPr sz="1200" kern="1200">
        <a:solidFill>
          <a:schemeClr val="tx1"/>
        </a:solidFill>
        <a:latin typeface="+mn-lt"/>
        <a:ea typeface="+mn-ea"/>
        <a:cs typeface="+mn-cs"/>
      </a:defRPr>
    </a:lvl6pPr>
    <a:lvl7pPr marL="2796593" algn="l" defTabSz="932197" rtl="0" eaLnBrk="1" latinLnBrk="0" hangingPunct="1">
      <a:defRPr sz="1200" kern="1200">
        <a:solidFill>
          <a:schemeClr val="tx1"/>
        </a:solidFill>
        <a:latin typeface="+mn-lt"/>
        <a:ea typeface="+mn-ea"/>
        <a:cs typeface="+mn-cs"/>
      </a:defRPr>
    </a:lvl7pPr>
    <a:lvl8pPr marL="3262691" algn="l" defTabSz="932197" rtl="0" eaLnBrk="1" latinLnBrk="0" hangingPunct="1">
      <a:defRPr sz="1200" kern="1200">
        <a:solidFill>
          <a:schemeClr val="tx1"/>
        </a:solidFill>
        <a:latin typeface="+mn-lt"/>
        <a:ea typeface="+mn-ea"/>
        <a:cs typeface="+mn-cs"/>
      </a:defRPr>
    </a:lvl8pPr>
    <a:lvl9pPr marL="3728791" algn="l" defTabSz="9321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9/11/2014 1:43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447608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 – Two portals</a:t>
            </a:r>
            <a:r>
              <a:rPr lang="en-NZ" baseline="0" dirty="0" smtClean="0"/>
              <a:t> with different functionality on top of the same set of data filtered by tenant.</a:t>
            </a:r>
          </a:p>
          <a:p>
            <a:endParaRPr lang="en-NZ" baseline="0" dirty="0" smtClean="0"/>
          </a:p>
          <a:p>
            <a:r>
              <a:rPr lang="en-NZ" baseline="0" dirty="0" smtClean="0"/>
              <a:t>O365 has additional functionality to add licences. </a:t>
            </a:r>
          </a:p>
          <a:p>
            <a:endParaRPr lang="en-NZ" baseline="0" dirty="0" smtClean="0"/>
          </a:p>
          <a:p>
            <a:r>
              <a:rPr lang="en-NZ" baseline="0" dirty="0" smtClean="0"/>
              <a:t>Just because you are a user in AAD does not mean that you can use O365.</a:t>
            </a:r>
            <a:endParaRPr lang="en-NZ" dirty="0"/>
          </a:p>
        </p:txBody>
      </p:sp>
      <p:sp>
        <p:nvSpPr>
          <p:cNvPr id="4" name="Header Placeholder 3"/>
          <p:cNvSpPr>
            <a:spLocks noGrp="1"/>
          </p:cNvSpPr>
          <p:nvPr>
            <p:ph type="hdr" sz="quarter" idx="10"/>
          </p:nvPr>
        </p:nvSpPr>
        <p:spPr/>
        <p:txBody>
          <a:bodyPr/>
          <a:lstStyle/>
          <a:p>
            <a:r>
              <a:rPr lang="en-US" dirty="0"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9/11/2014 1:43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0134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 – Two</a:t>
            </a:r>
            <a:r>
              <a:rPr lang="en-NZ" baseline="0" dirty="0" smtClean="0"/>
              <a:t> ways of integrating:</a:t>
            </a:r>
          </a:p>
          <a:p>
            <a:endParaRPr lang="en-NZ" baseline="0" dirty="0" smtClean="0"/>
          </a:p>
          <a:p>
            <a:r>
              <a:rPr lang="en-NZ" baseline="0" dirty="0" smtClean="0"/>
              <a:t>O365 – add Azure – no subscription – use O365 credentials – credit card - no charge</a:t>
            </a:r>
          </a:p>
          <a:p>
            <a:endParaRPr lang="en-NZ" baseline="0" dirty="0" smtClean="0"/>
          </a:p>
          <a:p>
            <a:r>
              <a:rPr lang="en-NZ" baseline="0" dirty="0" smtClean="0"/>
              <a:t>Azure - add new AAD instance – use existing account</a:t>
            </a:r>
          </a:p>
          <a:p>
            <a:endParaRPr lang="en-NZ" baseline="0" dirty="0" smtClean="0"/>
          </a:p>
          <a:p>
            <a:r>
              <a:rPr lang="en-NZ" baseline="0" dirty="0" smtClean="0"/>
              <a:t>Google “office 365 azure </a:t>
            </a:r>
            <a:r>
              <a:rPr lang="en-NZ" baseline="0" dirty="0" err="1" smtClean="0"/>
              <a:t>youtube</a:t>
            </a:r>
            <a:r>
              <a:rPr lang="en-NZ" baseline="0" dirty="0" smtClean="0"/>
              <a:t>” – 4 minute video from </a:t>
            </a:r>
            <a:r>
              <a:rPr lang="en-NZ" baseline="0" dirty="0" err="1" smtClean="0"/>
              <a:t>plankytronnix</a:t>
            </a:r>
            <a:endParaRPr lang="en-NZ" baseline="0" dirty="0" smtClean="0"/>
          </a:p>
          <a:p>
            <a:endParaRPr lang="en-NZ" dirty="0" smtClean="0"/>
          </a:p>
          <a:p>
            <a:endParaRPr lang="en-NZ" dirty="0"/>
          </a:p>
        </p:txBody>
      </p:sp>
      <p:sp>
        <p:nvSpPr>
          <p:cNvPr id="4" name="Header Placeholder 3"/>
          <p:cNvSpPr>
            <a:spLocks noGrp="1"/>
          </p:cNvSpPr>
          <p:nvPr>
            <p:ph type="hdr" sz="quarter" idx="10"/>
          </p:nvPr>
        </p:nvSpPr>
        <p:spPr/>
        <p:txBody>
          <a:bodyPr/>
          <a:lstStyle/>
          <a:p>
            <a:r>
              <a:rPr lang="en-US" dirty="0"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9/11/2014 1:43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001340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RB – In preview.</a:t>
            </a:r>
          </a:p>
          <a:p>
            <a:endParaRPr lang="en-US" dirty="0" smtClean="0"/>
          </a:p>
          <a:p>
            <a:r>
              <a:rPr lang="en-US" dirty="0" smtClean="0"/>
              <a:t>3</a:t>
            </a:r>
            <a:r>
              <a:rPr lang="en-US" baseline="30000" dirty="0" smtClean="0"/>
              <a:t>rd</a:t>
            </a:r>
            <a:r>
              <a:rPr lang="en-US" dirty="0" smtClean="0"/>
              <a:t> preview – 5</a:t>
            </a:r>
            <a:r>
              <a:rPr lang="en-US" baseline="30000" dirty="0" smtClean="0"/>
              <a:t>th</a:t>
            </a:r>
            <a:r>
              <a:rPr lang="en-US" dirty="0" smtClean="0"/>
              <a:t> August.</a:t>
            </a:r>
          </a:p>
          <a:p>
            <a:endParaRPr lang="en-US" dirty="0" smtClean="0"/>
          </a:p>
          <a:p>
            <a:r>
              <a:rPr lang="en-US" dirty="0" smtClean="0"/>
              <a:t>Not complete – bugs – incomplete</a:t>
            </a:r>
            <a:r>
              <a:rPr lang="en-US" baseline="0" dirty="0" smtClean="0"/>
              <a:t> documentation – new releases break stuff.</a:t>
            </a:r>
          </a:p>
          <a:p>
            <a:endParaRPr lang="en-US" baseline="0" dirty="0" smtClean="0"/>
          </a:p>
          <a:p>
            <a:r>
              <a:rPr lang="en-US" baseline="0" dirty="0" smtClean="0"/>
              <a:t>Third release broke second release because they changed direction based upon feedback.</a:t>
            </a:r>
          </a:p>
          <a:p>
            <a:endParaRPr lang="en-US" baseline="0" dirty="0" smtClean="0"/>
          </a:p>
          <a:p>
            <a:r>
              <a:rPr lang="en-US" baseline="0" dirty="0" smtClean="0"/>
              <a:t>Means of asking for feedback.</a:t>
            </a:r>
          </a:p>
          <a:p>
            <a:endParaRPr lang="en-US" baseline="0" dirty="0" smtClean="0"/>
          </a:p>
          <a:p>
            <a:r>
              <a:rPr lang="en-US" baseline="0" dirty="0" smtClean="0"/>
              <a:t>Sits on top of ADAL.</a:t>
            </a:r>
          </a:p>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Date Placeholder 9"/>
          <p:cNvSpPr>
            <a:spLocks noGrp="1"/>
          </p:cNvSpPr>
          <p:nvPr>
            <p:ph type="dt" idx="13"/>
          </p:nvPr>
        </p:nvSpPr>
        <p:spPr/>
        <p:txBody>
          <a:bodyPr/>
          <a:lstStyle/>
          <a:p>
            <a:fld id="{BBAE7D8C-9E2F-45FA-96B6-A943807ADE88}" type="datetime8">
              <a:rPr lang="en-US" smtClean="0">
                <a:solidFill>
                  <a:prstClr val="black"/>
                </a:solidFill>
              </a:rPr>
              <a:pPr/>
              <a:t>9/11/2014 1:43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168356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latin typeface="Segoe UI Light" pitchFamily="34" charset="0"/>
                <a:ea typeface="+mn-ea"/>
                <a:cs typeface="+mn-cs"/>
              </a:rPr>
              <a:t>RB - A consolidated Office 365 API set that spans SharePoint, Exchange, Lync and Azure Active Directory</a:t>
            </a:r>
          </a:p>
          <a:p>
            <a:endParaRPr lang="en-NZ"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Exposes Calendar, People / Contacts, Mail and File Office 365 APIs </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Discovery Service APIs that allow you to determine the location of related Office 365 services for particular users, including Files, Calendar, and Mail APIs</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These APIs use REST / OData for data transport and OAuth2 for authentication and authorization</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You can program directly against the REST APIs to interact with Office 365 but it requires you to write and maintain code around managing authentication tokens, constructing the right URL’s and queries for the API you wanted to access and perform other tasks</a:t>
            </a:r>
            <a:endParaRPr lang="en-NZ" sz="900" kern="1200" dirty="0" smtClean="0">
              <a:solidFill>
                <a:schemeClr val="tx1"/>
              </a:solidFill>
              <a:latin typeface="Segoe UI Light" pitchFamily="34" charset="0"/>
              <a:ea typeface="+mn-ea"/>
              <a:cs typeface="+mn-cs"/>
            </a:endParaRPr>
          </a:p>
          <a:p>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9/11/2014 1:43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239364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a:t>
            </a:r>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9/11/2014 1:43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4259434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TR</a:t>
            </a:r>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9/11/2014 1:43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096157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RB - Automatically determine URL of O365 services</a:t>
            </a:r>
          </a:p>
          <a:p>
            <a:endParaRPr lang="en-US" sz="900" dirty="0" smtClean="0"/>
          </a:p>
          <a:p>
            <a:r>
              <a:rPr lang="en-US" sz="900" dirty="0" smtClean="0"/>
              <a:t>Supports device app and website flows</a:t>
            </a:r>
          </a:p>
          <a:p>
            <a:endParaRPr lang="en-US" sz="900" dirty="0" smtClean="0"/>
          </a:p>
          <a:p>
            <a:r>
              <a:rPr lang="en-US" sz="900" dirty="0" smtClean="0"/>
              <a:t>Secured using Azure AD authentication</a:t>
            </a:r>
          </a:p>
          <a:p>
            <a:endParaRPr lang="en-US" sz="900" dirty="0" smtClean="0"/>
          </a:p>
          <a:p>
            <a:r>
              <a:rPr lang="en-US" sz="900" dirty="0" smtClean="0"/>
              <a:t>Serves information stored about services in AAD</a:t>
            </a:r>
          </a:p>
          <a:p>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9/11/2014 1:43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975833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 –</a:t>
            </a:r>
            <a:r>
              <a:rPr lang="en-NZ" baseline="0" dirty="0" smtClean="0"/>
              <a:t> Web applications</a:t>
            </a:r>
          </a:p>
          <a:p>
            <a:endParaRPr lang="en-NZ" baseline="0" dirty="0" smtClean="0"/>
          </a:p>
          <a:p>
            <a:r>
              <a:rPr lang="en-NZ" baseline="0" dirty="0" smtClean="0"/>
              <a:t>Native applications – Windows 8, iOS, Android </a:t>
            </a:r>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9/11/2014 1:43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452030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RB – Allows you to swop resources without having to re-authenticate.</a:t>
            </a:r>
          </a:p>
          <a:p>
            <a:endParaRPr lang="en-US" dirty="0" smtClean="0"/>
          </a:p>
          <a:p>
            <a:r>
              <a:rPr lang="en-US" dirty="0" smtClean="0"/>
              <a:t>Cleaner user experience.</a:t>
            </a:r>
            <a:endParaRPr lang="en-US" dirty="0"/>
          </a:p>
        </p:txBody>
      </p:sp>
      <p:sp>
        <p:nvSpPr>
          <p:cNvPr id="4" name="Slide Number Placeholder 3"/>
          <p:cNvSpPr>
            <a:spLocks noGrp="1"/>
          </p:cNvSpPr>
          <p:nvPr>
            <p:ph type="sldNum" sz="quarter" idx="10"/>
          </p:nvPr>
        </p:nvSpPr>
        <p:spPr/>
        <p:txBody>
          <a:bodyPr/>
          <a:lstStyle/>
          <a:p>
            <a:fld id="{08F22CAC-9508-4BD4-86EB-CF9237F74BC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339526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RB – swop resources.</a:t>
            </a:r>
          </a:p>
          <a:p>
            <a:endParaRPr lang="en-US" dirty="0" smtClean="0"/>
          </a:p>
          <a:p>
            <a:r>
              <a:rPr lang="en-US" dirty="0" smtClean="0"/>
              <a:t>Also for token timeout.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8F22CAC-9508-4BD4-86EB-CF9237F74BC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6177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9/11/2014 1:43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4240511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a:t>
            </a:r>
          </a:p>
          <a:p>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9/11/2014 1:43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500599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900" kern="1200" dirty="0" smtClean="0">
                <a:solidFill>
                  <a:schemeClr val="tx1"/>
                </a:solidFill>
                <a:latin typeface="Segoe UI Light" pitchFamily="34" charset="0"/>
                <a:ea typeface="+mn-ea"/>
                <a:cs typeface="+mn-cs"/>
              </a:rPr>
              <a:t>RB – In </a:t>
            </a:r>
            <a:r>
              <a:rPr lang="en-US" sz="900" kern="1200" dirty="0" err="1" smtClean="0">
                <a:solidFill>
                  <a:schemeClr val="tx1"/>
                </a:solidFill>
                <a:latin typeface="Segoe UI Light" pitchFamily="34" charset="0"/>
                <a:ea typeface="+mn-ea"/>
                <a:cs typeface="+mn-cs"/>
              </a:rPr>
              <a:t>OAuth</a:t>
            </a:r>
            <a:r>
              <a:rPr lang="en-US" sz="900" kern="1200" dirty="0" smtClean="0">
                <a:solidFill>
                  <a:schemeClr val="tx1"/>
                </a:solidFill>
                <a:latin typeface="Segoe UI Light" pitchFamily="34" charset="0"/>
                <a:ea typeface="+mn-ea"/>
                <a:cs typeface="+mn-cs"/>
              </a:rPr>
              <a:t> terms, these are the scopes</a:t>
            </a:r>
          </a:p>
          <a:p>
            <a:pPr marL="0" indent="0">
              <a:buNone/>
            </a:pPr>
            <a:endParaRPr lang="en-US" sz="900" kern="1200" dirty="0" smtClean="0">
              <a:solidFill>
                <a:schemeClr val="tx1"/>
              </a:solidFill>
              <a:latin typeface="Segoe UI Light" pitchFamily="34" charset="0"/>
              <a:ea typeface="+mn-ea"/>
              <a:cs typeface="+mn-cs"/>
            </a:endParaRPr>
          </a:p>
          <a:p>
            <a:pPr marL="0" indent="0">
              <a:buNone/>
            </a:pPr>
            <a:r>
              <a:rPr lang="en-US" sz="900" kern="1200" dirty="0" smtClean="0">
                <a:solidFill>
                  <a:schemeClr val="tx1"/>
                </a:solidFill>
                <a:latin typeface="Segoe UI Light" pitchFamily="34" charset="0"/>
                <a:ea typeface="+mn-ea"/>
                <a:cs typeface="+mn-cs"/>
              </a:rPr>
              <a:t>4 / 5 / 4</a:t>
            </a:r>
            <a:r>
              <a:rPr lang="en-US" sz="900" kern="1200" baseline="0" dirty="0" smtClean="0">
                <a:solidFill>
                  <a:schemeClr val="tx1"/>
                </a:solidFill>
                <a:latin typeface="Segoe UI Light" pitchFamily="34" charset="0"/>
                <a:ea typeface="+mn-ea"/>
                <a:cs typeface="+mn-cs"/>
              </a:rPr>
              <a:t> </a:t>
            </a:r>
          </a:p>
          <a:p>
            <a:pPr marL="0" indent="0">
              <a:buNone/>
            </a:pPr>
            <a:endParaRPr lang="en-US" sz="900" kern="1200" dirty="0" smtClean="0">
              <a:solidFill>
                <a:schemeClr val="tx1"/>
              </a:solidFill>
              <a:latin typeface="Segoe UI Light" pitchFamily="34" charset="0"/>
              <a:ea typeface="+mn-ea"/>
              <a:cs typeface="+mn-cs"/>
            </a:endParaRPr>
          </a:p>
          <a:p>
            <a:pPr marL="0" indent="0">
              <a:buNone/>
            </a:pPr>
            <a:endParaRPr lang="en-US" sz="900" kern="1200" dirty="0" smtClean="0">
              <a:solidFill>
                <a:schemeClr val="tx1"/>
              </a:solidFill>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9/11/2014 1:43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797386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900" kern="1200" dirty="0" smtClean="0">
                <a:solidFill>
                  <a:schemeClr val="tx1"/>
                </a:solidFill>
                <a:latin typeface="Segoe UI Light" pitchFamily="34" charset="0"/>
                <a:ea typeface="+mn-ea"/>
                <a:cs typeface="+mn-cs"/>
              </a:rPr>
              <a:t>RB </a:t>
            </a:r>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9/11/2014 1:43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694210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sz="900" kern="1200" dirty="0" smtClean="0">
                <a:solidFill>
                  <a:schemeClr val="tx1"/>
                </a:solidFill>
                <a:latin typeface="Segoe UI Light" pitchFamily="34" charset="0"/>
                <a:ea typeface="+mn-ea"/>
                <a:cs typeface="+mn-cs"/>
              </a:rPr>
              <a:t>RB</a:t>
            </a:r>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9/11/2014 1:43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4204376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
        <p:nvSpPr>
          <p:cNvPr id="10" name="Date Placeholder 9"/>
          <p:cNvSpPr>
            <a:spLocks noGrp="1"/>
          </p:cNvSpPr>
          <p:nvPr>
            <p:ph type="dt" idx="13"/>
          </p:nvPr>
        </p:nvSpPr>
        <p:spPr/>
        <p:txBody>
          <a:bodyPr/>
          <a:lstStyle/>
          <a:p>
            <a:fld id="{BBAE7D8C-9E2F-45FA-96B6-A943807ADE88}" type="datetime8">
              <a:rPr lang="en-US" smtClean="0">
                <a:solidFill>
                  <a:prstClr val="black"/>
                </a:solidFill>
              </a:rPr>
              <a:pPr/>
              <a:t>9/11/2014 1:43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168356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a:t>
            </a:r>
            <a:r>
              <a:rPr lang="en-US" baseline="0" dirty="0" smtClean="0"/>
              <a:t> is what office currently have now.. as a developer you can build inside the current desktop applications like word or excel and extend the experience or server products like </a:t>
            </a:r>
            <a:r>
              <a:rPr lang="en-US" baseline="0" dirty="0" err="1" smtClean="0"/>
              <a:t>sharepoint</a:t>
            </a:r>
            <a:r>
              <a:rPr lang="en-US" baseline="0" dirty="0" smtClean="0"/>
              <a:t> or project </a:t>
            </a:r>
            <a:endParaRPr lang="en-US" dirty="0" smtClean="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818394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With</a:t>
            </a:r>
            <a:r>
              <a:rPr lang="en-US" baseline="0" dirty="0" smtClean="0"/>
              <a:t> the new set of APIs that got introduced you don’t have to build inside office products anymore. You can actually bring all the rich features that lived within office products and bring them out to all the other platforms out there now. This is really exciting because more and more people are starting to bring their consumer application into the enterprise world. James showed a really good example of flight booking at the keynote. It is actually possible with the new APIs where you can grant permission to apps that requires your calendar details or your contacts.</a:t>
            </a:r>
            <a:endParaRPr lang="en-US" dirty="0" smtClean="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004563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You</a:t>
            </a:r>
            <a:r>
              <a:rPr lang="en-US" baseline="0" dirty="0" smtClean="0"/>
              <a:t> are not just tied to one single platform. You can go beyond mobile. You can host your solution in AWS you are not just tied to Azure.</a:t>
            </a:r>
          </a:p>
          <a:p>
            <a:pPr marL="0" indent="0">
              <a:buFontTx/>
              <a:buNone/>
            </a:pPr>
            <a:r>
              <a:rPr lang="en-US" baseline="0" dirty="0" smtClean="0"/>
              <a:t>One interesting logo in that 3</a:t>
            </a:r>
            <a:r>
              <a:rPr lang="en-US" baseline="30000" dirty="0" smtClean="0"/>
              <a:t>rd</a:t>
            </a:r>
            <a:r>
              <a:rPr lang="en-US" baseline="0" dirty="0" smtClean="0"/>
              <a:t> box is the HTML 5. There is currently a </a:t>
            </a:r>
            <a:r>
              <a:rPr lang="en-US" baseline="0" dirty="0" err="1" smtClean="0"/>
              <a:t>Javascript</a:t>
            </a:r>
            <a:r>
              <a:rPr lang="en-US" baseline="0" dirty="0" smtClean="0"/>
              <a:t> </a:t>
            </a:r>
            <a:r>
              <a:rPr lang="en-US" baseline="0" dirty="0" err="1" smtClean="0"/>
              <a:t>librabry</a:t>
            </a:r>
            <a:r>
              <a:rPr lang="en-US" baseline="0" dirty="0" smtClean="0"/>
              <a:t> that can download and integrate with angular </a:t>
            </a:r>
            <a:r>
              <a:rPr lang="en-US" baseline="0" dirty="0" err="1" smtClean="0"/>
              <a:t>js</a:t>
            </a:r>
            <a:r>
              <a:rPr lang="en-US" baseline="0" dirty="0" smtClean="0"/>
              <a:t> or </a:t>
            </a:r>
            <a:endParaRPr lang="en-US" dirty="0" smtClean="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173625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9/11/2014 1:44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126349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TR</a:t>
            </a: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77018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9/11/2014 1:43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070106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RB – </a:t>
            </a:r>
          </a:p>
          <a:p>
            <a:endParaRPr lang="en-US" b="1" dirty="0" smtClean="0">
              <a:effectLst/>
            </a:endParaRPr>
          </a:p>
          <a:p>
            <a:r>
              <a:rPr lang="en-US" b="0" dirty="0" smtClean="0">
                <a:effectLst/>
              </a:rPr>
              <a:t>V2 </a:t>
            </a:r>
            <a:r>
              <a:rPr lang="en-US" b="0" dirty="0" err="1" smtClean="0">
                <a:effectLst/>
              </a:rPr>
              <a:t>GA’d</a:t>
            </a:r>
            <a:r>
              <a:rPr lang="en-US" b="0" dirty="0" smtClean="0">
                <a:effectLst/>
              </a:rPr>
              <a:t> on Sunday</a:t>
            </a:r>
          </a:p>
          <a:p>
            <a:endParaRPr lang="en-US" b="1" dirty="0" smtClean="0">
              <a:effectLst/>
            </a:endParaRPr>
          </a:p>
          <a:p>
            <a:r>
              <a:rPr lang="en-US" dirty="0" smtClean="0">
                <a:effectLst/>
              </a:rPr>
              <a:t>ADAL for .NET V2</a:t>
            </a:r>
            <a:r>
              <a:rPr lang="en-US" baseline="0" dirty="0" smtClean="0">
                <a:effectLst/>
              </a:rPr>
              <a:t> = only .NET 4.5</a:t>
            </a:r>
          </a:p>
          <a:p>
            <a:endParaRPr lang="en-US" baseline="0" dirty="0" smtClean="0">
              <a:effectLst/>
            </a:endParaRPr>
          </a:p>
          <a:p>
            <a:r>
              <a:rPr lang="en-US" baseline="0" dirty="0" smtClean="0">
                <a:effectLst/>
              </a:rPr>
              <a:t>No support for ACS – use V1</a:t>
            </a:r>
          </a:p>
          <a:p>
            <a:endParaRPr lang="en-US" baseline="0" dirty="0" smtClean="0">
              <a:effectLst/>
            </a:endParaRPr>
          </a:p>
          <a:p>
            <a:r>
              <a:rPr lang="en-US" baseline="0" dirty="0" smtClean="0">
                <a:effectLst/>
              </a:rPr>
              <a:t>Becoming Microsoft API standard:</a:t>
            </a:r>
          </a:p>
          <a:p>
            <a:endParaRPr lang="en-US" baseline="0" dirty="0" smtClean="0">
              <a:effectLst/>
            </a:endParaRPr>
          </a:p>
          <a:p>
            <a:r>
              <a:rPr lang="en-US" baseline="0" dirty="0" smtClean="0">
                <a:effectLst/>
              </a:rPr>
              <a:t>Graph API / Office 365 API / Azure Management </a:t>
            </a:r>
            <a:r>
              <a:rPr lang="en-US" baseline="0" dirty="0" smtClean="0">
                <a:effectLst/>
              </a:rPr>
              <a:t>API / </a:t>
            </a:r>
            <a:r>
              <a:rPr lang="en-US" baseline="0" dirty="0" err="1" smtClean="0">
                <a:effectLst/>
              </a:rPr>
              <a:t>InTune</a:t>
            </a:r>
            <a:r>
              <a:rPr lang="en-US" baseline="0" dirty="0" smtClean="0">
                <a:effectLst/>
              </a:rPr>
              <a:t> API</a:t>
            </a:r>
            <a:endParaRPr lang="en-US" baseline="0" dirty="0" smtClean="0">
              <a:effectLst/>
            </a:endParaRPr>
          </a:p>
          <a:p>
            <a:endParaRPr lang="en-US" baseline="0" dirty="0" smtClean="0">
              <a:effectLst/>
            </a:endParaRPr>
          </a:p>
          <a:p>
            <a:pPr marL="0" marR="0" indent="0" algn="l" defTabSz="932197" rtl="0" eaLnBrk="1" fontAlgn="auto" latinLnBrk="0" hangingPunct="1">
              <a:lnSpc>
                <a:spcPct val="90000"/>
              </a:lnSpc>
              <a:spcBef>
                <a:spcPts val="0"/>
              </a:spcBef>
              <a:spcAft>
                <a:spcPts val="340"/>
              </a:spcAft>
              <a:buClrTx/>
              <a:buSzTx/>
              <a:buFontTx/>
              <a:buNone/>
              <a:tabLst/>
              <a:defRPr/>
            </a:pPr>
            <a:r>
              <a:rPr lang="en-NZ" sz="900" kern="1200" dirty="0" smtClean="0">
                <a:solidFill>
                  <a:schemeClr val="tx1"/>
                </a:solidFill>
                <a:latin typeface="Segoe UI Light" pitchFamily="34" charset="0"/>
                <a:ea typeface="+mn-ea"/>
                <a:cs typeface="+mn-cs"/>
              </a:rPr>
              <a:t>Now open source</a:t>
            </a:r>
          </a:p>
          <a:p>
            <a:endParaRPr lang="en-US" baseline="0" dirty="0" smtClean="0">
              <a:effectLst/>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
        <p:nvSpPr>
          <p:cNvPr id="10" name="Date Placeholder 9"/>
          <p:cNvSpPr>
            <a:spLocks noGrp="1"/>
          </p:cNvSpPr>
          <p:nvPr>
            <p:ph type="dt" idx="13"/>
          </p:nvPr>
        </p:nvSpPr>
        <p:spPr/>
        <p:txBody>
          <a:bodyPr/>
          <a:lstStyle/>
          <a:p>
            <a:fld id="{BBAE7D8C-9E2F-45FA-96B6-A943807ADE88}"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168356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RB -</a:t>
            </a:r>
          </a:p>
          <a:p>
            <a:endParaRPr lang="en-US" b="1" dirty="0" smtClean="0">
              <a:effectLst/>
            </a:endParaRPr>
          </a:p>
          <a:p>
            <a:r>
              <a:rPr lang="en-US" b="0" dirty="0" smtClean="0">
                <a:effectLst/>
              </a:rPr>
              <a:t>Authenticating Users of a Client Application to a Remote Resource e.g. O365: </a:t>
            </a:r>
          </a:p>
          <a:p>
            <a:endParaRPr lang="en-US" b="0" dirty="0" smtClean="0">
              <a:effectLst/>
            </a:endParaRPr>
          </a:p>
          <a:p>
            <a:r>
              <a:rPr lang="en-US" b="0" dirty="0" smtClean="0">
                <a:effectLst/>
              </a:rPr>
              <a:t>Authenticating a Server Application to a Remote Resource: </a:t>
            </a:r>
          </a:p>
          <a:p>
            <a:endParaRPr lang="en-US" b="0" dirty="0" smtClean="0">
              <a:effectLst/>
            </a:endParaRPr>
          </a:p>
          <a:p>
            <a:r>
              <a:rPr lang="en-US" b="0" dirty="0" smtClean="0">
                <a:effectLst/>
              </a:rPr>
              <a:t>Authenticating a Server Application on Behalf of a User to Access a Remote Resource: </a:t>
            </a:r>
          </a:p>
          <a:p>
            <a:endParaRPr lang="en-US" b="0" dirty="0" smtClean="0">
              <a:effectLst/>
            </a:endParaRPr>
          </a:p>
          <a:p>
            <a:r>
              <a:rPr lang="en-US" dirty="0" err="1" smtClean="0">
                <a:effectLst/>
              </a:rPr>
              <a:t>user_impersonation</a:t>
            </a:r>
            <a:endParaRPr lang="en-US" dirty="0" smtClean="0">
              <a:effectLst/>
            </a:endParaRPr>
          </a:p>
          <a:p>
            <a:endParaRPr lang="en-US" dirty="0" smtClean="0">
              <a:effectLst/>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
        <p:nvSpPr>
          <p:cNvPr id="10" name="Date Placeholder 9"/>
          <p:cNvSpPr>
            <a:spLocks noGrp="1"/>
          </p:cNvSpPr>
          <p:nvPr>
            <p:ph type="dt" idx="13"/>
          </p:nvPr>
        </p:nvSpPr>
        <p:spPr/>
        <p:txBody>
          <a:bodyPr/>
          <a:lstStyle/>
          <a:p>
            <a:fld id="{BBAE7D8C-9E2F-45FA-96B6-A943807ADE88}"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168356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RB – </a:t>
            </a:r>
            <a:r>
              <a:rPr lang="en-US" b="0" dirty="0" smtClean="0">
                <a:effectLst/>
              </a:rPr>
              <a:t>Used to be AAL but now extended to on premise with Server 2012 R2 – ADFS</a:t>
            </a:r>
          </a:p>
          <a:p>
            <a:endParaRPr lang="en-US" b="0" dirty="0" smtClean="0">
              <a:effectLst/>
            </a:endParaRPr>
          </a:p>
          <a:p>
            <a:r>
              <a:rPr lang="en-US" b="0" dirty="0" smtClean="0">
                <a:effectLst/>
              </a:rPr>
              <a:t>Be aware ADFS only caters for authorization</a:t>
            </a:r>
            <a:r>
              <a:rPr lang="en-US" b="0" baseline="0" dirty="0" smtClean="0">
                <a:effectLst/>
              </a:rPr>
              <a:t> code grant – AAD handles all 4.</a:t>
            </a:r>
          </a:p>
          <a:p>
            <a:endParaRPr lang="en-US" b="0" dirty="0" smtClean="0">
              <a:effectLst/>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
        <p:nvSpPr>
          <p:cNvPr id="10" name="Date Placeholder 9"/>
          <p:cNvSpPr>
            <a:spLocks noGrp="1"/>
          </p:cNvSpPr>
          <p:nvPr>
            <p:ph type="dt" idx="13"/>
          </p:nvPr>
        </p:nvSpPr>
        <p:spPr/>
        <p:txBody>
          <a:bodyPr/>
          <a:lstStyle/>
          <a:p>
            <a:fld id="{BBAE7D8C-9E2F-45FA-96B6-A943807ADE88}"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168356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9/11/2014 1:44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896530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a:t>
            </a:r>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9/11/2014 1:44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555055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900" kern="1200" dirty="0" smtClean="0">
              <a:solidFill>
                <a:schemeClr val="tx1"/>
              </a:solidFill>
              <a:latin typeface="Segoe UI Light" pitchFamily="34" charset="0"/>
              <a:ea typeface="+mn-ea"/>
              <a:cs typeface="+mn-cs"/>
            </a:endParaRPr>
          </a:p>
          <a:p>
            <a:endParaRPr lang="en-NZ" sz="900" kern="1200" dirty="0" smtClean="0">
              <a:solidFill>
                <a:schemeClr val="tx1"/>
              </a:solidFill>
              <a:latin typeface="Segoe UI Light" pitchFamily="34" charset="0"/>
              <a:ea typeface="+mn-ea"/>
              <a:cs typeface="+mn-cs"/>
            </a:endParaRPr>
          </a:p>
          <a:p>
            <a:endParaRPr lang="en-NZ" sz="900" kern="1200" dirty="0" smtClean="0">
              <a:solidFill>
                <a:schemeClr val="tx1"/>
              </a:solidFill>
              <a:latin typeface="Segoe UI Light" pitchFamily="34" charset="0"/>
              <a:ea typeface="+mn-ea"/>
              <a:cs typeface="+mn-cs"/>
            </a:endParaRPr>
          </a:p>
          <a:p>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9/11/2014 1:44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945659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a:t>
            </a:r>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9/11/2014 1:44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187852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RB</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7840283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a:t>
            </a:r>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9/11/2014 1:44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3097164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197" rtl="0" eaLnBrk="1" fontAlgn="auto" latinLnBrk="0" hangingPunct="1">
              <a:lnSpc>
                <a:spcPct val="90000"/>
              </a:lnSpc>
              <a:spcBef>
                <a:spcPts val="0"/>
              </a:spcBef>
              <a:spcAft>
                <a:spcPts val="340"/>
              </a:spcAft>
              <a:buClrTx/>
              <a:buSzTx/>
              <a:buFontTx/>
              <a:buNone/>
              <a:tabLst/>
              <a:defRPr/>
            </a:pPr>
            <a:r>
              <a:rPr lang="en-NZ" dirty="0" smtClean="0"/>
              <a:t>RB – How do you write the code?</a:t>
            </a:r>
          </a:p>
          <a:p>
            <a:endParaRPr lang="en-NZ" dirty="0" smtClean="0"/>
          </a:p>
          <a:p>
            <a:r>
              <a:rPr lang="en-NZ" dirty="0" smtClean="0"/>
              <a:t>Multi-tenant</a:t>
            </a:r>
          </a:p>
          <a:p>
            <a:endParaRPr lang="en-NZ" dirty="0" smtClean="0"/>
          </a:p>
          <a:p>
            <a:r>
              <a:rPr lang="en-NZ" dirty="0" smtClean="0"/>
              <a:t>Uses </a:t>
            </a:r>
            <a:r>
              <a:rPr lang="en-NZ" b="1" dirty="0" smtClean="0"/>
              <a:t>late binding </a:t>
            </a:r>
            <a:r>
              <a:rPr lang="en-NZ" dirty="0" smtClean="0"/>
              <a:t>based on tenant name.</a:t>
            </a:r>
          </a:p>
          <a:p>
            <a:endParaRPr lang="en-NZ" dirty="0" smtClean="0"/>
          </a:p>
        </p:txBody>
      </p:sp>
      <p:sp>
        <p:nvSpPr>
          <p:cNvPr id="4" name="Header Placeholder 3"/>
          <p:cNvSpPr>
            <a:spLocks noGrp="1"/>
          </p:cNvSpPr>
          <p:nvPr>
            <p:ph type="hdr" sz="quarter" idx="10"/>
          </p:nvPr>
        </p:nvSpPr>
        <p:spPr/>
        <p:txBody>
          <a:bodyPr/>
          <a:lstStyle/>
          <a:p>
            <a:r>
              <a:rPr lang="en-US" dirty="0"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9/11/2014 1:44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94565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a:t>
            </a:r>
            <a:endParaRPr lang="en-NZ" dirty="0"/>
          </a:p>
        </p:txBody>
      </p:sp>
      <p:sp>
        <p:nvSpPr>
          <p:cNvPr id="4" name="Header Placeholder 3"/>
          <p:cNvSpPr>
            <a:spLocks noGrp="1"/>
          </p:cNvSpPr>
          <p:nvPr>
            <p:ph type="hdr" sz="quarter" idx="10"/>
          </p:nvPr>
        </p:nvSpPr>
        <p:spPr/>
        <p:txBody>
          <a:bodyPr/>
          <a:lstStyle/>
          <a:p>
            <a:r>
              <a:rPr lang="en-US" dirty="0"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9/11/2014 1:43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858077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a:t>
            </a:r>
            <a:endParaRPr lang="en-NZ" dirty="0"/>
          </a:p>
        </p:txBody>
      </p:sp>
      <p:sp>
        <p:nvSpPr>
          <p:cNvPr id="4" name="Header Placeholder 3"/>
          <p:cNvSpPr>
            <a:spLocks noGrp="1"/>
          </p:cNvSpPr>
          <p:nvPr>
            <p:ph type="hdr" sz="quarter" idx="10"/>
          </p:nvPr>
        </p:nvSpPr>
        <p:spPr/>
        <p:txBody>
          <a:bodyPr/>
          <a:lstStyle/>
          <a:p>
            <a:r>
              <a:rPr lang="en-US" dirty="0"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9/11/2014 1:44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0565242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9/11/2014 1:44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7401876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a:t>
            </a:r>
            <a:endParaRPr lang="en-NZ" dirty="0"/>
          </a:p>
        </p:txBody>
      </p:sp>
      <p:sp>
        <p:nvSpPr>
          <p:cNvPr id="4" name="Header Placeholder 3"/>
          <p:cNvSpPr>
            <a:spLocks noGrp="1"/>
          </p:cNvSpPr>
          <p:nvPr>
            <p:ph type="hdr" sz="quarter" idx="10"/>
          </p:nvPr>
        </p:nvSpPr>
        <p:spPr/>
        <p:txBody>
          <a:bodyPr/>
          <a:lstStyle/>
          <a:p>
            <a:r>
              <a:rPr lang="en-US" dirty="0"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9/11/2014 1:44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056524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a:t>
            </a:r>
            <a:endParaRPr lang="en-NZ" dirty="0"/>
          </a:p>
        </p:txBody>
      </p:sp>
      <p:sp>
        <p:nvSpPr>
          <p:cNvPr id="4" name="Header Placeholder 3"/>
          <p:cNvSpPr>
            <a:spLocks noGrp="1"/>
          </p:cNvSpPr>
          <p:nvPr>
            <p:ph type="hdr" sz="quarter" idx="10"/>
          </p:nvPr>
        </p:nvSpPr>
        <p:spPr/>
        <p:txBody>
          <a:bodyPr/>
          <a:lstStyle/>
          <a:p>
            <a:r>
              <a:rPr lang="en-US" dirty="0"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9/11/2014 1:44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0565242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a:t>
            </a:r>
            <a:endParaRPr lang="en-NZ" dirty="0"/>
          </a:p>
        </p:txBody>
      </p:sp>
      <p:sp>
        <p:nvSpPr>
          <p:cNvPr id="4" name="Header Placeholder 3"/>
          <p:cNvSpPr>
            <a:spLocks noGrp="1"/>
          </p:cNvSpPr>
          <p:nvPr>
            <p:ph type="hdr" sz="quarter" idx="10"/>
          </p:nvPr>
        </p:nvSpPr>
        <p:spPr/>
        <p:txBody>
          <a:bodyPr/>
          <a:lstStyle/>
          <a:p>
            <a:r>
              <a:rPr lang="en-US" dirty="0"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9/11/2014 1:44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0565242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 We talked</a:t>
            </a:r>
            <a:r>
              <a:rPr lang="en-NZ" baseline="0" dirty="0" smtClean="0"/>
              <a:t> about all the available APIs and SDKs in the previous </a:t>
            </a:r>
          </a:p>
          <a:p>
            <a:r>
              <a:rPr lang="en-NZ" baseline="0" dirty="0" smtClean="0"/>
              <a:t>- Let’s have a look at what strategies and architecture we have to leverage these APIs build mobile application.</a:t>
            </a:r>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9/11/2014 1:44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4144373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the traditional approach of using the native tools to build mobile application</a:t>
            </a:r>
          </a:p>
          <a:p>
            <a:endParaRPr lang="en-US" baseline="0" dirty="0" smtClean="0"/>
          </a:p>
          <a:p>
            <a:pPr marL="171450" indent="-171450">
              <a:buFontTx/>
              <a:buChar char="-"/>
            </a:pPr>
            <a:r>
              <a:rPr lang="en-US" baseline="0" dirty="0" smtClean="0"/>
              <a:t>One day your company decided to build an awesome iPhone app, what do you do first? You hire people with </a:t>
            </a:r>
            <a:r>
              <a:rPr lang="en-US" baseline="0" dirty="0" err="1" smtClean="0"/>
              <a:t>Xcode</a:t>
            </a:r>
            <a:r>
              <a:rPr lang="en-US" baseline="0" dirty="0" smtClean="0"/>
              <a:t>/objective C knowledge</a:t>
            </a: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2421161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You submit that to the apple store and everything awesome!! </a:t>
            </a:r>
          </a:p>
          <a:p>
            <a:pPr marL="171450" indent="-171450">
              <a:buFontTx/>
              <a:buChar char="-"/>
            </a:pPr>
            <a:r>
              <a:rPr lang="en-US" baseline="0" dirty="0" smtClean="0"/>
              <a:t>Then few months later android takes over the world by a storm, suddenly you have 80% of the mobile are powered by android. </a:t>
            </a:r>
          </a:p>
          <a:p>
            <a:pPr marL="171450" indent="-171450">
              <a:buFontTx/>
              <a:buChar char="-"/>
            </a:pPr>
            <a:r>
              <a:rPr lang="en-US" baseline="0" dirty="0" smtClean="0"/>
              <a:t>So what does your manger do? He comes and ask the iOS developers.. Guys lets release our app for android.</a:t>
            </a:r>
          </a:p>
          <a:p>
            <a:pPr marL="171450" indent="-171450">
              <a:buFontTx/>
              <a:buChar char="-"/>
            </a:pPr>
            <a:r>
              <a:rPr lang="en-US" baseline="0" dirty="0" smtClean="0"/>
              <a:t>And what does the iOS developers say?? Oh no </a:t>
            </a:r>
            <a:r>
              <a:rPr lang="en-US" baseline="0" dirty="0" err="1" smtClean="0"/>
              <a:t>no</a:t>
            </a:r>
            <a:r>
              <a:rPr lang="en-US" baseline="0" dirty="0" smtClean="0"/>
              <a:t>.. We don’t want to touch Java its google and the developers get all emotional. </a:t>
            </a: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7182405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So now your manager goes and hires whole bunch of new Java developers to build this same app on Android.</a:t>
            </a: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6691420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And now Microsoft comes along and introduces Windows 8 and Windows phone and your manger goes and hires whole bunch of C# developers.</a:t>
            </a:r>
          </a:p>
          <a:p>
            <a:pPr marL="171450" indent="-171450">
              <a:buFontTx/>
              <a:buChar char="-"/>
            </a:pPr>
            <a:r>
              <a:rPr lang="en-US" baseline="0" dirty="0" smtClean="0"/>
              <a:t>As you can see your company have three awesome apps in the market but your manger will realize that it is costing him three times more than what it used to cost for iPhone app because you have three different apps to maintain which does the same thing.</a:t>
            </a:r>
          </a:p>
          <a:p>
            <a:pPr marL="171450" indent="-171450">
              <a:buFontTx/>
              <a:buChar char="-"/>
            </a:pPr>
            <a:endParaRPr lang="en-US" baseline="0" dirty="0" smtClean="0"/>
          </a:p>
          <a:p>
            <a:pPr marL="171450" indent="-171450">
              <a:buFontTx/>
              <a:buChar char="-"/>
            </a:pPr>
            <a:r>
              <a:rPr lang="en-US" baseline="0" dirty="0" smtClean="0"/>
              <a:t>So what does your manger do?? He comes and ask the developer is there a way to write the code one and run it on all three devices?? </a:t>
            </a:r>
          </a:p>
          <a:p>
            <a:pPr marL="171450" indent="-171450">
              <a:buFontTx/>
              <a:buChar char="-"/>
            </a:pPr>
            <a:r>
              <a:rPr lang="en-US" baseline="0" dirty="0" smtClean="0"/>
              <a:t>What does the developers say? Of course there is a way… its called hybrid applications</a:t>
            </a:r>
            <a:endParaRPr lang="en-US" dirty="0" smtClean="0"/>
          </a:p>
          <a:p>
            <a:pPr marL="171450" indent="-171450">
              <a:buFontTx/>
              <a:buChar char="-"/>
            </a:pPr>
            <a:endParaRPr lang="en-US" baseline="0" dirty="0" smtClean="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11077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AAD has always been behind O365.</a:t>
            </a:r>
          </a:p>
          <a:p>
            <a:endParaRPr lang="en-US" dirty="0" smtClean="0"/>
          </a:p>
          <a:p>
            <a:r>
              <a:rPr lang="en-US" dirty="0" smtClean="0"/>
              <a:t>In the beginning, was hidden but then opened up to allow access to applications, assign groups, SaaS, mobile services etc.</a:t>
            </a:r>
          </a:p>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Date Placeholder 9"/>
          <p:cNvSpPr>
            <a:spLocks noGrp="1"/>
          </p:cNvSpPr>
          <p:nvPr>
            <p:ph type="dt" idx="13"/>
          </p:nvPr>
        </p:nvSpPr>
        <p:spPr/>
        <p:txBody>
          <a:bodyPr/>
          <a:lstStyle/>
          <a:p>
            <a:fld id="{BBAE7D8C-9E2F-45FA-96B6-A943807ADE88}" type="datetime8">
              <a:rPr lang="en-US" smtClean="0">
                <a:solidFill>
                  <a:prstClr val="black"/>
                </a:solidFill>
              </a:rPr>
              <a:pPr/>
              <a:t>9/11/2014 1:43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1683565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this is one of the most commonly used approach in the market.</a:t>
            </a:r>
          </a:p>
          <a:p>
            <a:r>
              <a:rPr lang="en-US" baseline="0" dirty="0" smtClean="0"/>
              <a:t>That phrase catches you immediately “Write once and Run Anywhere”… This is great because now you have your apps running on billions of devices with single code base. </a:t>
            </a:r>
          </a:p>
          <a:p>
            <a:endParaRPr lang="en-US" baseline="0" dirty="0" smtClean="0"/>
          </a:p>
          <a:p>
            <a:pPr marL="171450" indent="-171450">
              <a:buFontTx/>
              <a:buChar char="-"/>
            </a:pPr>
            <a:r>
              <a:rPr lang="en-US" baseline="0" dirty="0" smtClean="0"/>
              <a:t>How does this work? You write code with HTML/</a:t>
            </a:r>
            <a:r>
              <a:rPr lang="en-US" baseline="0" dirty="0" err="1" smtClean="0"/>
              <a:t>javascript</a:t>
            </a:r>
            <a:r>
              <a:rPr lang="en-US" baseline="0" dirty="0" smtClean="0"/>
              <a:t> just like you would do in web and put it into this magical black box in the middle and depending on which button you click it will pop out an iPhone app or and android app or a windows phone app. </a:t>
            </a: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40544766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smtClean="0"/>
              <a:t>The </a:t>
            </a:r>
            <a:r>
              <a:rPr lang="en-US" baseline="0" dirty="0" smtClean="0"/>
              <a:t>problem with this though you are coding against a set of APIs that are common denominator across all three platforms such as GPS, accelerometer, camera and so on... Because these APIs are common denominator across all these platforms you are not going to be able to leverage APIs that are specific to the platform. For example the built in animations for iOS or the widgets feature on android </a:t>
            </a:r>
          </a:p>
          <a:p>
            <a:pPr marL="171450" indent="-171450">
              <a:buFontTx/>
              <a:buChar char="-"/>
            </a:pPr>
            <a:endParaRPr lang="en-US" baseline="0" dirty="0" smtClean="0"/>
          </a:p>
          <a:p>
            <a:pPr marL="171450" indent="-171450">
              <a:buFontTx/>
              <a:buChar char="-"/>
            </a:pPr>
            <a:r>
              <a:rPr lang="en-US" baseline="0" dirty="0" smtClean="0"/>
              <a:t>And if you look at an app that is built using hybrid approach you can easily tell that it was built with HTML/</a:t>
            </a:r>
            <a:r>
              <a:rPr lang="en-US" baseline="0" dirty="0" err="1" smtClean="0"/>
              <a:t>Javascript</a:t>
            </a:r>
            <a:r>
              <a:rPr lang="en-US" baseline="0" dirty="0" smtClean="0"/>
              <a:t> because they don’t perform as well the native application and it wont even reflect the platforms native UI look and feel…</a:t>
            </a:r>
          </a:p>
          <a:p>
            <a:pPr marL="171450" indent="-171450">
              <a:buFontTx/>
              <a:buChar char="-"/>
            </a:pPr>
            <a:endParaRPr lang="en-US" baseline="0" dirty="0" smtClean="0"/>
          </a:p>
          <a:p>
            <a:pPr marL="171450" indent="-171450">
              <a:buFontTx/>
              <a:buChar char="-"/>
            </a:pPr>
            <a:r>
              <a:rPr lang="en-US" baseline="0" dirty="0" smtClean="0"/>
              <a:t>Is this a good approach?</a:t>
            </a:r>
          </a:p>
          <a:p>
            <a:pPr marL="171450" indent="-171450">
              <a:buFontTx/>
              <a:buChar char="-"/>
            </a:pPr>
            <a:endParaRPr lang="en-US" dirty="0" smtClean="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2115765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reason I say that is because of this… </a:t>
            </a:r>
          </a:p>
          <a:p>
            <a:endParaRPr lang="en-US" baseline="0" dirty="0" smtClean="0"/>
          </a:p>
          <a:p>
            <a:r>
              <a:rPr lang="en-US" baseline="0" dirty="0" smtClean="0"/>
              <a:t>Think of the hybrid application as a soda fountain and a native application as a coke bottle from the fridge.</a:t>
            </a:r>
          </a:p>
          <a:p>
            <a:r>
              <a:rPr lang="en-US" baseline="0" dirty="0" smtClean="0"/>
              <a:t>When you go up to this soda fountain there is this magical black box at the top and you have different buttons for all the different drinks you can get. </a:t>
            </a:r>
          </a:p>
          <a:p>
            <a:r>
              <a:rPr lang="en-US" baseline="0" dirty="0" smtClean="0"/>
              <a:t>You press the Fanta button.. You get Fanta… You press the coke button you get coke.. But have you tried to compare the taste of coke from the fountain and the coke from the bottle? They taste completely different.. Bottle of coke will taste much more richer than the coke from the soda fountain. </a:t>
            </a:r>
          </a:p>
          <a:p>
            <a:endParaRPr lang="en-US" baseline="0" dirty="0" smtClean="0"/>
          </a:p>
          <a:p>
            <a:r>
              <a:rPr lang="en-US" baseline="0" dirty="0" smtClean="0"/>
              <a:t>I don’t want to pay for a drink that is going to taste like a water.. I’ll pay for a drink that is going to be rich in taste… </a:t>
            </a:r>
          </a:p>
          <a:p>
            <a:endParaRPr lang="en-US" baseline="0" dirty="0" smtClean="0"/>
          </a:p>
          <a:p>
            <a:r>
              <a:rPr lang="en-US" baseline="0" dirty="0" smtClean="0"/>
              <a:t>This is the exact same for mobile applications…  </a:t>
            </a:r>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1779108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dirty="0" smtClean="0">
                <a:solidFill>
                  <a:schemeClr val="bg2"/>
                </a:solidFill>
              </a:rPr>
              <a:t>Users expect rich experience for mobile applications.. It doesn't matter if your</a:t>
            </a:r>
            <a:r>
              <a:rPr lang="en-NZ" sz="900" baseline="0" dirty="0" smtClean="0">
                <a:solidFill>
                  <a:schemeClr val="bg2"/>
                </a:solidFill>
              </a:rPr>
              <a:t> application is</a:t>
            </a:r>
            <a:r>
              <a:rPr lang="en-NZ" sz="900" dirty="0" smtClean="0">
                <a:solidFill>
                  <a:schemeClr val="bg2"/>
                </a:solidFill>
              </a:rPr>
              <a:t> free or 99 cents..</a:t>
            </a:r>
            <a:r>
              <a:rPr lang="en-NZ" sz="900" baseline="0" dirty="0" smtClean="0">
                <a:solidFill>
                  <a:schemeClr val="bg2"/>
                </a:solidFill>
              </a:rPr>
              <a:t> </a:t>
            </a:r>
          </a:p>
          <a:p>
            <a:r>
              <a:rPr lang="en-NZ" sz="900" baseline="0" dirty="0" smtClean="0">
                <a:solidFill>
                  <a:schemeClr val="bg2"/>
                </a:solidFill>
              </a:rPr>
              <a:t>Once they download your app.. They own you.. And if your app crashes or performs really bad.. You start getting threatening emails like I am going to kill you or give me my money back.. </a:t>
            </a:r>
          </a:p>
          <a:p>
            <a:endParaRPr lang="en-NZ" sz="900" baseline="0" dirty="0" smtClean="0">
              <a:solidFill>
                <a:schemeClr val="bg2"/>
              </a:solidFill>
            </a:endParaRPr>
          </a:p>
          <a:p>
            <a:r>
              <a:rPr lang="en-NZ" sz="900" baseline="0" dirty="0" smtClean="0">
                <a:solidFill>
                  <a:schemeClr val="bg2"/>
                </a:solidFill>
              </a:rPr>
              <a:t>Take </a:t>
            </a:r>
            <a:r>
              <a:rPr lang="en-NZ" sz="900" baseline="0" dirty="0" err="1" smtClean="0">
                <a:solidFill>
                  <a:schemeClr val="bg2"/>
                </a:solidFill>
              </a:rPr>
              <a:t>facebook</a:t>
            </a:r>
            <a:r>
              <a:rPr lang="en-NZ" sz="900" baseline="0" dirty="0" smtClean="0">
                <a:solidFill>
                  <a:schemeClr val="bg2"/>
                </a:solidFill>
              </a:rPr>
              <a:t> for example.. When they first launched their it used to be native but then changed strategy and said HTML 5 is the future for mobile applications and they released a new app built with HTML 5 and </a:t>
            </a:r>
            <a:r>
              <a:rPr lang="en-NZ" sz="900" baseline="0" dirty="0" err="1" smtClean="0">
                <a:solidFill>
                  <a:schemeClr val="bg2"/>
                </a:solidFill>
              </a:rPr>
              <a:t>JavaScaript</a:t>
            </a:r>
            <a:r>
              <a:rPr lang="en-NZ" sz="900" baseline="0" dirty="0" smtClean="0">
                <a:solidFill>
                  <a:schemeClr val="bg2"/>
                </a:solidFill>
              </a:rPr>
              <a:t>. What happened to their rating?</a:t>
            </a:r>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418496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a:t>
            </a:r>
            <a:r>
              <a:rPr lang="en-US" baseline="0" dirty="0" smtClean="0"/>
              <a:t> rating went down all the way to 2…</a:t>
            </a:r>
          </a:p>
          <a:p>
            <a:r>
              <a:rPr lang="en-US" baseline="0" dirty="0" smtClean="0"/>
              <a:t>Most of the bad reviews were based on how slow the app performs.. </a:t>
            </a:r>
          </a:p>
          <a:p>
            <a:r>
              <a:rPr lang="en-US" baseline="0" dirty="0" smtClean="0"/>
              <a:t>Then mark Zuckerberg came and said we are going native… and look what happened to their rating..</a:t>
            </a:r>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572136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4…</a:t>
            </a:r>
          </a:p>
          <a:p>
            <a:r>
              <a:rPr lang="en-US" dirty="0" smtClean="0"/>
              <a:t>This is a really good rating considering the number of users use </a:t>
            </a:r>
            <a:r>
              <a:rPr lang="en-US" dirty="0" err="1" smtClean="0"/>
              <a:t>facebook</a:t>
            </a:r>
            <a:r>
              <a:rPr lang="en-US" dirty="0" smtClean="0"/>
              <a:t> app compared to all other apps in the market place…</a:t>
            </a:r>
          </a:p>
          <a:p>
            <a:r>
              <a:rPr lang="en-US" dirty="0" smtClean="0"/>
              <a:t>And </a:t>
            </a:r>
            <a:r>
              <a:rPr lang="en-US" dirty="0" err="1" smtClean="0"/>
              <a:t>facebook</a:t>
            </a:r>
            <a:r>
              <a:rPr lang="en-US" dirty="0" smtClean="0"/>
              <a:t> is just one example of an</a:t>
            </a:r>
            <a:r>
              <a:rPr lang="en-US" baseline="0" dirty="0" smtClean="0"/>
              <a:t> app who switched over to native application.. There are many other case studies you will find why native approach is better over hybrid… </a:t>
            </a:r>
          </a:p>
          <a:p>
            <a:endParaRPr lang="en-US" baseline="0" dirty="0" smtClean="0"/>
          </a:p>
          <a:p>
            <a:r>
              <a:rPr lang="en-US" baseline="0" dirty="0" smtClean="0"/>
              <a:t>So if native is the best way to go forward </a:t>
            </a:r>
          </a:p>
          <a:p>
            <a:r>
              <a:rPr lang="en-US" baseline="0" dirty="0" smtClean="0"/>
              <a:t>Then How do we minimize the cost and effort to build cross platform applications?</a:t>
            </a:r>
          </a:p>
          <a:p>
            <a:r>
              <a:rPr lang="en-US" baseline="0" dirty="0" smtClean="0"/>
              <a:t>How do we share as much code as we can so we have less bugs across all three platforms..</a:t>
            </a:r>
          </a:p>
          <a:p>
            <a:r>
              <a:rPr lang="en-US" baseline="0" dirty="0" smtClean="0"/>
              <a:t>Well </a:t>
            </a:r>
            <a:r>
              <a:rPr lang="en-US" baseline="0" dirty="0" err="1" smtClean="0"/>
              <a:t>Xamrin</a:t>
            </a:r>
            <a:r>
              <a:rPr lang="en-US" baseline="0" dirty="0" smtClean="0"/>
              <a:t> has answer to these question..</a:t>
            </a: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9314829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Xamarn</a:t>
            </a:r>
            <a:r>
              <a:rPr lang="en-US" baseline="0" dirty="0" smtClean="0"/>
              <a:t> takes a different approach to all other cross platform tools </a:t>
            </a:r>
          </a:p>
          <a:p>
            <a:endParaRPr lang="en-US" baseline="0" dirty="0" smtClean="0"/>
          </a:p>
          <a:p>
            <a:r>
              <a:rPr lang="en-US" baseline="0" dirty="0" smtClean="0"/>
              <a:t>The way you architecture you application with </a:t>
            </a:r>
            <a:r>
              <a:rPr lang="en-US" baseline="0" dirty="0" err="1" smtClean="0"/>
              <a:t>Xamarin</a:t>
            </a:r>
            <a:r>
              <a:rPr lang="en-US" baseline="0" dirty="0" smtClean="0"/>
              <a:t> is you put all the code that you can share in one single project and share it across other platform specific projects. You can share code like accessing web services… or your business logic … or storing data locally on your device. And then you write your iOS UI with C# and the android UI with C# and so on..</a:t>
            </a:r>
          </a:p>
          <a:p>
            <a:endParaRPr lang="en-US" baseline="0" dirty="0" smtClean="0"/>
          </a:p>
          <a:p>
            <a:r>
              <a:rPr lang="en-US" baseline="0" dirty="0" smtClean="0"/>
              <a:t>And the best thing about </a:t>
            </a:r>
            <a:r>
              <a:rPr lang="en-US" baseline="0" dirty="0" err="1" smtClean="0"/>
              <a:t>Xamarin</a:t>
            </a:r>
            <a:r>
              <a:rPr lang="en-US" baseline="0" dirty="0" smtClean="0"/>
              <a:t> is you have 100% API coverage to all platforms supported by them.. And what's even better you can use Visual studio with </a:t>
            </a:r>
            <a:r>
              <a:rPr lang="en-US" baseline="0" dirty="0" err="1" smtClean="0"/>
              <a:t>resharper</a:t>
            </a:r>
            <a:r>
              <a:rPr lang="en-US" baseline="0" dirty="0" smtClean="0"/>
              <a:t> to build you </a:t>
            </a:r>
            <a:r>
              <a:rPr lang="en-US" baseline="0" dirty="0" err="1" smtClean="0"/>
              <a:t>iphone</a:t>
            </a:r>
            <a:r>
              <a:rPr lang="en-US" baseline="0" dirty="0" smtClean="0"/>
              <a:t> or android applications.</a:t>
            </a:r>
          </a:p>
          <a:p>
            <a:endParaRPr lang="en-US" baseline="0" dirty="0" smtClean="0"/>
          </a:p>
          <a:p>
            <a:endParaRPr lang="en-US" baseline="0" dirty="0" smtClean="0"/>
          </a:p>
          <a:p>
            <a:endParaRPr lang="en-US" baseline="0" dirty="0" smtClean="0"/>
          </a:p>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56</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751518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t>
            </a:r>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57</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9/11/2014 1:45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751518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9/11/2014 1:44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31465548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9/11/2014 1:44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59</a:t>
            </a:fld>
            <a:endParaRPr lang="en-US" dirty="0"/>
          </a:p>
        </p:txBody>
      </p:sp>
    </p:spTree>
    <p:extLst>
      <p:ext uri="{BB962C8B-B14F-4D97-AF65-F5344CB8AC3E}">
        <p14:creationId xmlns:p14="http://schemas.microsoft.com/office/powerpoint/2010/main" val="275516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kern="1200" dirty="0" smtClean="0">
                <a:solidFill>
                  <a:schemeClr val="tx1"/>
                </a:solidFill>
                <a:latin typeface="Segoe UI Light" pitchFamily="34" charset="0"/>
                <a:ea typeface="+mn-ea"/>
                <a:cs typeface="+mn-cs"/>
              </a:rPr>
              <a:t>RB - Office 365 </a:t>
            </a:r>
            <a:r>
              <a:rPr lang="en-NZ" sz="900" kern="1200" dirty="0" smtClean="0">
                <a:solidFill>
                  <a:schemeClr val="tx1"/>
                </a:solidFill>
                <a:latin typeface="Segoe UI Light" pitchFamily="34" charset="0"/>
                <a:ea typeface="+mn-ea"/>
                <a:cs typeface="+mn-cs"/>
                <a:sym typeface="Wingdings" panose="05000000000000000000" pitchFamily="2" charset="2"/>
              </a:rPr>
              <a:t> tenant name (something.onmicrosoft.com)  AAD tenant</a:t>
            </a:r>
          </a:p>
          <a:p>
            <a:endParaRPr lang="en-NZ" sz="900" kern="1200" dirty="0" smtClean="0">
              <a:solidFill>
                <a:schemeClr val="tx1"/>
              </a:solidFill>
              <a:latin typeface="Segoe UI Light" pitchFamily="34" charset="0"/>
              <a:ea typeface="+mn-ea"/>
              <a:cs typeface="+mn-cs"/>
              <a:sym typeface="Wingdings" panose="05000000000000000000" pitchFamily="2" charset="2"/>
            </a:endParaRPr>
          </a:p>
          <a:p>
            <a:r>
              <a:rPr lang="en-US" sz="900" kern="1200" dirty="0" smtClean="0">
                <a:solidFill>
                  <a:schemeClr val="tx1"/>
                </a:solidFill>
                <a:latin typeface="Segoe UI Light" pitchFamily="34" charset="0"/>
                <a:ea typeface="+mn-ea"/>
                <a:cs typeface="+mn-cs"/>
              </a:rPr>
              <a:t>Office365 creates WAAD accounts but only allows you to configure users, groups, custom domains and global administrators from Office365</a:t>
            </a:r>
          </a:p>
          <a:p>
            <a:endParaRPr lang="en-US" sz="900" kern="1200" dirty="0" smtClean="0">
              <a:solidFill>
                <a:schemeClr val="tx1"/>
              </a:solidFill>
              <a:latin typeface="Segoe UI Light" pitchFamily="34" charset="0"/>
              <a:ea typeface="+mn-ea"/>
              <a:cs typeface="+mn-cs"/>
            </a:endParaRPr>
          </a:p>
          <a:p>
            <a:r>
              <a:rPr lang="en-US" sz="900" kern="1200" dirty="0" smtClean="0">
                <a:solidFill>
                  <a:schemeClr val="tx1"/>
                </a:solidFill>
                <a:latin typeface="Segoe UI Light" pitchFamily="34" charset="0"/>
                <a:ea typeface="+mn-ea"/>
                <a:cs typeface="+mn-cs"/>
              </a:rPr>
              <a:t>AAD lets you manage the advanced features e.g. AAD Premium, application access and rights, SaaS SSO and MFA</a:t>
            </a:r>
          </a:p>
          <a:p>
            <a:endParaRPr lang="en-US" sz="900" kern="1200" dirty="0" smtClean="0">
              <a:solidFill>
                <a:schemeClr val="tx1"/>
              </a:solidFill>
              <a:latin typeface="Segoe UI Light" pitchFamily="34" charset="0"/>
              <a:ea typeface="+mn-ea"/>
              <a:cs typeface="+mn-cs"/>
            </a:endParaRPr>
          </a:p>
          <a:p>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9/11/2014 1:43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2010572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60</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9/11/2014 1:44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36588603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9/11/2014 1:44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61</a:t>
            </a:fld>
            <a:endParaRPr lang="en-US" dirty="0"/>
          </a:p>
        </p:txBody>
      </p:sp>
    </p:spTree>
    <p:extLst>
      <p:ext uri="{BB962C8B-B14F-4D97-AF65-F5344CB8AC3E}">
        <p14:creationId xmlns:p14="http://schemas.microsoft.com/office/powerpoint/2010/main" val="26461810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4288E4C-8759-4E7B-86B2-188CDEA78791}" type="datetime1">
              <a:rPr lang="en-US" smtClean="0">
                <a:solidFill>
                  <a:prstClr val="black"/>
                </a:solidFill>
              </a:rPr>
              <a:pPr/>
              <a:t>9/11/2014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7504892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9/11/2014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2664761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64</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9/11/2014 1:44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507635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65</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solidFill>
                  <a:prstClr val="black"/>
                </a:solidFill>
              </a:rPr>
              <a:pPr/>
              <a:t>9/11/2014 1:44 PM</a:t>
            </a:fld>
            <a:endParaRPr lang="en-US" dirty="0">
              <a:solidFill>
                <a:prstClr val="black"/>
              </a:solidFill>
            </a:endParaRPr>
          </a:p>
        </p:txBody>
      </p:sp>
      <p:sp>
        <p:nvSpPr>
          <p:cNvPr id="12" name="Footer Placeholder 11"/>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3" name="Header Placeholder 12"/>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512661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a:t>
            </a:r>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9/11/2014 1:43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79896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a:t>
            </a:r>
            <a:endParaRPr lang="en-NZ" dirty="0"/>
          </a:p>
        </p:txBody>
      </p:sp>
      <p:sp>
        <p:nvSpPr>
          <p:cNvPr id="4" name="Header Placeholder 3"/>
          <p:cNvSpPr>
            <a:spLocks noGrp="1"/>
          </p:cNvSpPr>
          <p:nvPr>
            <p:ph type="hdr" sz="quarter" idx="10"/>
          </p:nvPr>
        </p:nvSpPr>
        <p:spPr/>
        <p:txBody>
          <a:bodyPr/>
          <a:lstStyle/>
          <a:p>
            <a:r>
              <a:rPr lang="en-US" dirty="0"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9/11/2014 1:43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0134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RB </a:t>
            </a:r>
            <a:endParaRPr lang="en-NZ" dirty="0"/>
          </a:p>
        </p:txBody>
      </p:sp>
      <p:sp>
        <p:nvSpPr>
          <p:cNvPr id="4" name="Header Placeholder 3"/>
          <p:cNvSpPr>
            <a:spLocks noGrp="1"/>
          </p:cNvSpPr>
          <p:nvPr>
            <p:ph type="hdr" sz="quarter" idx="10"/>
          </p:nvPr>
        </p:nvSpPr>
        <p:spPr/>
        <p:txBody>
          <a:bodyPr/>
          <a:lstStyle/>
          <a:p>
            <a:r>
              <a:rPr lang="en-US" dirty="0"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9/11/2014 1:43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01340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Master" Target="../slideMasters/slideMaster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 Id="rId4" Type="http://schemas.openxmlformats.org/officeDocument/2006/relationships/image" Target="../media/image11.png"/></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5.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 Id="rId4" Type="http://schemas.openxmlformats.org/officeDocument/2006/relationships/image" Target="../media/image3.png"/></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 Id="rId4" Type="http://schemas.openxmlformats.org/officeDocument/2006/relationships/image" Target="../media/image3.png"/></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 Id="rId4" Type="http://schemas.openxmlformats.org/officeDocument/2006/relationships/image" Target="../media/image3.pn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0.xml"/><Relationship Id="rId4" Type="http://schemas.openxmlformats.org/officeDocument/2006/relationships/image" Target="../media/image3.png"/></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63"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59" y="2125669"/>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60006" y="2125678"/>
            <a:ext cx="9606709" cy="1828786"/>
          </a:xfrm>
          <a:noFill/>
        </p:spPr>
        <p:txBody>
          <a:bodyPr lIns="179895" tIns="179895" rIns="179895" bIns="179895"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7" y="3955786"/>
            <a:ext cx="6327455" cy="1828007"/>
          </a:xfrm>
          <a:noFill/>
        </p:spPr>
        <p:txBody>
          <a:bodyPr lIns="179895" tIns="179895" rIns="179895" bIns="179895">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21" y="339989"/>
            <a:ext cx="2574853" cy="1287427"/>
          </a:xfrm>
          <a:prstGeom prst="rect">
            <a:avLst/>
          </a:prstGeom>
        </p:spPr>
      </p:pic>
      <p:sp>
        <p:nvSpPr>
          <p:cNvPr id="121" name="Text Placeholder 4"/>
          <p:cNvSpPr>
            <a:spLocks noGrp="1"/>
          </p:cNvSpPr>
          <p:nvPr>
            <p:ph type="body" sz="quarter" idx="14" hasCustomPrompt="1"/>
          </p:nvPr>
        </p:nvSpPr>
        <p:spPr>
          <a:xfrm>
            <a:off x="6687462" y="3955786"/>
            <a:ext cx="3279251" cy="1828007"/>
          </a:xfrm>
          <a:noFill/>
        </p:spPr>
        <p:txBody>
          <a:bodyPr lIns="179895" tIns="179895" rIns="179895" bIns="179895">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9" y="6236906"/>
            <a:ext cx="1552931" cy="33266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8639" y="2821773"/>
            <a:ext cx="2766239" cy="2950655"/>
          </a:xfrm>
          <a:prstGeom prst="rect">
            <a:avLst/>
          </a:prstGeom>
        </p:spPr>
      </p:pic>
      <p:sp>
        <p:nvSpPr>
          <p:cNvPr id="15" name="Rectangle 14"/>
          <p:cNvSpPr/>
          <p:nvPr userDrawn="1"/>
        </p:nvSpPr>
        <p:spPr bwMode="auto">
          <a:xfrm>
            <a:off x="10185206" y="4307143"/>
            <a:ext cx="1032095" cy="156855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AU"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8331" y="1144706"/>
            <a:ext cx="11255709" cy="2435131"/>
          </a:xfrm>
        </p:spPr>
        <p:txBody>
          <a:bodyPr anchor="b"/>
          <a:lstStyle>
            <a:lvl1pPr algn="l">
              <a:defRPr sz="6100"/>
            </a:lvl1pPr>
          </a:lstStyle>
          <a:p>
            <a:r>
              <a:rPr lang="en-US" dirty="0" smtClean="0"/>
              <a:t>Click to edit Master title style</a:t>
            </a:r>
            <a:endParaRPr lang="en-US" dirty="0"/>
          </a:p>
        </p:txBody>
      </p:sp>
      <p:sp>
        <p:nvSpPr>
          <p:cNvPr id="3" name="Subtitle 2"/>
          <p:cNvSpPr>
            <a:spLocks noGrp="1"/>
          </p:cNvSpPr>
          <p:nvPr>
            <p:ph type="subTitle" idx="1"/>
          </p:nvPr>
        </p:nvSpPr>
        <p:spPr>
          <a:xfrm>
            <a:off x="618331" y="3673745"/>
            <a:ext cx="11255709" cy="1688724"/>
          </a:xfrm>
        </p:spPr>
        <p:txBody>
          <a:bodyPr>
            <a:normAutofit/>
          </a:bodyPr>
          <a:lstStyle>
            <a:lvl1pPr marL="0" indent="0" algn="l">
              <a:buNone/>
              <a:defRPr sz="3700">
                <a:solidFill>
                  <a:schemeClr val="tx1"/>
                </a:solidFill>
              </a:defRPr>
            </a:lvl1pPr>
            <a:lvl2pPr marL="466070" indent="0" algn="ctr">
              <a:buNone/>
              <a:defRPr sz="2000"/>
            </a:lvl2pPr>
            <a:lvl3pPr marL="932143" indent="0" algn="ctr">
              <a:buNone/>
              <a:defRPr sz="1800"/>
            </a:lvl3pPr>
            <a:lvl4pPr marL="1398214" indent="0" algn="ctr">
              <a:buNone/>
              <a:defRPr sz="1600"/>
            </a:lvl4pPr>
            <a:lvl5pPr marL="1864287" indent="0" algn="ctr">
              <a:buNone/>
              <a:defRPr sz="1600"/>
            </a:lvl5pPr>
            <a:lvl6pPr marL="2330358" indent="0" algn="ctr">
              <a:buNone/>
              <a:defRPr sz="1600"/>
            </a:lvl6pPr>
            <a:lvl7pPr marL="2796431" indent="0" algn="ctr">
              <a:buNone/>
              <a:defRPr sz="1600"/>
            </a:lvl7pPr>
            <a:lvl8pPr marL="3262501" indent="0" algn="ctr">
              <a:buNone/>
              <a:defRPr sz="1600"/>
            </a:lvl8pPr>
            <a:lvl9pPr marL="3728574"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2440915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5" y="0"/>
            <a:ext cx="12436475" cy="6994525"/>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2" name="Title 1"/>
          <p:cNvSpPr>
            <a:spLocks noGrp="1"/>
          </p:cNvSpPr>
          <p:nvPr>
            <p:ph type="ctrTitle"/>
          </p:nvPr>
        </p:nvSpPr>
        <p:spPr>
          <a:xfrm>
            <a:off x="618331" y="1144706"/>
            <a:ext cx="11255709" cy="2435131"/>
          </a:xfrm>
        </p:spPr>
        <p:txBody>
          <a:bodyPr anchor="b"/>
          <a:lstStyle>
            <a:lvl1pPr algn="l">
              <a:defRPr sz="6100"/>
            </a:lvl1pPr>
          </a:lstStyle>
          <a:p>
            <a:r>
              <a:rPr lang="en-US" dirty="0" smtClean="0"/>
              <a:t>Click to edit Master title style</a:t>
            </a:r>
            <a:endParaRPr lang="en-US" dirty="0"/>
          </a:p>
        </p:txBody>
      </p:sp>
      <p:sp>
        <p:nvSpPr>
          <p:cNvPr id="3" name="Subtitle 2"/>
          <p:cNvSpPr>
            <a:spLocks noGrp="1"/>
          </p:cNvSpPr>
          <p:nvPr>
            <p:ph type="subTitle" idx="1"/>
          </p:nvPr>
        </p:nvSpPr>
        <p:spPr>
          <a:xfrm>
            <a:off x="618331" y="3673745"/>
            <a:ext cx="11255709" cy="1688724"/>
          </a:xfrm>
        </p:spPr>
        <p:txBody>
          <a:bodyPr>
            <a:normAutofit/>
          </a:bodyPr>
          <a:lstStyle>
            <a:lvl1pPr marL="0" indent="0" algn="l">
              <a:buNone/>
              <a:defRPr sz="3700">
                <a:solidFill>
                  <a:schemeClr val="tx1"/>
                </a:solidFill>
                <a:latin typeface="+mj-lt"/>
              </a:defRPr>
            </a:lvl1pPr>
            <a:lvl2pPr marL="466070" indent="0" algn="ctr">
              <a:buNone/>
              <a:defRPr sz="2000"/>
            </a:lvl2pPr>
            <a:lvl3pPr marL="932143" indent="0" algn="ctr">
              <a:buNone/>
              <a:defRPr sz="1800"/>
            </a:lvl3pPr>
            <a:lvl4pPr marL="1398214" indent="0" algn="ctr">
              <a:buNone/>
              <a:defRPr sz="1600"/>
            </a:lvl4pPr>
            <a:lvl5pPr marL="1864287" indent="0" algn="ctr">
              <a:buNone/>
              <a:defRPr sz="1600"/>
            </a:lvl5pPr>
            <a:lvl6pPr marL="2330358" indent="0" algn="ctr">
              <a:buNone/>
              <a:defRPr sz="1600"/>
            </a:lvl6pPr>
            <a:lvl7pPr marL="2796431" indent="0" algn="ctr">
              <a:buNone/>
              <a:defRPr sz="1600"/>
            </a:lvl7pPr>
            <a:lvl8pPr marL="3262501" indent="0" algn="ctr">
              <a:buNone/>
              <a:defRPr sz="1600"/>
            </a:lvl8pPr>
            <a:lvl9pPr marL="3728574"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08600911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5" y="0"/>
            <a:ext cx="12436475" cy="6994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2" name="Title 1"/>
          <p:cNvSpPr>
            <a:spLocks noGrp="1"/>
          </p:cNvSpPr>
          <p:nvPr>
            <p:ph type="ctrTitle" hasCustomPrompt="1"/>
          </p:nvPr>
        </p:nvSpPr>
        <p:spPr>
          <a:xfrm>
            <a:off x="618331" y="2279697"/>
            <a:ext cx="11255709" cy="2435131"/>
          </a:xfrm>
        </p:spPr>
        <p:txBody>
          <a:bodyPr anchor="b">
            <a:normAutofit/>
          </a:bodyPr>
          <a:lstStyle>
            <a:lvl1pPr algn="l">
              <a:defRPr sz="14100"/>
            </a:lvl1pPr>
          </a:lstStyle>
          <a:p>
            <a:r>
              <a:rPr lang="en-US" dirty="0" smtClean="0"/>
              <a:t>Video</a:t>
            </a:r>
            <a:endParaRPr lang="en-US" dirty="0"/>
          </a:p>
        </p:txBody>
      </p:sp>
    </p:spTree>
    <p:extLst>
      <p:ext uri="{BB962C8B-B14F-4D97-AF65-F5344CB8AC3E}">
        <p14:creationId xmlns:p14="http://schemas.microsoft.com/office/powerpoint/2010/main" val="56477011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000000"/>
        </a:solidFill>
        <a:effectLst/>
      </p:bgPr>
    </p:bg>
    <p:spTree>
      <p:nvGrpSpPr>
        <p:cNvPr id="1" name=""/>
        <p:cNvGrpSpPr/>
        <p:nvPr/>
      </p:nvGrpSpPr>
      <p:grpSpPr>
        <a:xfrm>
          <a:off x="0" y="0"/>
          <a:ext cx="0" cy="0"/>
          <a:chOff x="0" y="0"/>
          <a:chExt cx="0" cy="0"/>
        </a:xfrm>
      </p:grpSpPr>
      <p:sp>
        <p:nvSpPr>
          <p:cNvPr id="4" name="Rectangle 3"/>
          <p:cNvSpPr/>
          <p:nvPr userDrawn="1"/>
        </p:nvSpPr>
        <p:spPr>
          <a:xfrm>
            <a:off x="5" y="0"/>
            <a:ext cx="12436475" cy="6994525"/>
          </a:xfrm>
          <a:prstGeom prst="rect">
            <a:avLst/>
          </a:prstGeom>
          <a:gradFill flip="none" rotWithShape="1">
            <a:gsLst>
              <a:gs pos="100000">
                <a:srgbClr val="000000"/>
              </a:gs>
              <a:gs pos="0">
                <a:srgbClr val="000000">
                  <a:lumMod val="100000"/>
                  <a:alpha val="5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2" name="Title 1"/>
          <p:cNvSpPr>
            <a:spLocks noGrp="1"/>
          </p:cNvSpPr>
          <p:nvPr>
            <p:ph type="ctrTitle"/>
          </p:nvPr>
        </p:nvSpPr>
        <p:spPr>
          <a:xfrm>
            <a:off x="618331" y="1564890"/>
            <a:ext cx="11255709" cy="1027952"/>
          </a:xfrm>
        </p:spPr>
        <p:txBody>
          <a:bodyPr anchor="b"/>
          <a:lstStyle>
            <a:lvl1pPr algn="l">
              <a:defRPr sz="61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18331" y="2910542"/>
            <a:ext cx="11255709" cy="2451927"/>
          </a:xfrm>
        </p:spPr>
        <p:txBody>
          <a:bodyPr>
            <a:normAutofit/>
          </a:bodyPr>
          <a:lstStyle>
            <a:lvl1pPr marL="0" indent="0" algn="l">
              <a:buNone/>
              <a:defRPr sz="3700">
                <a:latin typeface="+mj-lt"/>
              </a:defRPr>
            </a:lvl1pPr>
            <a:lvl2pPr marL="466070" indent="0" algn="ctr">
              <a:buNone/>
              <a:defRPr sz="2000"/>
            </a:lvl2pPr>
            <a:lvl3pPr marL="932143" indent="0" algn="ctr">
              <a:buNone/>
              <a:defRPr sz="1800"/>
            </a:lvl3pPr>
            <a:lvl4pPr marL="1398214" indent="0" algn="ctr">
              <a:buNone/>
              <a:defRPr sz="1600"/>
            </a:lvl4pPr>
            <a:lvl5pPr marL="1864287" indent="0" algn="ctr">
              <a:buNone/>
              <a:defRPr sz="1600"/>
            </a:lvl5pPr>
            <a:lvl6pPr marL="2330358" indent="0" algn="ctr">
              <a:buNone/>
              <a:defRPr sz="1600"/>
            </a:lvl6pPr>
            <a:lvl7pPr marL="2796431" indent="0" algn="ctr">
              <a:buNone/>
              <a:defRPr sz="1600"/>
            </a:lvl7pPr>
            <a:lvl8pPr marL="3262501" indent="0" algn="ctr">
              <a:buNone/>
              <a:defRPr sz="1600"/>
            </a:lvl8pPr>
            <a:lvl9pPr marL="3728574"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18862432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8331" y="2288585"/>
            <a:ext cx="11255709" cy="2435131"/>
          </a:xfrm>
        </p:spPr>
        <p:txBody>
          <a:bodyPr anchor="ctr">
            <a:noAutofit/>
          </a:bodyPr>
          <a:lstStyle>
            <a:lvl1pPr algn="l">
              <a:lnSpc>
                <a:spcPct val="100000"/>
              </a:lnSpc>
              <a:defRPr sz="16900">
                <a:solidFill>
                  <a:schemeClr val="bg1"/>
                </a:solidFill>
              </a:defRPr>
            </a:lvl1pPr>
          </a:lstStyle>
          <a:p>
            <a:r>
              <a:rPr lang="en-US" dirty="0" smtClean="0"/>
              <a:t>subject</a:t>
            </a:r>
            <a:endParaRPr lang="en-US" dirty="0"/>
          </a:p>
        </p:txBody>
      </p:sp>
    </p:spTree>
    <p:extLst>
      <p:ext uri="{BB962C8B-B14F-4D97-AF65-F5344CB8AC3E}">
        <p14:creationId xmlns:p14="http://schemas.microsoft.com/office/powerpoint/2010/main" val="3267866615"/>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9075833" y="6380761"/>
            <a:ext cx="2798207" cy="372394"/>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319920010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2045" y="466307"/>
            <a:ext cx="4295671" cy="1975233"/>
          </a:xfrm>
        </p:spPr>
        <p:txBody>
          <a:bodyPr anchor="b">
            <a:noAutofit/>
          </a:bodyPr>
          <a:lstStyle>
            <a:lvl1pPr>
              <a:defRPr sz="4100">
                <a:latin typeface="+mj-lt"/>
              </a:defRPr>
            </a:lvl1pPr>
          </a:lstStyle>
          <a:p>
            <a:r>
              <a:rPr lang="en-US" smtClean="0"/>
              <a:t>Click to edit Master title style</a:t>
            </a:r>
            <a:endParaRPr lang="en-US"/>
          </a:p>
        </p:txBody>
      </p:sp>
      <p:sp>
        <p:nvSpPr>
          <p:cNvPr id="3" name="Content Placeholder 2"/>
          <p:cNvSpPr>
            <a:spLocks noGrp="1"/>
          </p:cNvSpPr>
          <p:nvPr>
            <p:ph idx="1"/>
          </p:nvPr>
        </p:nvSpPr>
        <p:spPr>
          <a:xfrm>
            <a:off x="5287123" y="1007089"/>
            <a:ext cx="6586917" cy="4970646"/>
          </a:xfrm>
        </p:spPr>
        <p:txBody>
          <a:bodyPr/>
          <a:lstStyle>
            <a:lvl1pPr>
              <a:defRPr sz="3300">
                <a:latin typeface="+mj-lt"/>
              </a:defRPr>
            </a:lvl1pPr>
            <a:lvl2pPr>
              <a:defRPr sz="29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2045" y="2655917"/>
            <a:ext cx="4295671" cy="3329913"/>
          </a:xfrm>
        </p:spPr>
        <p:txBody>
          <a:bodyPr>
            <a:normAutofit/>
          </a:bodyPr>
          <a:lstStyle>
            <a:lvl1pPr marL="0" indent="0">
              <a:buNone/>
              <a:defRPr sz="2000">
                <a:latin typeface="+mj-lt"/>
              </a:defRPr>
            </a:lvl1pPr>
            <a:lvl2pPr marL="466070" indent="0">
              <a:buNone/>
              <a:defRPr sz="1400"/>
            </a:lvl2pPr>
            <a:lvl3pPr marL="932143" indent="0">
              <a:buNone/>
              <a:defRPr sz="1200"/>
            </a:lvl3pPr>
            <a:lvl4pPr marL="1398214" indent="0">
              <a:buNone/>
              <a:defRPr sz="1000"/>
            </a:lvl4pPr>
            <a:lvl5pPr marL="1864287" indent="0">
              <a:buNone/>
              <a:defRPr sz="1000"/>
            </a:lvl5pPr>
            <a:lvl6pPr marL="2330358" indent="0">
              <a:buNone/>
              <a:defRPr sz="1000"/>
            </a:lvl6pPr>
            <a:lvl7pPr marL="2796431" indent="0">
              <a:buNone/>
              <a:defRPr sz="1000"/>
            </a:lvl7pPr>
            <a:lvl8pPr marL="3262501" indent="0">
              <a:buNone/>
              <a:defRPr sz="1000"/>
            </a:lvl8pPr>
            <a:lvl9pPr marL="3728574"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9075833" y="6380761"/>
            <a:ext cx="2798207" cy="372394"/>
          </a:xfrm>
          <a:prstGeom prst="rect">
            <a:avLst/>
          </a:prstGeom>
        </p:spPr>
        <p:txBody>
          <a:bodyPr/>
          <a:lstStyle>
            <a:lvl1pPr>
              <a:defRPr>
                <a:latin typeface="+mj-lt"/>
              </a:defRPr>
            </a:lvl1p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309906992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81952" y="6380761"/>
            <a:ext cx="2798207" cy="372394"/>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283514088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5" y="0"/>
            <a:ext cx="12436475" cy="6994525"/>
          </a:xfrm>
          <a:prstGeom prst="rect">
            <a:avLst/>
          </a:prstGeom>
          <a:gradFill flip="none" rotWithShape="1">
            <a:gsLst>
              <a:gs pos="100000">
                <a:srgbClr val="000000">
                  <a:alpha val="48000"/>
                </a:srgbClr>
              </a:gs>
              <a:gs pos="0">
                <a:srgbClr val="000000">
                  <a:lumMod val="1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Tree>
    <p:extLst>
      <p:ext uri="{BB962C8B-B14F-4D97-AF65-F5344CB8AC3E}">
        <p14:creationId xmlns:p14="http://schemas.microsoft.com/office/powerpoint/2010/main" val="1273067319"/>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982"/>
            <a:ext cx="12436475" cy="6988574"/>
          </a:xfrm>
          <a:prstGeom prst="rect">
            <a:avLst/>
          </a:prstGeom>
        </p:spPr>
      </p:pic>
      <p:sp>
        <p:nvSpPr>
          <p:cNvPr id="3" name="Rectangle 2"/>
          <p:cNvSpPr/>
          <p:nvPr userDrawn="1"/>
        </p:nvSpPr>
        <p:spPr>
          <a:xfrm>
            <a:off x="5" y="0"/>
            <a:ext cx="12436475" cy="6994525"/>
          </a:xfrm>
          <a:prstGeom prst="rect">
            <a:avLst/>
          </a:prstGeom>
          <a:gradFill flip="none" rotWithShape="1">
            <a:gsLst>
              <a:gs pos="100000">
                <a:srgbClr val="000000">
                  <a:alpha val="48000"/>
                </a:srgbClr>
              </a:gs>
              <a:gs pos="0">
                <a:srgbClr val="000000">
                  <a:lumMod val="1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Tree>
    <p:extLst>
      <p:ext uri="{BB962C8B-B14F-4D97-AF65-F5344CB8AC3E}">
        <p14:creationId xmlns:p14="http://schemas.microsoft.com/office/powerpoint/2010/main" val="4765574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Logo on Background">
    <p:bg>
      <p:bgPr>
        <a:solidFill>
          <a:schemeClr val="tx2">
            <a:lumMod val="5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5" y="0"/>
            <a:ext cx="12436475" cy="69945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3" name="Text Box 3"/>
          <p:cNvSpPr txBox="1">
            <a:spLocks noChangeArrowheads="1"/>
          </p:cNvSpPr>
          <p:nvPr userDrawn="1"/>
        </p:nvSpPr>
        <p:spPr bwMode="blackWhite">
          <a:xfrm>
            <a:off x="459230" y="5612731"/>
            <a:ext cx="8812606" cy="734862"/>
          </a:xfrm>
          <a:prstGeom prst="rect">
            <a:avLst/>
          </a:prstGeom>
          <a:noFill/>
          <a:ln w="12700">
            <a:noFill/>
            <a:miter lim="800000"/>
            <a:headEnd type="none" w="sm" len="sm"/>
            <a:tailEnd type="none" w="sm" len="sm"/>
          </a:ln>
          <a:effectLst/>
        </p:spPr>
        <p:txBody>
          <a:bodyPr vert="horz" wrap="square" lIns="182765" tIns="146212" rIns="182765" bIns="146212" numCol="1" anchor="t" anchorCtr="0" compatLnSpc="1">
            <a:prstTxWarp prst="textNoShape">
              <a:avLst/>
            </a:prstTxWarp>
            <a:spAutoFit/>
          </a:bodyPr>
          <a:lstStyle/>
          <a:p>
            <a:pPr defTabSz="931659"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1659"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681311" y="3027184"/>
            <a:ext cx="3288506" cy="704445"/>
          </a:xfrm>
          <a:prstGeom prst="rect">
            <a:avLst/>
          </a:prstGeom>
        </p:spPr>
      </p:pic>
    </p:spTree>
    <p:extLst>
      <p:ext uri="{BB962C8B-B14F-4D97-AF65-F5344CB8AC3E}">
        <p14:creationId xmlns:p14="http://schemas.microsoft.com/office/powerpoint/2010/main" val="211381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7" y="410802"/>
            <a:ext cx="11375536" cy="762786"/>
          </a:xfrm>
        </p:spPr>
        <p:txBody>
          <a:bodyPr/>
          <a:lstStyle>
            <a:lvl1pPr>
              <a:defRPr sz="5500">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9667" y="1397813"/>
            <a:ext cx="11375536" cy="965254"/>
          </a:xfrm>
        </p:spPr>
        <p:txBody>
          <a:bodyPr/>
          <a:lstStyle>
            <a:lvl1pPr marL="3239" indent="0">
              <a:spcBef>
                <a:spcPts val="0"/>
              </a:spcBef>
              <a:spcAft>
                <a:spcPts val="918"/>
              </a:spcAft>
              <a:buSzPct val="80000"/>
              <a:buFont typeface="Arial" pitchFamily="34" charset="0"/>
              <a:buNone/>
              <a:defRPr sz="4100" spc="-102" baseline="0">
                <a:solidFill>
                  <a:schemeClr val="bg1"/>
                </a:solidFill>
                <a:latin typeface="Segoe UI Light" pitchFamily="34" charset="0"/>
              </a:defRPr>
            </a:lvl1pPr>
            <a:lvl2pPr marL="3239" indent="0">
              <a:spcBef>
                <a:spcPts val="0"/>
              </a:spcBef>
              <a:buSzPct val="80000"/>
              <a:buFont typeface="Arial" pitchFamily="34" charset="0"/>
              <a:buNone/>
              <a:defRPr sz="2000" spc="-51" baseline="0">
                <a:solidFill>
                  <a:schemeClr val="bg1"/>
                </a:solidFill>
              </a:defRPr>
            </a:lvl2pPr>
            <a:lvl3pPr marL="1283315" indent="-4110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36106" indent="-35279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79187" indent="-34308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87766285"/>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5023063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43" y="2125670"/>
            <a:ext cx="10058399" cy="664626"/>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677486123"/>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8330" y="1144706"/>
            <a:ext cx="11255709" cy="2435131"/>
          </a:xfrm>
        </p:spPr>
        <p:txBody>
          <a:bodyPr anchor="b"/>
          <a:lstStyle>
            <a:lvl1pPr algn="l">
              <a:defRPr sz="6100"/>
            </a:lvl1pPr>
          </a:lstStyle>
          <a:p>
            <a:r>
              <a:rPr lang="en-US" dirty="0" smtClean="0"/>
              <a:t>Click to edit Master title style</a:t>
            </a:r>
            <a:endParaRPr lang="en-US" dirty="0"/>
          </a:p>
        </p:txBody>
      </p:sp>
      <p:sp>
        <p:nvSpPr>
          <p:cNvPr id="3" name="Subtitle 2"/>
          <p:cNvSpPr>
            <a:spLocks noGrp="1"/>
          </p:cNvSpPr>
          <p:nvPr>
            <p:ph type="subTitle" idx="1"/>
          </p:nvPr>
        </p:nvSpPr>
        <p:spPr>
          <a:xfrm>
            <a:off x="618330" y="3673745"/>
            <a:ext cx="11255709" cy="1688724"/>
          </a:xfrm>
        </p:spPr>
        <p:txBody>
          <a:bodyPr>
            <a:normAutofit/>
          </a:bodyPr>
          <a:lstStyle>
            <a:lvl1pPr marL="0" indent="0" algn="l">
              <a:buNone/>
              <a:defRPr sz="3700">
                <a:solidFill>
                  <a:schemeClr val="tx1"/>
                </a:solidFill>
              </a:defRPr>
            </a:lvl1pPr>
            <a:lvl2pPr marL="466114" indent="0" algn="ctr">
              <a:buNone/>
              <a:defRPr sz="2000"/>
            </a:lvl2pPr>
            <a:lvl3pPr marL="932231" indent="0" algn="ctr">
              <a:buNone/>
              <a:defRPr sz="1800"/>
            </a:lvl3pPr>
            <a:lvl4pPr marL="1398347" indent="0" algn="ctr">
              <a:buNone/>
              <a:defRPr sz="1600"/>
            </a:lvl4pPr>
            <a:lvl5pPr marL="1864462" indent="0" algn="ctr">
              <a:buNone/>
              <a:defRPr sz="1600"/>
            </a:lvl5pPr>
            <a:lvl6pPr marL="2330579" indent="0" algn="ctr">
              <a:buNone/>
              <a:defRPr sz="1600"/>
            </a:lvl6pPr>
            <a:lvl7pPr marL="2796694" indent="0" algn="ctr">
              <a:buNone/>
              <a:defRPr sz="1600"/>
            </a:lvl7pPr>
            <a:lvl8pPr marL="3262809" indent="0" algn="ctr">
              <a:buNone/>
              <a:defRPr sz="1600"/>
            </a:lvl8pPr>
            <a:lvl9pPr marL="3728925"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71174604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5" y="0"/>
            <a:ext cx="12436475" cy="6994525"/>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lIns="93223" tIns="46613" rIns="93223" bIns="46613" rtlCol="0" anchor="ctr"/>
          <a:lstStyle/>
          <a:p>
            <a:pPr algn="ctr" defTabSz="932231"/>
            <a:endParaRPr lang="en-US" dirty="0">
              <a:solidFill>
                <a:srgbClr val="FFFFFF"/>
              </a:solidFill>
            </a:endParaRPr>
          </a:p>
        </p:txBody>
      </p:sp>
      <p:sp>
        <p:nvSpPr>
          <p:cNvPr id="2" name="Title 1"/>
          <p:cNvSpPr>
            <a:spLocks noGrp="1"/>
          </p:cNvSpPr>
          <p:nvPr>
            <p:ph type="ctrTitle"/>
          </p:nvPr>
        </p:nvSpPr>
        <p:spPr>
          <a:xfrm>
            <a:off x="618330" y="1144706"/>
            <a:ext cx="11255709" cy="2435131"/>
          </a:xfrm>
        </p:spPr>
        <p:txBody>
          <a:bodyPr anchor="b"/>
          <a:lstStyle>
            <a:lvl1pPr algn="l">
              <a:defRPr sz="6100"/>
            </a:lvl1pPr>
          </a:lstStyle>
          <a:p>
            <a:r>
              <a:rPr lang="en-US" dirty="0" smtClean="0"/>
              <a:t>Click to edit Master title style</a:t>
            </a:r>
            <a:endParaRPr lang="en-US" dirty="0"/>
          </a:p>
        </p:txBody>
      </p:sp>
      <p:sp>
        <p:nvSpPr>
          <p:cNvPr id="3" name="Subtitle 2"/>
          <p:cNvSpPr>
            <a:spLocks noGrp="1"/>
          </p:cNvSpPr>
          <p:nvPr>
            <p:ph type="subTitle" idx="1"/>
          </p:nvPr>
        </p:nvSpPr>
        <p:spPr>
          <a:xfrm>
            <a:off x="618330" y="3673745"/>
            <a:ext cx="11255709" cy="1688724"/>
          </a:xfrm>
        </p:spPr>
        <p:txBody>
          <a:bodyPr>
            <a:normAutofit/>
          </a:bodyPr>
          <a:lstStyle>
            <a:lvl1pPr marL="0" indent="0" algn="l">
              <a:buNone/>
              <a:defRPr sz="3700">
                <a:solidFill>
                  <a:schemeClr val="tx1"/>
                </a:solidFill>
                <a:latin typeface="+mj-lt"/>
              </a:defRPr>
            </a:lvl1pPr>
            <a:lvl2pPr marL="466114" indent="0" algn="ctr">
              <a:buNone/>
              <a:defRPr sz="2000"/>
            </a:lvl2pPr>
            <a:lvl3pPr marL="932231" indent="0" algn="ctr">
              <a:buNone/>
              <a:defRPr sz="1800"/>
            </a:lvl3pPr>
            <a:lvl4pPr marL="1398347" indent="0" algn="ctr">
              <a:buNone/>
              <a:defRPr sz="1600"/>
            </a:lvl4pPr>
            <a:lvl5pPr marL="1864462" indent="0" algn="ctr">
              <a:buNone/>
              <a:defRPr sz="1600"/>
            </a:lvl5pPr>
            <a:lvl6pPr marL="2330579" indent="0" algn="ctr">
              <a:buNone/>
              <a:defRPr sz="1600"/>
            </a:lvl6pPr>
            <a:lvl7pPr marL="2796694" indent="0" algn="ctr">
              <a:buNone/>
              <a:defRPr sz="1600"/>
            </a:lvl7pPr>
            <a:lvl8pPr marL="3262809" indent="0" algn="ctr">
              <a:buNone/>
              <a:defRPr sz="1600"/>
            </a:lvl8pPr>
            <a:lvl9pPr marL="3728925"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99853455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5" y="0"/>
            <a:ext cx="12436475" cy="6994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223" tIns="46613" rIns="93223" bIns="46613" rtlCol="0" anchor="ctr"/>
          <a:lstStyle/>
          <a:p>
            <a:pPr algn="ctr" defTabSz="932231"/>
            <a:endParaRPr lang="en-US" dirty="0">
              <a:solidFill>
                <a:srgbClr val="FFFFFF"/>
              </a:solidFill>
            </a:endParaRPr>
          </a:p>
        </p:txBody>
      </p:sp>
      <p:sp>
        <p:nvSpPr>
          <p:cNvPr id="2" name="Title 1"/>
          <p:cNvSpPr>
            <a:spLocks noGrp="1"/>
          </p:cNvSpPr>
          <p:nvPr>
            <p:ph type="ctrTitle" hasCustomPrompt="1"/>
          </p:nvPr>
        </p:nvSpPr>
        <p:spPr>
          <a:xfrm>
            <a:off x="618330" y="2279697"/>
            <a:ext cx="11255709" cy="2435131"/>
          </a:xfrm>
        </p:spPr>
        <p:txBody>
          <a:bodyPr anchor="b">
            <a:normAutofit/>
          </a:bodyPr>
          <a:lstStyle>
            <a:lvl1pPr algn="l">
              <a:defRPr sz="14100"/>
            </a:lvl1pPr>
          </a:lstStyle>
          <a:p>
            <a:r>
              <a:rPr lang="en-US" dirty="0" smtClean="0"/>
              <a:t>Video</a:t>
            </a:r>
            <a:endParaRPr lang="en-US" dirty="0"/>
          </a:p>
        </p:txBody>
      </p:sp>
    </p:spTree>
    <p:extLst>
      <p:ext uri="{BB962C8B-B14F-4D97-AF65-F5344CB8AC3E}">
        <p14:creationId xmlns:p14="http://schemas.microsoft.com/office/powerpoint/2010/main" val="305981045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000000"/>
        </a:solidFill>
        <a:effectLst/>
      </p:bgPr>
    </p:bg>
    <p:spTree>
      <p:nvGrpSpPr>
        <p:cNvPr id="1" name=""/>
        <p:cNvGrpSpPr/>
        <p:nvPr/>
      </p:nvGrpSpPr>
      <p:grpSpPr>
        <a:xfrm>
          <a:off x="0" y="0"/>
          <a:ext cx="0" cy="0"/>
          <a:chOff x="0" y="0"/>
          <a:chExt cx="0" cy="0"/>
        </a:xfrm>
      </p:grpSpPr>
      <p:sp>
        <p:nvSpPr>
          <p:cNvPr id="4" name="Rectangle 3"/>
          <p:cNvSpPr/>
          <p:nvPr userDrawn="1"/>
        </p:nvSpPr>
        <p:spPr>
          <a:xfrm>
            <a:off x="5" y="0"/>
            <a:ext cx="12436475" cy="6994525"/>
          </a:xfrm>
          <a:prstGeom prst="rect">
            <a:avLst/>
          </a:prstGeom>
          <a:gradFill flip="none" rotWithShape="1">
            <a:gsLst>
              <a:gs pos="100000">
                <a:srgbClr val="000000"/>
              </a:gs>
              <a:gs pos="0">
                <a:srgbClr val="000000">
                  <a:lumMod val="100000"/>
                  <a:alpha val="5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23" tIns="46613" rIns="93223" bIns="46613" rtlCol="0" anchor="ctr"/>
          <a:lstStyle/>
          <a:p>
            <a:pPr algn="ctr" defTabSz="932231"/>
            <a:endParaRPr lang="en-US" dirty="0">
              <a:solidFill>
                <a:srgbClr val="FFFFFF"/>
              </a:solidFill>
            </a:endParaRPr>
          </a:p>
        </p:txBody>
      </p:sp>
      <p:sp>
        <p:nvSpPr>
          <p:cNvPr id="2" name="Title 1"/>
          <p:cNvSpPr>
            <a:spLocks noGrp="1"/>
          </p:cNvSpPr>
          <p:nvPr>
            <p:ph type="ctrTitle"/>
          </p:nvPr>
        </p:nvSpPr>
        <p:spPr>
          <a:xfrm>
            <a:off x="618330" y="1564890"/>
            <a:ext cx="11255709" cy="1027952"/>
          </a:xfrm>
        </p:spPr>
        <p:txBody>
          <a:bodyPr anchor="b"/>
          <a:lstStyle>
            <a:lvl1pPr algn="l">
              <a:defRPr sz="61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18330" y="2910542"/>
            <a:ext cx="11255709" cy="2451927"/>
          </a:xfrm>
        </p:spPr>
        <p:txBody>
          <a:bodyPr>
            <a:normAutofit/>
          </a:bodyPr>
          <a:lstStyle>
            <a:lvl1pPr marL="0" indent="0" algn="l">
              <a:buNone/>
              <a:defRPr sz="3700">
                <a:latin typeface="+mj-lt"/>
              </a:defRPr>
            </a:lvl1pPr>
            <a:lvl2pPr marL="466114" indent="0" algn="ctr">
              <a:buNone/>
              <a:defRPr sz="2000"/>
            </a:lvl2pPr>
            <a:lvl3pPr marL="932231" indent="0" algn="ctr">
              <a:buNone/>
              <a:defRPr sz="1800"/>
            </a:lvl3pPr>
            <a:lvl4pPr marL="1398347" indent="0" algn="ctr">
              <a:buNone/>
              <a:defRPr sz="1600"/>
            </a:lvl4pPr>
            <a:lvl5pPr marL="1864462" indent="0" algn="ctr">
              <a:buNone/>
              <a:defRPr sz="1600"/>
            </a:lvl5pPr>
            <a:lvl6pPr marL="2330579" indent="0" algn="ctr">
              <a:buNone/>
              <a:defRPr sz="1600"/>
            </a:lvl6pPr>
            <a:lvl7pPr marL="2796694" indent="0" algn="ctr">
              <a:buNone/>
              <a:defRPr sz="1600"/>
            </a:lvl7pPr>
            <a:lvl8pPr marL="3262809" indent="0" algn="ctr">
              <a:buNone/>
              <a:defRPr sz="1600"/>
            </a:lvl8pPr>
            <a:lvl9pPr marL="3728925"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15268698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8330" y="2288585"/>
            <a:ext cx="11255709" cy="2435131"/>
          </a:xfrm>
        </p:spPr>
        <p:txBody>
          <a:bodyPr anchor="ctr">
            <a:noAutofit/>
          </a:bodyPr>
          <a:lstStyle>
            <a:lvl1pPr algn="l">
              <a:lnSpc>
                <a:spcPct val="100000"/>
              </a:lnSpc>
              <a:defRPr sz="16900">
                <a:solidFill>
                  <a:schemeClr val="bg1"/>
                </a:solidFill>
              </a:defRPr>
            </a:lvl1pPr>
          </a:lstStyle>
          <a:p>
            <a:r>
              <a:rPr lang="en-US" dirty="0" smtClean="0"/>
              <a:t>subject</a:t>
            </a:r>
            <a:endParaRPr lang="en-US" dirty="0"/>
          </a:p>
        </p:txBody>
      </p:sp>
    </p:spTree>
    <p:extLst>
      <p:ext uri="{BB962C8B-B14F-4D97-AF65-F5344CB8AC3E}">
        <p14:creationId xmlns:p14="http://schemas.microsoft.com/office/powerpoint/2010/main" val="98824832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9075833" y="6380761"/>
            <a:ext cx="2798207" cy="372394"/>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38216758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2044" y="466306"/>
            <a:ext cx="4295671" cy="1975233"/>
          </a:xfrm>
        </p:spPr>
        <p:txBody>
          <a:bodyPr anchor="b">
            <a:noAutofit/>
          </a:bodyPr>
          <a:lstStyle>
            <a:lvl1pPr>
              <a:defRPr sz="4100">
                <a:latin typeface="+mj-lt"/>
              </a:defRPr>
            </a:lvl1pPr>
          </a:lstStyle>
          <a:p>
            <a:r>
              <a:rPr lang="en-US" smtClean="0"/>
              <a:t>Click to edit Master title style</a:t>
            </a:r>
            <a:endParaRPr lang="en-US"/>
          </a:p>
        </p:txBody>
      </p:sp>
      <p:sp>
        <p:nvSpPr>
          <p:cNvPr id="3" name="Content Placeholder 2"/>
          <p:cNvSpPr>
            <a:spLocks noGrp="1"/>
          </p:cNvSpPr>
          <p:nvPr>
            <p:ph idx="1"/>
          </p:nvPr>
        </p:nvSpPr>
        <p:spPr>
          <a:xfrm>
            <a:off x="5287122" y="1007088"/>
            <a:ext cx="6586917" cy="4970646"/>
          </a:xfrm>
        </p:spPr>
        <p:txBody>
          <a:bodyPr/>
          <a:lstStyle>
            <a:lvl1pPr>
              <a:defRPr sz="3300">
                <a:latin typeface="+mj-lt"/>
              </a:defRPr>
            </a:lvl1pPr>
            <a:lvl2pPr>
              <a:defRPr sz="29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2044" y="2655916"/>
            <a:ext cx="4295671" cy="3329913"/>
          </a:xfrm>
        </p:spPr>
        <p:txBody>
          <a:bodyPr>
            <a:normAutofit/>
          </a:bodyPr>
          <a:lstStyle>
            <a:lvl1pPr marL="0" indent="0">
              <a:buNone/>
              <a:defRPr sz="2000">
                <a:latin typeface="+mj-lt"/>
              </a:defRPr>
            </a:lvl1pPr>
            <a:lvl2pPr marL="466114" indent="0">
              <a:buNone/>
              <a:defRPr sz="1400"/>
            </a:lvl2pPr>
            <a:lvl3pPr marL="932231" indent="0">
              <a:buNone/>
              <a:defRPr sz="1200"/>
            </a:lvl3pPr>
            <a:lvl4pPr marL="1398347" indent="0">
              <a:buNone/>
              <a:defRPr sz="1000"/>
            </a:lvl4pPr>
            <a:lvl5pPr marL="1864462" indent="0">
              <a:buNone/>
              <a:defRPr sz="1000"/>
            </a:lvl5pPr>
            <a:lvl6pPr marL="2330579" indent="0">
              <a:buNone/>
              <a:defRPr sz="1000"/>
            </a:lvl6pPr>
            <a:lvl7pPr marL="2796694" indent="0">
              <a:buNone/>
              <a:defRPr sz="1000"/>
            </a:lvl7pPr>
            <a:lvl8pPr marL="3262809" indent="0">
              <a:buNone/>
              <a:defRPr sz="1000"/>
            </a:lvl8pPr>
            <a:lvl9pPr marL="3728925"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9075833" y="6380761"/>
            <a:ext cx="2798207" cy="372394"/>
          </a:xfrm>
          <a:prstGeom prst="rect">
            <a:avLst/>
          </a:prstGeom>
        </p:spPr>
        <p:txBody>
          <a:bodyPr/>
          <a:lstStyle>
            <a:lvl1pPr>
              <a:defRPr>
                <a:latin typeface="+mj-lt"/>
              </a:defRPr>
            </a:lvl1p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232505325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81951" y="6380761"/>
            <a:ext cx="2798207" cy="372394"/>
          </a:xfrm>
          <a:prstGeom prst="rect">
            <a:avLst/>
          </a:prstGeom>
        </p:spPr>
        <p:txBody>
          <a:bodyPr/>
          <a:lstStyle/>
          <a:p>
            <a:fld id="{0A164282-434E-41D4-9582-783D542A7B68}" type="slidenum">
              <a:rPr lang="en-US" smtClean="0"/>
              <a:pPr/>
              <a:t>‹#›</a:t>
            </a:fld>
            <a:endParaRPr lang="en-US" dirty="0"/>
          </a:p>
        </p:txBody>
      </p:sp>
    </p:spTree>
    <p:extLst>
      <p:ext uri="{BB962C8B-B14F-4D97-AF65-F5344CB8AC3E}">
        <p14:creationId xmlns:p14="http://schemas.microsoft.com/office/powerpoint/2010/main" val="320629879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5" y="0"/>
            <a:ext cx="12436475" cy="6994525"/>
          </a:xfrm>
          <a:prstGeom prst="rect">
            <a:avLst/>
          </a:prstGeom>
          <a:gradFill flip="none" rotWithShape="1">
            <a:gsLst>
              <a:gs pos="100000">
                <a:srgbClr val="000000">
                  <a:alpha val="48000"/>
                </a:srgbClr>
              </a:gs>
              <a:gs pos="0">
                <a:srgbClr val="000000">
                  <a:lumMod val="1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23" tIns="46613" rIns="93223" bIns="46613" rtlCol="0" anchor="ctr"/>
          <a:lstStyle/>
          <a:p>
            <a:pPr algn="ctr" defTabSz="932231"/>
            <a:endParaRPr lang="en-US" dirty="0">
              <a:solidFill>
                <a:srgbClr val="FFFFFF"/>
              </a:solidFill>
            </a:endParaRPr>
          </a:p>
        </p:txBody>
      </p:sp>
    </p:spTree>
    <p:extLst>
      <p:ext uri="{BB962C8B-B14F-4D97-AF65-F5344CB8AC3E}">
        <p14:creationId xmlns:p14="http://schemas.microsoft.com/office/powerpoint/2010/main" val="185571875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981"/>
            <a:ext cx="12436475" cy="6988574"/>
          </a:xfrm>
          <a:prstGeom prst="rect">
            <a:avLst/>
          </a:prstGeom>
        </p:spPr>
      </p:pic>
      <p:sp>
        <p:nvSpPr>
          <p:cNvPr id="3" name="Rectangle 2"/>
          <p:cNvSpPr/>
          <p:nvPr userDrawn="1"/>
        </p:nvSpPr>
        <p:spPr>
          <a:xfrm>
            <a:off x="5" y="0"/>
            <a:ext cx="12436475" cy="6994525"/>
          </a:xfrm>
          <a:prstGeom prst="rect">
            <a:avLst/>
          </a:prstGeom>
          <a:gradFill flip="none" rotWithShape="1">
            <a:gsLst>
              <a:gs pos="100000">
                <a:srgbClr val="000000">
                  <a:alpha val="48000"/>
                </a:srgbClr>
              </a:gs>
              <a:gs pos="0">
                <a:srgbClr val="000000">
                  <a:lumMod val="1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23" tIns="46613" rIns="93223" bIns="46613" rtlCol="0" anchor="ctr"/>
          <a:lstStyle/>
          <a:p>
            <a:pPr algn="ctr" defTabSz="932231"/>
            <a:endParaRPr lang="en-US" dirty="0">
              <a:solidFill>
                <a:srgbClr val="FFFFFF"/>
              </a:solidFill>
            </a:endParaRPr>
          </a:p>
        </p:txBody>
      </p:sp>
    </p:spTree>
    <p:extLst>
      <p:ext uri="{BB962C8B-B14F-4D97-AF65-F5344CB8AC3E}">
        <p14:creationId xmlns:p14="http://schemas.microsoft.com/office/powerpoint/2010/main" val="401758154"/>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Logo on Background">
    <p:bg>
      <p:bgPr>
        <a:solidFill>
          <a:schemeClr val="tx2">
            <a:lumMod val="5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5" y="0"/>
            <a:ext cx="12436475" cy="69945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23" tIns="46613" rIns="93223" bIns="46613" rtlCol="0" anchor="ctr"/>
          <a:lstStyle/>
          <a:p>
            <a:pPr algn="ctr" defTabSz="932231"/>
            <a:endParaRPr lang="en-US" dirty="0">
              <a:solidFill>
                <a:srgbClr val="FFFFFF"/>
              </a:solidFill>
            </a:endParaRPr>
          </a:p>
        </p:txBody>
      </p:sp>
      <p:sp>
        <p:nvSpPr>
          <p:cNvPr id="3" name="Text Box 3"/>
          <p:cNvSpPr txBox="1">
            <a:spLocks noChangeArrowheads="1"/>
          </p:cNvSpPr>
          <p:nvPr userDrawn="1"/>
        </p:nvSpPr>
        <p:spPr bwMode="blackWhite">
          <a:xfrm>
            <a:off x="459230" y="5612731"/>
            <a:ext cx="8812606" cy="734831"/>
          </a:xfrm>
          <a:prstGeom prst="rect">
            <a:avLst/>
          </a:prstGeom>
          <a:noFill/>
          <a:ln w="12700">
            <a:noFill/>
            <a:miter lim="800000"/>
            <a:headEnd type="none" w="sm" len="sm"/>
            <a:tailEnd type="none" w="sm" len="sm"/>
          </a:ln>
          <a:effectLst/>
        </p:spPr>
        <p:txBody>
          <a:bodyPr vert="horz" wrap="square" lIns="182783" tIns="146224" rIns="182783" bIns="146224" numCol="1" anchor="t" anchorCtr="0" compatLnSpc="1">
            <a:prstTxWarp prst="textNoShape">
              <a:avLst/>
            </a:prstTxWarp>
            <a:spAutoFit/>
          </a:bodyPr>
          <a:lstStyle/>
          <a:p>
            <a:pPr defTabSz="931745"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1745"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681310" y="3027183"/>
            <a:ext cx="3288506" cy="704445"/>
          </a:xfrm>
          <a:prstGeom prst="rect">
            <a:avLst/>
          </a:prstGeom>
        </p:spPr>
      </p:pic>
    </p:spTree>
    <p:extLst>
      <p:ext uri="{BB962C8B-B14F-4D97-AF65-F5344CB8AC3E}">
        <p14:creationId xmlns:p14="http://schemas.microsoft.com/office/powerpoint/2010/main" val="390145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6" y="410801"/>
            <a:ext cx="11375536" cy="762786"/>
          </a:xfrm>
        </p:spPr>
        <p:txBody>
          <a:bodyPr/>
          <a:lstStyle>
            <a:lvl1pPr>
              <a:defRPr sz="5500">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9666" y="1397813"/>
            <a:ext cx="11375536" cy="965254"/>
          </a:xfrm>
        </p:spPr>
        <p:txBody>
          <a:bodyPr/>
          <a:lstStyle>
            <a:lvl1pPr marL="3239" indent="0">
              <a:spcBef>
                <a:spcPts val="0"/>
              </a:spcBef>
              <a:spcAft>
                <a:spcPts val="918"/>
              </a:spcAft>
              <a:buSzPct val="80000"/>
              <a:buFont typeface="Arial" pitchFamily="34" charset="0"/>
              <a:buNone/>
              <a:defRPr sz="4100" spc="-102" baseline="0">
                <a:solidFill>
                  <a:schemeClr val="bg1"/>
                </a:solidFill>
                <a:latin typeface="Segoe UI Light" pitchFamily="34" charset="0"/>
              </a:defRPr>
            </a:lvl1pPr>
            <a:lvl2pPr marL="3239" indent="0">
              <a:spcBef>
                <a:spcPts val="0"/>
              </a:spcBef>
              <a:buSzPct val="80000"/>
              <a:buFont typeface="Arial" pitchFamily="34" charset="0"/>
              <a:buNone/>
              <a:defRPr sz="2000" spc="-51" baseline="0">
                <a:solidFill>
                  <a:schemeClr val="bg1"/>
                </a:solidFill>
              </a:defRPr>
            </a:lvl2pPr>
            <a:lvl3pPr marL="1283436" indent="-411088">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36260" indent="-352824">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79373" indent="-343113">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56164689"/>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77418160"/>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43" y="2125669"/>
            <a:ext cx="10058399" cy="664626"/>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15928299"/>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85" y="2151537"/>
            <a:ext cx="10445796" cy="1017048"/>
          </a:xfrm>
        </p:spPr>
        <p:txBody>
          <a:bodyPr anchor="b" anchorCtr="0"/>
          <a:lstStyle>
            <a:lvl1pPr>
              <a:defRPr sz="7300"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98585" y="3494024"/>
            <a:ext cx="1044579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9724" y="4971007"/>
            <a:ext cx="4450767" cy="2087525"/>
          </a:xfrm>
          <a:prstGeom prst="rect">
            <a:avLst/>
          </a:prstGeom>
        </p:spPr>
      </p:pic>
    </p:spTree>
    <p:extLst>
      <p:ext uri="{BB962C8B-B14F-4D97-AF65-F5344CB8AC3E}">
        <p14:creationId xmlns:p14="http://schemas.microsoft.com/office/powerpoint/2010/main" val="40147299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5" y="2875740"/>
            <a:ext cx="11375536" cy="1243058"/>
          </a:xfrm>
        </p:spPr>
        <p:txBody>
          <a:bodyPr anchor="b" anchorCtr="0"/>
          <a:lstStyle>
            <a:lvl1pPr>
              <a:defRPr sz="9000"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0417" y="6134660"/>
            <a:ext cx="1774190" cy="832141"/>
          </a:xfrm>
          <a:prstGeom prst="rect">
            <a:avLst/>
          </a:prstGeom>
        </p:spPr>
      </p:pic>
    </p:spTree>
    <p:extLst>
      <p:ext uri="{BB962C8B-B14F-4D97-AF65-F5344CB8AC3E}">
        <p14:creationId xmlns:p14="http://schemas.microsoft.com/office/powerpoint/2010/main" val="365942218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6"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3" tIns="46613" rIns="46613" bIns="46613" numCol="1" spcCol="0" rtlCol="0" fromWordArt="0" anchor="ctr" anchorCtr="0" forceAA="0" compatLnSpc="1">
            <a:prstTxWarp prst="textNoShape">
              <a:avLst/>
            </a:prstTxWarp>
            <a:noAutofit/>
          </a:bodyPr>
          <a:lstStyle/>
          <a:p>
            <a:pPr algn="ctr" defTabSz="931927"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3" y="1216153"/>
            <a:ext cx="11887199" cy="2155948"/>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6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3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2911" y="4429866"/>
            <a:ext cx="10445795" cy="470856"/>
          </a:xfrm>
        </p:spPr>
        <p:txBody>
          <a:bodyPr>
            <a:noAutofit/>
          </a:bodyPr>
          <a:lstStyle>
            <a:lvl1pPr marL="0" indent="0" algn="l">
              <a:lnSpc>
                <a:spcPct val="90000"/>
              </a:lnSpc>
              <a:spcBef>
                <a:spcPts val="0"/>
              </a:spcBef>
              <a:buNone/>
              <a:defRPr lang="en-US" sz="3700" kern="1200" spc="-71" baseline="0" dirty="0">
                <a:gradFill>
                  <a:gsLst>
                    <a:gs pos="2083">
                      <a:schemeClr val="bg2"/>
                    </a:gs>
                    <a:gs pos="99000">
                      <a:schemeClr val="bg2"/>
                    </a:gs>
                  </a:gsLst>
                  <a:lin ang="5400000" scaled="0"/>
                </a:gradFill>
                <a:latin typeface="+mj-lt"/>
                <a:ea typeface="+mn-ea"/>
                <a:cs typeface="+mn-cs"/>
              </a:defRPr>
            </a:lvl1pPr>
            <a:lvl2pPr marL="466144" indent="0" algn="ctr">
              <a:buNone/>
              <a:defRPr>
                <a:solidFill>
                  <a:schemeClr val="tx1">
                    <a:tint val="75000"/>
                  </a:schemeClr>
                </a:solidFill>
              </a:defRPr>
            </a:lvl2pPr>
            <a:lvl3pPr marL="932286" indent="0" algn="ctr">
              <a:buNone/>
              <a:defRPr>
                <a:solidFill>
                  <a:schemeClr val="tx1">
                    <a:tint val="75000"/>
                  </a:schemeClr>
                </a:solidFill>
              </a:defRPr>
            </a:lvl3pPr>
            <a:lvl4pPr marL="1398428" indent="0" algn="ctr">
              <a:buNone/>
              <a:defRPr>
                <a:solidFill>
                  <a:schemeClr val="tx1">
                    <a:tint val="75000"/>
                  </a:schemeClr>
                </a:solidFill>
              </a:defRPr>
            </a:lvl4pPr>
            <a:lvl5pPr marL="1864570" indent="0" algn="ctr">
              <a:buNone/>
              <a:defRPr>
                <a:solidFill>
                  <a:schemeClr val="tx1">
                    <a:tint val="75000"/>
                  </a:schemeClr>
                </a:solidFill>
              </a:defRPr>
            </a:lvl5pPr>
            <a:lvl6pPr marL="2330713" indent="0" algn="ctr">
              <a:buNone/>
              <a:defRPr>
                <a:solidFill>
                  <a:schemeClr val="tx1">
                    <a:tint val="75000"/>
                  </a:schemeClr>
                </a:solidFill>
              </a:defRPr>
            </a:lvl6pPr>
            <a:lvl7pPr marL="2796856" indent="0" algn="ctr">
              <a:buNone/>
              <a:defRPr>
                <a:solidFill>
                  <a:schemeClr val="tx1">
                    <a:tint val="75000"/>
                  </a:schemeClr>
                </a:solidFill>
              </a:defRPr>
            </a:lvl7pPr>
            <a:lvl8pPr marL="3262998" indent="0" algn="ctr">
              <a:buNone/>
              <a:defRPr>
                <a:solidFill>
                  <a:schemeClr val="tx1">
                    <a:tint val="75000"/>
                  </a:schemeClr>
                </a:solidFill>
              </a:defRPr>
            </a:lvl8pPr>
            <a:lvl9pPr marL="3729142" indent="0" algn="ctr">
              <a:buNone/>
              <a:defRPr>
                <a:solidFill>
                  <a:schemeClr val="tx1">
                    <a:tint val="75000"/>
                  </a:schemeClr>
                </a:solidFill>
              </a:defRPr>
            </a:lvl9pPr>
          </a:lstStyle>
          <a:p>
            <a:pPr marL="0" marR="0" lvl="0" indent="0" algn="l" defTabSz="932286"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92910" y="2794218"/>
            <a:ext cx="10453896"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800" b="0" kern="1200" cap="none" spc="-408"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92916" y="1476622"/>
            <a:ext cx="10445796" cy="932293"/>
          </a:xfrm>
        </p:spPr>
        <p:txBody>
          <a:bodyPr wrap="square" anchor="b">
            <a:noAutofit/>
          </a:bodyPr>
          <a:lstStyle>
            <a:lvl1pPr marL="0" indent="0">
              <a:buNone/>
              <a:defRPr sz="6700" spc="-153"/>
            </a:lvl1pPr>
          </a:lstStyle>
          <a:p>
            <a:pPr lvl="0"/>
            <a:r>
              <a:rPr lang="en-US" smtClean="0"/>
              <a:t>Click to edit Master text styles</a:t>
            </a:r>
          </a:p>
        </p:txBody>
      </p:sp>
    </p:spTree>
    <p:extLst>
      <p:ext uri="{BB962C8B-B14F-4D97-AF65-F5344CB8AC3E}">
        <p14:creationId xmlns:p14="http://schemas.microsoft.com/office/powerpoint/2010/main" val="2458847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
        <p:nvSpPr>
          <p:cNvPr id="5" name="Text Placeholder 4"/>
          <p:cNvSpPr>
            <a:spLocks noGrp="1"/>
          </p:cNvSpPr>
          <p:nvPr>
            <p:ph type="body" sz="quarter" idx="10"/>
          </p:nvPr>
        </p:nvSpPr>
        <p:spPr>
          <a:xfrm>
            <a:off x="529665" y="1476621"/>
            <a:ext cx="11375536" cy="2015262"/>
          </a:xfrm>
          <a:prstGeom prst="rect">
            <a:avLst/>
          </a:prstGeom>
        </p:spPr>
        <p:txBody>
          <a:bodyPr/>
          <a:lstStyle>
            <a:lvl1pPr marL="0" indent="0">
              <a:spcBef>
                <a:spcPts val="2448"/>
              </a:spcBef>
              <a:buNone/>
              <a:defRPr sz="41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6318" indent="0">
              <a:buNone/>
              <a:defRPr sz="2000">
                <a:gradFill>
                  <a:gsLst>
                    <a:gs pos="100000">
                      <a:schemeClr val="bg2"/>
                    </a:gs>
                    <a:gs pos="6000">
                      <a:schemeClr val="bg2"/>
                    </a:gs>
                  </a:gsLst>
                  <a:lin ang="5400000" scaled="0"/>
                </a:gradFill>
              </a:defRPr>
            </a:lvl3pPr>
            <a:lvl4pPr marL="466160" indent="0">
              <a:buNone/>
              <a:defRPr sz="2000">
                <a:gradFill>
                  <a:gsLst>
                    <a:gs pos="100000">
                      <a:schemeClr val="bg2"/>
                    </a:gs>
                    <a:gs pos="6000">
                      <a:schemeClr val="bg2"/>
                    </a:gs>
                  </a:gsLst>
                  <a:lin ang="5400000" scaled="0"/>
                </a:gradFill>
              </a:defRPr>
            </a:lvl4pPr>
            <a:lvl5pPr marL="707335"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4288" tIns="62143" rIns="124288" bIns="62143" anchor="ctr"/>
          <a:lstStyle>
            <a:lvl1pPr algn="l">
              <a:defRPr sz="1600">
                <a:gradFill>
                  <a:gsLst>
                    <a:gs pos="100000">
                      <a:schemeClr val="bg2"/>
                    </a:gs>
                    <a:gs pos="0">
                      <a:schemeClr val="bg2"/>
                    </a:gs>
                  </a:gsLst>
                  <a:lin ang="5400000" scaled="0"/>
                </a:gradFill>
              </a:defRPr>
            </a:lvl1pPr>
          </a:lstStyle>
          <a:p>
            <a:pPr defTabSz="932286"/>
            <a:fld id="{727B4C2D-45E2-4621-8491-2995EB46A674}" type="slidenum">
              <a:rPr lang="en-US" smtClean="0">
                <a:gradFill>
                  <a:gsLst>
                    <a:gs pos="100000">
                      <a:srgbClr val="797A7D"/>
                    </a:gs>
                    <a:gs pos="0">
                      <a:srgbClr val="797A7D"/>
                    </a:gs>
                  </a:gsLst>
                  <a:lin ang="5400000" scaled="0"/>
                </a:gradFill>
              </a:rPr>
              <a:pPr defTabSz="932286"/>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809857926"/>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5" y="1476621"/>
            <a:ext cx="11375536" cy="2015262"/>
          </a:xfrm>
          <a:prstGeom prst="rect">
            <a:avLst/>
          </a:prstGeom>
        </p:spPr>
        <p:txBody>
          <a:bodyPr/>
          <a:lstStyle>
            <a:lvl1pPr marL="0" indent="0">
              <a:spcBef>
                <a:spcPts val="2448"/>
              </a:spcBef>
              <a:buNone/>
              <a:defRPr sz="41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6318" indent="0">
              <a:buNone/>
              <a:defRPr sz="2000">
                <a:gradFill>
                  <a:gsLst>
                    <a:gs pos="100000">
                      <a:schemeClr val="bg2"/>
                    </a:gs>
                    <a:gs pos="0">
                      <a:schemeClr val="bg2"/>
                    </a:gs>
                  </a:gsLst>
                  <a:lin ang="5400000" scaled="0"/>
                </a:gradFill>
              </a:defRPr>
            </a:lvl3pPr>
            <a:lvl4pPr marL="466160" indent="0">
              <a:buNone/>
              <a:defRPr sz="2000">
                <a:gradFill>
                  <a:gsLst>
                    <a:gs pos="100000">
                      <a:schemeClr val="bg2"/>
                    </a:gs>
                    <a:gs pos="0">
                      <a:schemeClr val="bg2"/>
                    </a:gs>
                  </a:gsLst>
                  <a:lin ang="5400000" scaled="0"/>
                </a:gradFill>
              </a:defRPr>
            </a:lvl4pPr>
            <a:lvl5pPr marL="707335"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4288" tIns="62143" rIns="124288" bIns="62143" anchor="ctr"/>
          <a:lstStyle>
            <a:lvl1pPr algn="l">
              <a:defRPr sz="1600">
                <a:gradFill>
                  <a:gsLst>
                    <a:gs pos="100000">
                      <a:schemeClr val="bg2"/>
                    </a:gs>
                    <a:gs pos="0">
                      <a:schemeClr val="bg2"/>
                    </a:gs>
                  </a:gsLst>
                  <a:lin ang="5400000" scaled="0"/>
                </a:gradFill>
              </a:defRPr>
            </a:lvl1pPr>
          </a:lstStyle>
          <a:p>
            <a:pPr defTabSz="932286"/>
            <a:fld id="{727B4C2D-45E2-4621-8491-2995EB46A674}" type="slidenum">
              <a:rPr lang="en-US" smtClean="0">
                <a:gradFill>
                  <a:gsLst>
                    <a:gs pos="100000">
                      <a:srgbClr val="797A7D"/>
                    </a:gs>
                    <a:gs pos="0">
                      <a:srgbClr val="797A7D"/>
                    </a:gs>
                  </a:gsLst>
                  <a:lin ang="5400000" scaled="0"/>
                </a:gradFill>
              </a:rPr>
              <a:pPr defTabSz="932286"/>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840051158"/>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5" y="233151"/>
            <a:ext cx="11375536" cy="762786"/>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5" y="1476621"/>
            <a:ext cx="11375536" cy="2084319"/>
          </a:xfrm>
          <a:prstGeom prst="rect">
            <a:avLst/>
          </a:prstGeom>
        </p:spPr>
        <p:txBody>
          <a:bodyPr/>
          <a:lstStyle>
            <a:lvl1pPr marL="289733" indent="-289733">
              <a:buFont typeface="Wingdings" pitchFamily="2" charset="2"/>
              <a:buChar char=""/>
              <a:defRPr sz="4100"/>
            </a:lvl1pPr>
            <a:lvl2pPr marL="527667" indent="-237937">
              <a:buFont typeface="Wingdings" pitchFamily="2" charset="2"/>
              <a:buChar char=""/>
              <a:defRPr>
                <a:latin typeface="+mn-lt"/>
              </a:defRPr>
            </a:lvl2pPr>
            <a:lvl3pPr marL="755893" indent="-228225">
              <a:buFont typeface="Wingdings" pitchFamily="2" charset="2"/>
              <a:buChar char=""/>
              <a:tabLst/>
              <a:defRPr>
                <a:latin typeface="+mn-lt"/>
              </a:defRPr>
            </a:lvl3pPr>
            <a:lvl4pPr marL="932322" indent="-176429">
              <a:buFont typeface="Wingdings" pitchFamily="2" charset="2"/>
              <a:buChar char=""/>
              <a:defRPr>
                <a:latin typeface="+mn-lt"/>
              </a:defRPr>
            </a:lvl4pPr>
            <a:lvl5pPr marL="1108752" indent="-176429">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4288" tIns="62143" rIns="124288" bIns="62143" anchor="ctr"/>
          <a:lstStyle>
            <a:lvl1pPr algn="l">
              <a:defRPr sz="1600">
                <a:gradFill>
                  <a:gsLst>
                    <a:gs pos="100000">
                      <a:schemeClr val="bg2"/>
                    </a:gs>
                    <a:gs pos="0">
                      <a:schemeClr val="bg2"/>
                    </a:gs>
                  </a:gsLst>
                  <a:lin ang="5400000" scaled="0"/>
                </a:gradFill>
              </a:defRPr>
            </a:lvl1pPr>
          </a:lstStyle>
          <a:p>
            <a:pPr defTabSz="932286"/>
            <a:fld id="{727B4C2D-45E2-4621-8491-2995EB46A674}" type="slidenum">
              <a:rPr lang="en-US" smtClean="0">
                <a:gradFill>
                  <a:gsLst>
                    <a:gs pos="100000">
                      <a:srgbClr val="797A7D"/>
                    </a:gs>
                    <a:gs pos="0">
                      <a:srgbClr val="797A7D"/>
                    </a:gs>
                  </a:gsLst>
                  <a:lin ang="5400000" scaled="0"/>
                </a:gradFill>
              </a:rPr>
              <a:pPr defTabSz="932286"/>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3556690582"/>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8"/>
            <a:ext cx="5504574" cy="2511229"/>
          </a:xfrm>
        </p:spPr>
        <p:txBody>
          <a:bodyPr/>
          <a:lstStyle>
            <a:lvl1pPr marL="0" indent="0">
              <a:spcBef>
                <a:spcPts val="1224"/>
              </a:spcBef>
              <a:buNone/>
              <a:defRPr sz="4100">
                <a:gradFill>
                  <a:gsLst>
                    <a:gs pos="100000">
                      <a:schemeClr val="tx2"/>
                    </a:gs>
                    <a:gs pos="0">
                      <a:schemeClr val="tx2"/>
                    </a:gs>
                  </a:gsLst>
                  <a:lin ang="5400000" scaled="0"/>
                </a:gradFill>
                <a:latin typeface="+mj-lt"/>
              </a:defRPr>
            </a:lvl1pPr>
            <a:lvl2pPr marL="0" indent="0">
              <a:buNone/>
              <a:defRPr sz="2000"/>
            </a:lvl2pPr>
            <a:lvl3pPr marL="237937" indent="0">
              <a:buNone/>
              <a:defRPr sz="2000"/>
            </a:lvl3pPr>
            <a:lvl4pPr marL="466160" indent="0">
              <a:buNone/>
              <a:defRPr sz="2000"/>
            </a:lvl4pPr>
            <a:lvl5pPr marL="707335"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8"/>
            <a:ext cx="5504574" cy="2511229"/>
          </a:xfrm>
        </p:spPr>
        <p:txBody>
          <a:bodyPr/>
          <a:lstStyle>
            <a:lvl1pPr marL="0" indent="0">
              <a:spcBef>
                <a:spcPts val="1224"/>
              </a:spcBef>
              <a:buNone/>
              <a:defRPr lang="en-US" sz="4100" kern="1200" spc="-71" baseline="0" dirty="0" smtClean="0">
                <a:gradFill>
                  <a:gsLst>
                    <a:gs pos="100000">
                      <a:schemeClr val="tx2"/>
                    </a:gs>
                    <a:gs pos="0">
                      <a:schemeClr val="tx2"/>
                    </a:gs>
                  </a:gsLst>
                  <a:lin ang="5400000" scaled="0"/>
                </a:gradFill>
                <a:latin typeface="+mj-lt"/>
                <a:ea typeface="+mn-ea"/>
                <a:cs typeface="+mn-cs"/>
              </a:defRPr>
            </a:lvl1pPr>
            <a:lvl2pPr marL="3239" marR="0" indent="0" algn="l" defTabSz="932286"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2pPr>
            <a:lvl3pPr marL="237937" marR="0" indent="0" algn="l" defTabSz="932286"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3pPr>
            <a:lvl4pPr marL="469399" marR="0" indent="0" algn="l" defTabSz="932286"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4pPr>
            <a:lvl5pPr marL="700861" marR="0" indent="0" algn="l" defTabSz="932286"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286"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286"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286"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286"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286"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31279" y="6526955"/>
            <a:ext cx="572078" cy="223825"/>
          </a:xfrm>
          <a:prstGeom prst="rect">
            <a:avLst/>
          </a:prstGeom>
        </p:spPr>
        <p:txBody>
          <a:bodyPr lIns="124288" tIns="62143" rIns="124288" bIns="62143" anchor="ctr"/>
          <a:lstStyle>
            <a:lvl1pPr algn="l">
              <a:defRPr sz="1600">
                <a:gradFill>
                  <a:gsLst>
                    <a:gs pos="100000">
                      <a:schemeClr val="bg2"/>
                    </a:gs>
                    <a:gs pos="0">
                      <a:schemeClr val="bg2"/>
                    </a:gs>
                  </a:gsLst>
                  <a:lin ang="5400000" scaled="0"/>
                </a:gradFill>
              </a:defRPr>
            </a:lvl1pPr>
          </a:lstStyle>
          <a:p>
            <a:pPr defTabSz="932286"/>
            <a:fld id="{727B4C2D-45E2-4621-8491-2995EB46A674}" type="slidenum">
              <a:rPr lang="en-US" smtClean="0">
                <a:gradFill>
                  <a:gsLst>
                    <a:gs pos="100000">
                      <a:srgbClr val="797A7D"/>
                    </a:gs>
                    <a:gs pos="0">
                      <a:srgbClr val="797A7D"/>
                    </a:gs>
                  </a:gsLst>
                  <a:lin ang="5400000" scaled="0"/>
                </a:gradFill>
              </a:rPr>
              <a:pPr defTabSz="932286"/>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3393580386"/>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8"/>
            <a:ext cx="5504574" cy="2511229"/>
          </a:xfrm>
        </p:spPr>
        <p:txBody>
          <a:bodyPr/>
          <a:lstStyle>
            <a:lvl1pPr marL="0" indent="0">
              <a:spcBef>
                <a:spcPts val="1224"/>
              </a:spcBef>
              <a:buNone/>
              <a:defRPr sz="41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7937" indent="0">
              <a:buNone/>
              <a:defRPr sz="2000">
                <a:gradFill>
                  <a:gsLst>
                    <a:gs pos="1000">
                      <a:schemeClr val="bg2"/>
                    </a:gs>
                    <a:gs pos="98000">
                      <a:schemeClr val="bg2"/>
                    </a:gs>
                  </a:gsLst>
                  <a:lin ang="5400000" scaled="0"/>
                </a:gradFill>
              </a:defRPr>
            </a:lvl3pPr>
            <a:lvl4pPr marL="466160" indent="0">
              <a:buNone/>
              <a:defRPr sz="2000">
                <a:gradFill>
                  <a:gsLst>
                    <a:gs pos="1000">
                      <a:schemeClr val="bg2"/>
                    </a:gs>
                    <a:gs pos="98000">
                      <a:schemeClr val="bg2"/>
                    </a:gs>
                  </a:gsLst>
                  <a:lin ang="5400000" scaled="0"/>
                </a:gradFill>
              </a:defRPr>
            </a:lvl4pPr>
            <a:lvl5pPr marL="707335"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8"/>
            <a:ext cx="5504574" cy="2511229"/>
          </a:xfrm>
        </p:spPr>
        <p:txBody>
          <a:bodyPr/>
          <a:lstStyle>
            <a:lvl1pPr marL="0" indent="0">
              <a:spcBef>
                <a:spcPts val="1224"/>
              </a:spcBef>
              <a:buNone/>
              <a:defRPr lang="en-US" sz="4100" kern="1200" spc="-71" baseline="0" dirty="0" smtClean="0">
                <a:gradFill>
                  <a:gsLst>
                    <a:gs pos="1000">
                      <a:schemeClr val="bg2"/>
                    </a:gs>
                    <a:gs pos="98000">
                      <a:schemeClr val="bg2"/>
                    </a:gs>
                  </a:gsLst>
                  <a:lin ang="5400000" scaled="0"/>
                </a:gradFill>
                <a:latin typeface="+mj-lt"/>
                <a:ea typeface="+mn-ea"/>
                <a:cs typeface="+mn-cs"/>
              </a:defRPr>
            </a:lvl1pPr>
            <a:lvl2pPr marL="3239" marR="0" indent="0" algn="l" defTabSz="932286"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7937" marR="0" indent="0" algn="l" defTabSz="932286"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69399" marR="0" indent="0" algn="l" defTabSz="932286"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700861" marR="0" indent="0" algn="l" defTabSz="932286"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286"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286"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286"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286"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286"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31279" y="6526955"/>
            <a:ext cx="572078" cy="223825"/>
          </a:xfrm>
          <a:prstGeom prst="rect">
            <a:avLst/>
          </a:prstGeom>
        </p:spPr>
        <p:txBody>
          <a:bodyPr lIns="124288" tIns="62143" rIns="124288" bIns="62143" anchor="ctr"/>
          <a:lstStyle>
            <a:lvl1pPr algn="l">
              <a:defRPr sz="1600">
                <a:gradFill>
                  <a:gsLst>
                    <a:gs pos="100000">
                      <a:schemeClr val="bg2"/>
                    </a:gs>
                    <a:gs pos="0">
                      <a:schemeClr val="bg2"/>
                    </a:gs>
                  </a:gsLst>
                  <a:lin ang="5400000" scaled="0"/>
                </a:gradFill>
              </a:defRPr>
            </a:lvl1pPr>
          </a:lstStyle>
          <a:p>
            <a:pPr defTabSz="932286"/>
            <a:fld id="{727B4C2D-45E2-4621-8491-2995EB46A674}" type="slidenum">
              <a:rPr lang="en-US" smtClean="0">
                <a:gradFill>
                  <a:gsLst>
                    <a:gs pos="100000">
                      <a:srgbClr val="797A7D"/>
                    </a:gs>
                    <a:gs pos="0">
                      <a:srgbClr val="797A7D"/>
                    </a:gs>
                  </a:gsLst>
                  <a:lin ang="5400000" scaled="0"/>
                </a:gradFill>
              </a:rPr>
              <a:pPr defTabSz="932286"/>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3996059760"/>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31279" y="1476622"/>
            <a:ext cx="5504574" cy="2398224"/>
          </a:xfrm>
        </p:spPr>
        <p:txBody>
          <a:bodyPr>
            <a:spAutoFit/>
          </a:bodyPr>
          <a:lstStyle>
            <a:lvl1pPr marL="297824" indent="-297824">
              <a:spcBef>
                <a:spcPts val="1224"/>
              </a:spcBef>
              <a:buClr>
                <a:schemeClr val="bg2"/>
              </a:buClr>
              <a:buSzPct val="100000"/>
              <a:buFont typeface="Wingdings" pitchFamily="2" charset="2"/>
              <a:buChar char=""/>
              <a:defRPr lang="en-US" sz="3700" kern="1200" spc="-71" baseline="0" dirty="0" smtClean="0">
                <a:gradFill>
                  <a:gsLst>
                    <a:gs pos="1250">
                      <a:schemeClr val="bg2"/>
                    </a:gs>
                    <a:gs pos="100000">
                      <a:schemeClr val="bg2"/>
                    </a:gs>
                  </a:gsLst>
                  <a:lin ang="5400000" scaled="0"/>
                </a:gradFill>
                <a:latin typeface="+mj-lt"/>
                <a:ea typeface="+mn-ea"/>
                <a:cs typeface="+mn-cs"/>
              </a:defRPr>
            </a:lvl1pPr>
            <a:lvl2pPr marL="530906" indent="-233082">
              <a:defRPr sz="2000"/>
            </a:lvl2pPr>
            <a:lvl3pPr marL="699243" indent="-168337">
              <a:tabLst/>
              <a:defRPr sz="2000"/>
            </a:lvl3pPr>
            <a:lvl4pPr marL="880527" indent="-181285">
              <a:defRPr/>
            </a:lvl4pPr>
            <a:lvl5pPr marL="1048862" indent="-16833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405481" y="1476627"/>
            <a:ext cx="5504574" cy="2748445"/>
          </a:xfrm>
        </p:spPr>
        <p:txBody>
          <a:bodyPr>
            <a:spAutoFit/>
          </a:bodyPr>
          <a:lstStyle>
            <a:lvl1pPr marL="346383" indent="-346383">
              <a:spcBef>
                <a:spcPts val="1224"/>
              </a:spcBef>
              <a:buClr>
                <a:schemeClr val="bg2"/>
              </a:buClr>
              <a:buFont typeface="Arial" pitchFamily="34" charset="0"/>
              <a:buChar char="•"/>
              <a:defRPr lang="en-US" sz="3700" kern="1200" spc="-71" baseline="0" dirty="0" smtClean="0">
                <a:gradFill>
                  <a:gsLst>
                    <a:gs pos="1250">
                      <a:schemeClr val="bg2"/>
                    </a:gs>
                    <a:gs pos="100000">
                      <a:schemeClr val="bg2"/>
                    </a:gs>
                  </a:gsLst>
                  <a:lin ang="5400000" scaled="0"/>
                </a:gradFill>
                <a:latin typeface="+mj-lt"/>
                <a:ea typeface="+mn-ea"/>
                <a:cs typeface="+mn-cs"/>
              </a:defRPr>
            </a:lvl1pPr>
            <a:lvl2pPr marL="647447" indent="-349621">
              <a:defRPr lang="en-US" sz="2000" kern="1200" spc="0" baseline="0" dirty="0" smtClean="0">
                <a:gradFill>
                  <a:gsLst>
                    <a:gs pos="1250">
                      <a:schemeClr val="bg2"/>
                    </a:gs>
                    <a:gs pos="100000">
                      <a:schemeClr val="bg2"/>
                    </a:gs>
                  </a:gsLst>
                  <a:lin ang="5400000" scaled="0"/>
                </a:gradFill>
                <a:latin typeface="+mn-lt"/>
                <a:ea typeface="+mn-ea"/>
                <a:cs typeface="+mn-cs"/>
              </a:defRPr>
            </a:lvl2pPr>
            <a:lvl3pPr marL="880527" indent="-349621">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48862" indent="-349621">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30149" indent="-349621">
              <a:defRPr lang="en-US" sz="2000" kern="1200" spc="0" baseline="0" dirty="0">
                <a:gradFill>
                  <a:gsLst>
                    <a:gs pos="1250">
                      <a:schemeClr val="bg2"/>
                    </a:gs>
                    <a:gs pos="100000">
                      <a:schemeClr val="bg2"/>
                    </a:gs>
                  </a:gsLst>
                  <a:lin ang="5400000" scaled="0"/>
                </a:gradFill>
                <a:latin typeface="+mn-lt"/>
                <a:ea typeface="+mn-ea"/>
                <a:cs typeface="+mn-cs"/>
              </a:defRPr>
            </a:lvl5pPr>
          </a:lstStyle>
          <a:p>
            <a:pPr marL="297824" marR="0" lvl="0" indent="-297824" algn="l" defTabSz="932286"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Click to edit Master text styles</a:t>
            </a:r>
          </a:p>
          <a:p>
            <a:pPr marL="297824" marR="0" lvl="1" indent="-297824" algn="l" defTabSz="932286"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Second level</a:t>
            </a:r>
          </a:p>
          <a:p>
            <a:pPr marL="297824" marR="0" lvl="2" indent="-297824" algn="l" defTabSz="932286"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Third level</a:t>
            </a:r>
          </a:p>
          <a:p>
            <a:pPr marL="297824" marR="0" lvl="3" indent="-297824" algn="l" defTabSz="932286"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Fourth level</a:t>
            </a:r>
          </a:p>
          <a:p>
            <a:pPr marL="297824" marR="0" lvl="4" indent="-297824" algn="l" defTabSz="932286"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4288" tIns="62143" rIns="124288" bIns="62143" anchor="ctr"/>
          <a:lstStyle>
            <a:lvl1pPr algn="l">
              <a:defRPr sz="1600">
                <a:gradFill>
                  <a:gsLst>
                    <a:gs pos="100000">
                      <a:schemeClr val="bg2"/>
                    </a:gs>
                    <a:gs pos="0">
                      <a:schemeClr val="bg2"/>
                    </a:gs>
                  </a:gsLst>
                  <a:lin ang="5400000" scaled="0"/>
                </a:gradFill>
              </a:defRPr>
            </a:lvl1pPr>
          </a:lstStyle>
          <a:p>
            <a:pPr defTabSz="932286"/>
            <a:fld id="{727B4C2D-45E2-4621-8491-2995EB46A674}" type="slidenum">
              <a:rPr lang="en-US" smtClean="0">
                <a:gradFill>
                  <a:gsLst>
                    <a:gs pos="100000">
                      <a:srgbClr val="797A7D"/>
                    </a:gs>
                    <a:gs pos="0">
                      <a:srgbClr val="797A7D"/>
                    </a:gs>
                  </a:gsLst>
                  <a:lin ang="5400000" scaled="0"/>
                </a:gradFill>
              </a:rPr>
              <a:pPr defTabSz="932286"/>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103120219"/>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8"/>
            <a:ext cx="5543930" cy="1695079"/>
          </a:xfrm>
          <a:prstGeom prst="rect">
            <a:avLst/>
          </a:prstGeom>
        </p:spPr>
        <p:txBody>
          <a:bodyPr>
            <a:noAutofit/>
          </a:bodyPr>
          <a:lstStyle>
            <a:lvl1pPr marL="0" indent="0">
              <a:buNone/>
              <a:defRPr sz="4100" b="0" cap="none" baseline="0">
                <a:gradFill>
                  <a:gsLst>
                    <a:gs pos="100000">
                      <a:schemeClr val="tx2"/>
                    </a:gs>
                    <a:gs pos="0">
                      <a:schemeClr val="tx2"/>
                    </a:gs>
                  </a:gsLst>
                  <a:lin ang="5400000" scaled="0"/>
                </a:gradFill>
                <a:latin typeface="+mj-lt"/>
              </a:defRPr>
            </a:lvl1pPr>
            <a:lvl2pPr marL="621439" indent="0">
              <a:buNone/>
              <a:defRPr sz="2800" b="1"/>
            </a:lvl2pPr>
            <a:lvl3pPr marL="1242880" indent="0">
              <a:buNone/>
              <a:defRPr sz="2400" b="1"/>
            </a:lvl3pPr>
            <a:lvl4pPr marL="1864318" indent="0">
              <a:buNone/>
              <a:defRPr sz="2100" b="1"/>
            </a:lvl4pPr>
            <a:lvl5pPr marL="2485758" indent="0">
              <a:buNone/>
              <a:defRPr sz="2100" b="1"/>
            </a:lvl5pPr>
            <a:lvl6pPr marL="3107196" indent="0">
              <a:buNone/>
              <a:defRPr sz="2100" b="1"/>
            </a:lvl6pPr>
            <a:lvl7pPr marL="3728638" indent="0">
              <a:buNone/>
              <a:defRPr sz="2100" b="1"/>
            </a:lvl7pPr>
            <a:lvl8pPr marL="4350077" indent="0">
              <a:buNone/>
              <a:defRPr sz="2100" b="1"/>
            </a:lvl8pPr>
            <a:lvl9pPr marL="4971518"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13878" y="1715390"/>
            <a:ext cx="5596178" cy="339016"/>
          </a:xfrm>
          <a:prstGeom prst="rect">
            <a:avLst/>
          </a:prstGeom>
        </p:spPr>
        <p:txBody>
          <a:bodyPr>
            <a:noAutofit/>
          </a:bodyPr>
          <a:lstStyle>
            <a:lvl1pPr marL="0" indent="0">
              <a:spcBef>
                <a:spcPts val="1224"/>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159" indent="-388400">
              <a:defRPr lang="en-US" sz="2100" kern="1200" dirty="0" smtClean="0">
                <a:solidFill>
                  <a:schemeClr val="bg2">
                    <a:lumMod val="50000"/>
                  </a:schemeClr>
                </a:solidFill>
                <a:latin typeface="+mn-lt"/>
                <a:ea typeface="+mn-ea"/>
                <a:cs typeface="Arial" pitchFamily="34" charset="0"/>
              </a:defRPr>
            </a:lvl2pPr>
            <a:lvl3pPr marL="932159" indent="-233040">
              <a:defRPr lang="en-US" sz="1900" kern="1200" dirty="0" smtClean="0">
                <a:solidFill>
                  <a:schemeClr val="bg2">
                    <a:lumMod val="50000"/>
                  </a:schemeClr>
                </a:solidFill>
                <a:latin typeface="+mn-lt"/>
                <a:ea typeface="+mn-ea"/>
                <a:cs typeface="Arial" pitchFamily="34" charset="0"/>
              </a:defRPr>
            </a:lvl3pPr>
            <a:lvl4pPr marL="1242880" indent="-233040">
              <a:defRPr lang="en-US" sz="1600" kern="1200" dirty="0" smtClean="0">
                <a:solidFill>
                  <a:schemeClr val="bg2">
                    <a:lumMod val="50000"/>
                  </a:schemeClr>
                </a:solidFill>
                <a:latin typeface="+mn-lt"/>
                <a:ea typeface="+mn-ea"/>
                <a:cs typeface="Arial" pitchFamily="34" charset="0"/>
              </a:defRPr>
            </a:lvl4pPr>
            <a:lvl5pPr marL="1475918" indent="-23304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4288" tIns="62143" rIns="124288" bIns="62143" anchor="ctr"/>
          <a:lstStyle>
            <a:lvl1pPr algn="l">
              <a:defRPr sz="1600">
                <a:gradFill>
                  <a:gsLst>
                    <a:gs pos="100000">
                      <a:schemeClr val="bg2"/>
                    </a:gs>
                    <a:gs pos="0">
                      <a:schemeClr val="bg2"/>
                    </a:gs>
                  </a:gsLst>
                  <a:lin ang="5400000" scaled="0"/>
                </a:gradFill>
              </a:defRPr>
            </a:lvl1pPr>
          </a:lstStyle>
          <a:p>
            <a:pPr defTabSz="932286"/>
            <a:fld id="{727B4C2D-45E2-4621-8491-2995EB46A674}" type="slidenum">
              <a:rPr lang="en-US" smtClean="0">
                <a:gradFill>
                  <a:gsLst>
                    <a:gs pos="100000">
                      <a:srgbClr val="797A7D"/>
                    </a:gs>
                    <a:gs pos="0">
                      <a:srgbClr val="797A7D"/>
                    </a:gs>
                  </a:gsLst>
                  <a:lin ang="5400000" scaled="0"/>
                </a:gradFill>
              </a:rPr>
              <a:pPr defTabSz="932286"/>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26621672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100" b="0" cap="none" baseline="0">
                <a:gradFill>
                  <a:gsLst>
                    <a:gs pos="100000">
                      <a:schemeClr val="tx2"/>
                    </a:gs>
                    <a:gs pos="0">
                      <a:schemeClr val="tx2"/>
                    </a:gs>
                  </a:gsLst>
                  <a:lin ang="5400000" scaled="0"/>
                </a:gradFill>
                <a:latin typeface="+mj-lt"/>
              </a:defRPr>
            </a:lvl1pPr>
            <a:lvl2pPr marL="621439" indent="0">
              <a:buNone/>
              <a:defRPr sz="2800" b="1"/>
            </a:lvl2pPr>
            <a:lvl3pPr marL="1242880" indent="0">
              <a:buNone/>
              <a:defRPr sz="2400" b="1"/>
            </a:lvl3pPr>
            <a:lvl4pPr marL="1864318" indent="0">
              <a:buNone/>
              <a:defRPr sz="2100" b="1"/>
            </a:lvl4pPr>
            <a:lvl5pPr marL="2485758" indent="0">
              <a:buNone/>
              <a:defRPr sz="2100" b="1"/>
            </a:lvl5pPr>
            <a:lvl6pPr marL="3107196" indent="0">
              <a:buNone/>
              <a:defRPr sz="2100" b="1"/>
            </a:lvl6pPr>
            <a:lvl7pPr marL="3728638" indent="0">
              <a:buNone/>
              <a:defRPr sz="2100" b="1"/>
            </a:lvl7pPr>
            <a:lvl8pPr marL="4350077" indent="0">
              <a:buNone/>
              <a:defRPr sz="2100" b="1"/>
            </a:lvl8pPr>
            <a:lvl9pPr marL="4971518"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4288" tIns="62143" rIns="124288" bIns="62143" anchor="ctr"/>
          <a:lstStyle>
            <a:lvl1pPr algn="l">
              <a:defRPr sz="1600">
                <a:gradFill>
                  <a:gsLst>
                    <a:gs pos="100000">
                      <a:schemeClr val="bg2"/>
                    </a:gs>
                    <a:gs pos="0">
                      <a:schemeClr val="bg2"/>
                    </a:gs>
                  </a:gsLst>
                  <a:lin ang="5400000" scaled="0"/>
                </a:gradFill>
              </a:defRPr>
            </a:lvl1pPr>
          </a:lstStyle>
          <a:p>
            <a:pPr defTabSz="932286"/>
            <a:fld id="{727B4C2D-45E2-4621-8491-2995EB46A674}" type="slidenum">
              <a:rPr lang="en-US" smtClean="0">
                <a:gradFill>
                  <a:gsLst>
                    <a:gs pos="100000">
                      <a:srgbClr val="797A7D"/>
                    </a:gs>
                    <a:gs pos="0">
                      <a:srgbClr val="797A7D"/>
                    </a:gs>
                  </a:gsLst>
                  <a:lin ang="5400000" scaled="0"/>
                </a:gradFill>
              </a:rPr>
              <a:pPr defTabSz="932286"/>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159" indent="-388400">
              <a:defRPr lang="en-US" sz="2100" kern="1200" dirty="0" smtClean="0">
                <a:solidFill>
                  <a:schemeClr val="bg2">
                    <a:lumMod val="50000"/>
                  </a:schemeClr>
                </a:solidFill>
                <a:latin typeface="+mn-lt"/>
                <a:ea typeface="+mn-ea"/>
                <a:cs typeface="Arial" pitchFamily="34" charset="0"/>
              </a:defRPr>
            </a:lvl2pPr>
            <a:lvl3pPr marL="932159" indent="-233040">
              <a:defRPr lang="en-US" sz="1900" kern="1200" dirty="0" smtClean="0">
                <a:solidFill>
                  <a:schemeClr val="bg2">
                    <a:lumMod val="50000"/>
                  </a:schemeClr>
                </a:solidFill>
                <a:latin typeface="+mn-lt"/>
                <a:ea typeface="+mn-ea"/>
                <a:cs typeface="Arial" pitchFamily="34" charset="0"/>
              </a:defRPr>
            </a:lvl3pPr>
            <a:lvl4pPr marL="1242880" indent="-233040">
              <a:defRPr lang="en-US" sz="1600" kern="1200" dirty="0" smtClean="0">
                <a:solidFill>
                  <a:schemeClr val="bg2">
                    <a:lumMod val="50000"/>
                  </a:schemeClr>
                </a:solidFill>
                <a:latin typeface="+mn-lt"/>
                <a:ea typeface="+mn-ea"/>
                <a:cs typeface="Arial" pitchFamily="34" charset="0"/>
              </a:defRPr>
            </a:lvl4pPr>
            <a:lvl5pPr marL="1475918" indent="-23304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334860" y="0"/>
            <a:ext cx="6101615" cy="6994525"/>
          </a:xfrm>
        </p:spPr>
        <p:txBody>
          <a:bodyPr lIns="186465"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336050214"/>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344434" y="1476623"/>
            <a:ext cx="5543930" cy="1201902"/>
          </a:xfrm>
          <a:prstGeom prst="rect">
            <a:avLst/>
          </a:prstGeom>
        </p:spPr>
        <p:txBody>
          <a:bodyPr>
            <a:noAutofit/>
          </a:bodyPr>
          <a:lstStyle>
            <a:lvl1pPr marL="0" indent="0">
              <a:buNone/>
              <a:defRPr sz="4100" b="0" cap="none" baseline="0">
                <a:gradFill>
                  <a:gsLst>
                    <a:gs pos="100000">
                      <a:schemeClr val="tx2"/>
                    </a:gs>
                    <a:gs pos="0">
                      <a:schemeClr val="tx2"/>
                    </a:gs>
                  </a:gsLst>
                  <a:lin ang="5400000" scaled="0"/>
                </a:gradFill>
                <a:latin typeface="+mj-lt"/>
              </a:defRPr>
            </a:lvl1pPr>
            <a:lvl2pPr marL="621439" indent="0">
              <a:buNone/>
              <a:defRPr sz="2800" b="1"/>
            </a:lvl2pPr>
            <a:lvl3pPr marL="1242880" indent="0">
              <a:buNone/>
              <a:defRPr sz="2400" b="1"/>
            </a:lvl3pPr>
            <a:lvl4pPr marL="1864318" indent="0">
              <a:buNone/>
              <a:defRPr sz="2100" b="1"/>
            </a:lvl4pPr>
            <a:lvl5pPr marL="2485758" indent="0">
              <a:buNone/>
              <a:defRPr sz="2100" b="1"/>
            </a:lvl5pPr>
            <a:lvl6pPr marL="3107196" indent="0">
              <a:buNone/>
              <a:defRPr sz="2100" b="1"/>
            </a:lvl6pPr>
            <a:lvl7pPr marL="3728638" indent="0">
              <a:buNone/>
              <a:defRPr sz="2100" b="1"/>
            </a:lvl7pPr>
            <a:lvl8pPr marL="4350077" indent="0">
              <a:buNone/>
              <a:defRPr sz="2100" b="1"/>
            </a:lvl8pPr>
            <a:lvl9pPr marL="4971518"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344434"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159" indent="-388400">
              <a:defRPr lang="en-US" sz="2100" kern="1200" dirty="0" smtClean="0">
                <a:solidFill>
                  <a:schemeClr val="bg2">
                    <a:lumMod val="50000"/>
                  </a:schemeClr>
                </a:solidFill>
                <a:latin typeface="+mn-lt"/>
                <a:ea typeface="+mn-ea"/>
                <a:cs typeface="Arial" pitchFamily="34" charset="0"/>
              </a:defRPr>
            </a:lvl2pPr>
            <a:lvl3pPr marL="932159" indent="-233040">
              <a:defRPr lang="en-US" sz="1900" kern="1200" dirty="0" smtClean="0">
                <a:solidFill>
                  <a:schemeClr val="bg2">
                    <a:lumMod val="50000"/>
                  </a:schemeClr>
                </a:solidFill>
                <a:latin typeface="+mn-lt"/>
                <a:ea typeface="+mn-ea"/>
                <a:cs typeface="Arial" pitchFamily="34" charset="0"/>
              </a:defRPr>
            </a:lvl3pPr>
            <a:lvl4pPr marL="1242880" indent="-233040">
              <a:defRPr lang="en-US" sz="1600" kern="1200" dirty="0" smtClean="0">
                <a:solidFill>
                  <a:schemeClr val="bg2">
                    <a:lumMod val="50000"/>
                  </a:schemeClr>
                </a:solidFill>
                <a:latin typeface="+mn-lt"/>
                <a:ea typeface="+mn-ea"/>
                <a:cs typeface="Arial" pitchFamily="34" charset="0"/>
              </a:defRPr>
            </a:lvl4pPr>
            <a:lvl5pPr marL="1475918" indent="-23304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5" y="0"/>
            <a:ext cx="6101615" cy="6994525"/>
          </a:xfrm>
        </p:spPr>
        <p:txBody>
          <a:bodyPr lIns="186465"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24829783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6"/>
            <a:ext cx="11887200" cy="2254827"/>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0047472"/>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713" y="0"/>
            <a:ext cx="610809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9" tIns="46619" rIns="46619" bIns="46619" numCol="1" spcCol="0" rtlCol="0" fromWordArt="0" anchor="ctr" anchorCtr="0" forceAA="0" compatLnSpc="1">
            <a:prstTxWarp prst="textNoShape">
              <a:avLst/>
            </a:prstTxWarp>
            <a:noAutofit/>
          </a:bodyPr>
          <a:lstStyle/>
          <a:p>
            <a:pPr algn="ctr" defTabSz="932015"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84" y="1476628"/>
            <a:ext cx="5338712" cy="1695079"/>
          </a:xfrm>
          <a:prstGeom prst="rect">
            <a:avLst/>
          </a:prstGeom>
        </p:spPr>
        <p:txBody>
          <a:bodyPr>
            <a:noAutofit/>
          </a:bodyPr>
          <a:lstStyle>
            <a:lvl1pPr marL="0" indent="0">
              <a:buNone/>
              <a:defRPr sz="4100" b="0" cap="none" baseline="0">
                <a:gradFill>
                  <a:gsLst>
                    <a:gs pos="100000">
                      <a:schemeClr val="bg1"/>
                    </a:gs>
                    <a:gs pos="0">
                      <a:schemeClr val="bg1"/>
                    </a:gs>
                  </a:gsLst>
                  <a:lin ang="5400000" scaled="0"/>
                </a:gradFill>
                <a:latin typeface="+mj-lt"/>
              </a:defRPr>
            </a:lvl1pPr>
            <a:lvl2pPr marL="621439" indent="0">
              <a:buNone/>
              <a:defRPr sz="2800" b="1"/>
            </a:lvl2pPr>
            <a:lvl3pPr marL="1242880" indent="0">
              <a:buNone/>
              <a:defRPr sz="2400" b="1"/>
            </a:lvl3pPr>
            <a:lvl4pPr marL="1864318" indent="0">
              <a:buNone/>
              <a:defRPr sz="2100" b="1"/>
            </a:lvl4pPr>
            <a:lvl5pPr marL="2485758" indent="0">
              <a:buNone/>
              <a:defRPr sz="2100" b="1"/>
            </a:lvl5pPr>
            <a:lvl6pPr marL="3107196" indent="0">
              <a:buNone/>
              <a:defRPr sz="2100" b="1"/>
            </a:lvl6pPr>
            <a:lvl7pPr marL="3728638" indent="0">
              <a:buNone/>
              <a:defRPr sz="2100" b="1"/>
            </a:lvl7pPr>
            <a:lvl8pPr marL="4350077" indent="0">
              <a:buNone/>
              <a:defRPr sz="2100" b="1"/>
            </a:lvl8pPr>
            <a:lvl9pPr marL="4971518"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13878" y="1715390"/>
            <a:ext cx="5596178" cy="339016"/>
          </a:xfrm>
          <a:prstGeom prst="rect">
            <a:avLst/>
          </a:prstGeom>
        </p:spPr>
        <p:txBody>
          <a:bodyPr>
            <a:noAutofit/>
          </a:bodyPr>
          <a:lstStyle>
            <a:lvl1pPr marL="0" indent="0">
              <a:spcBef>
                <a:spcPts val="1224"/>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159" indent="-388400">
              <a:defRPr lang="en-US" sz="2100" kern="1200" dirty="0" smtClean="0">
                <a:solidFill>
                  <a:schemeClr val="bg2">
                    <a:lumMod val="50000"/>
                  </a:schemeClr>
                </a:solidFill>
                <a:latin typeface="+mn-lt"/>
                <a:ea typeface="+mn-ea"/>
                <a:cs typeface="Arial" pitchFamily="34" charset="0"/>
              </a:defRPr>
            </a:lvl2pPr>
            <a:lvl3pPr marL="932159" indent="-233040">
              <a:defRPr lang="en-US" sz="1900" kern="1200" dirty="0" smtClean="0">
                <a:solidFill>
                  <a:schemeClr val="bg2">
                    <a:lumMod val="50000"/>
                  </a:schemeClr>
                </a:solidFill>
                <a:latin typeface="+mn-lt"/>
                <a:ea typeface="+mn-ea"/>
                <a:cs typeface="Arial" pitchFamily="34" charset="0"/>
              </a:defRPr>
            </a:lvl3pPr>
            <a:lvl4pPr marL="1242880" indent="-233040">
              <a:defRPr lang="en-US" sz="1600" kern="1200" dirty="0" smtClean="0">
                <a:solidFill>
                  <a:schemeClr val="bg2">
                    <a:lumMod val="50000"/>
                  </a:schemeClr>
                </a:solidFill>
                <a:latin typeface="+mn-lt"/>
                <a:ea typeface="+mn-ea"/>
                <a:cs typeface="Arial" pitchFamily="34" charset="0"/>
              </a:defRPr>
            </a:lvl4pPr>
            <a:lvl5pPr marL="1475918" indent="-23304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192270941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6" y="0"/>
            <a:ext cx="634619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9" tIns="46619" rIns="46619" bIns="46619" numCol="1" spcCol="0" rtlCol="0" fromWordArt="0" anchor="ctr" anchorCtr="0" forceAA="0" compatLnSpc="1">
            <a:prstTxWarp prst="textNoShape">
              <a:avLst/>
            </a:prstTxWarp>
            <a:noAutofit/>
          </a:bodyPr>
          <a:lstStyle/>
          <a:p>
            <a:pPr algn="ctr" defTabSz="932015"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100" b="0" cap="none" baseline="0">
                <a:gradFill>
                  <a:gsLst>
                    <a:gs pos="100000">
                      <a:schemeClr val="bg1"/>
                    </a:gs>
                    <a:gs pos="0">
                      <a:schemeClr val="bg1"/>
                    </a:gs>
                  </a:gsLst>
                  <a:lin ang="5400000" scaled="0"/>
                </a:gradFill>
                <a:latin typeface="+mj-lt"/>
              </a:defRPr>
            </a:lvl1pPr>
            <a:lvl2pPr marL="621439" indent="0">
              <a:buNone/>
              <a:defRPr sz="2800" b="1"/>
            </a:lvl2pPr>
            <a:lvl3pPr marL="1242880" indent="0">
              <a:buNone/>
              <a:defRPr sz="2400" b="1"/>
            </a:lvl3pPr>
            <a:lvl4pPr marL="1864318" indent="0">
              <a:buNone/>
              <a:defRPr sz="2100" b="1"/>
            </a:lvl4pPr>
            <a:lvl5pPr marL="2485758" indent="0">
              <a:buNone/>
              <a:defRPr sz="2100" b="1"/>
            </a:lvl5pPr>
            <a:lvl6pPr marL="3107196" indent="0">
              <a:buNone/>
              <a:defRPr sz="2100" b="1"/>
            </a:lvl6pPr>
            <a:lvl7pPr marL="3728638" indent="0">
              <a:buNone/>
              <a:defRPr sz="2100" b="1"/>
            </a:lvl7pPr>
            <a:lvl8pPr marL="4350077" indent="0">
              <a:buNone/>
              <a:defRPr sz="2100" b="1"/>
            </a:lvl8pPr>
            <a:lvl9pPr marL="4971518"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32159" indent="-388400">
              <a:defRPr lang="en-US" sz="2100" kern="1200" dirty="0" smtClean="0">
                <a:solidFill>
                  <a:schemeClr val="bg2">
                    <a:lumMod val="50000"/>
                  </a:schemeClr>
                </a:solidFill>
                <a:latin typeface="+mn-lt"/>
                <a:ea typeface="+mn-ea"/>
                <a:cs typeface="Arial" pitchFamily="34" charset="0"/>
              </a:defRPr>
            </a:lvl2pPr>
            <a:lvl3pPr marL="932159" indent="-233040">
              <a:defRPr lang="en-US" sz="1900" kern="1200" dirty="0" smtClean="0">
                <a:solidFill>
                  <a:schemeClr val="bg2">
                    <a:lumMod val="50000"/>
                  </a:schemeClr>
                </a:solidFill>
                <a:latin typeface="+mn-lt"/>
                <a:ea typeface="+mn-ea"/>
                <a:cs typeface="Arial" pitchFamily="34" charset="0"/>
              </a:defRPr>
            </a:lvl3pPr>
            <a:lvl4pPr marL="1242880" indent="-233040">
              <a:defRPr lang="en-US" sz="1600" kern="1200" dirty="0" smtClean="0">
                <a:solidFill>
                  <a:schemeClr val="bg2">
                    <a:lumMod val="50000"/>
                  </a:schemeClr>
                </a:solidFill>
                <a:latin typeface="+mn-lt"/>
                <a:ea typeface="+mn-ea"/>
                <a:cs typeface="Arial" pitchFamily="34" charset="0"/>
              </a:defRPr>
            </a:lvl4pPr>
            <a:lvl5pPr marL="1475918" indent="-23304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334860" y="0"/>
            <a:ext cx="6101615" cy="6994525"/>
          </a:xfrm>
        </p:spPr>
        <p:txBody>
          <a:bodyPr lIns="186465"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305081132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6088658" y="0"/>
            <a:ext cx="6347816"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9" tIns="46619" rIns="46619" bIns="46619" numCol="1" spcCol="0" rtlCol="0" fromWordArt="0" anchor="ctr" anchorCtr="0" forceAA="0" compatLnSpc="1">
            <a:prstTxWarp prst="textNoShape">
              <a:avLst/>
            </a:prstTxWarp>
            <a:noAutofit/>
          </a:bodyPr>
          <a:lstStyle/>
          <a:p>
            <a:pPr algn="ctr" defTabSz="932015"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344434" y="1476623"/>
            <a:ext cx="5543930" cy="1201902"/>
          </a:xfrm>
          <a:prstGeom prst="rect">
            <a:avLst/>
          </a:prstGeom>
        </p:spPr>
        <p:txBody>
          <a:bodyPr>
            <a:noAutofit/>
          </a:bodyPr>
          <a:lstStyle>
            <a:lvl1pPr marL="0" indent="0">
              <a:buNone/>
              <a:defRPr sz="4100" b="0" cap="none" baseline="0">
                <a:gradFill>
                  <a:gsLst>
                    <a:gs pos="100000">
                      <a:schemeClr val="bg1"/>
                    </a:gs>
                    <a:gs pos="0">
                      <a:schemeClr val="bg1"/>
                    </a:gs>
                  </a:gsLst>
                  <a:lin ang="5400000" scaled="0"/>
                </a:gradFill>
                <a:latin typeface="+mj-lt"/>
              </a:defRPr>
            </a:lvl1pPr>
            <a:lvl2pPr marL="621439" indent="0">
              <a:buNone/>
              <a:defRPr sz="2800" b="1"/>
            </a:lvl2pPr>
            <a:lvl3pPr marL="1242880" indent="0">
              <a:buNone/>
              <a:defRPr sz="2400" b="1"/>
            </a:lvl3pPr>
            <a:lvl4pPr marL="1864318" indent="0">
              <a:buNone/>
              <a:defRPr sz="2100" b="1"/>
            </a:lvl4pPr>
            <a:lvl5pPr marL="2485758" indent="0">
              <a:buNone/>
              <a:defRPr sz="2100" b="1"/>
            </a:lvl5pPr>
            <a:lvl6pPr marL="3107196" indent="0">
              <a:buNone/>
              <a:defRPr sz="2100" b="1"/>
            </a:lvl6pPr>
            <a:lvl7pPr marL="3728638" indent="0">
              <a:buNone/>
              <a:defRPr sz="2100" b="1"/>
            </a:lvl7pPr>
            <a:lvl8pPr marL="4350077" indent="0">
              <a:buNone/>
              <a:defRPr sz="2100" b="1"/>
            </a:lvl8pPr>
            <a:lvl9pPr marL="4971518"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344434"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32159" indent="-388400">
              <a:defRPr lang="en-US" sz="2100" kern="1200" dirty="0" smtClean="0">
                <a:solidFill>
                  <a:schemeClr val="bg2">
                    <a:lumMod val="50000"/>
                  </a:schemeClr>
                </a:solidFill>
                <a:latin typeface="+mn-lt"/>
                <a:ea typeface="+mn-ea"/>
                <a:cs typeface="Arial" pitchFamily="34" charset="0"/>
              </a:defRPr>
            </a:lvl2pPr>
            <a:lvl3pPr marL="932159" indent="-233040">
              <a:defRPr lang="en-US" sz="1900" kern="1200" dirty="0" smtClean="0">
                <a:solidFill>
                  <a:schemeClr val="bg2">
                    <a:lumMod val="50000"/>
                  </a:schemeClr>
                </a:solidFill>
                <a:latin typeface="+mn-lt"/>
                <a:ea typeface="+mn-ea"/>
                <a:cs typeface="Arial" pitchFamily="34" charset="0"/>
              </a:defRPr>
            </a:lvl3pPr>
            <a:lvl4pPr marL="1242880" indent="-233040">
              <a:defRPr lang="en-US" sz="1600" kern="1200" dirty="0" smtClean="0">
                <a:solidFill>
                  <a:schemeClr val="bg2">
                    <a:lumMod val="50000"/>
                  </a:schemeClr>
                </a:solidFill>
                <a:latin typeface="+mn-lt"/>
                <a:ea typeface="+mn-ea"/>
                <a:cs typeface="Arial" pitchFamily="34" charset="0"/>
              </a:defRPr>
            </a:lvl4pPr>
            <a:lvl5pPr marL="1475918" indent="-23304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5" y="0"/>
            <a:ext cx="6101615" cy="6994525"/>
          </a:xfrm>
        </p:spPr>
        <p:txBody>
          <a:bodyPr lIns="186465"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0417" y="6134660"/>
            <a:ext cx="1774190" cy="832141"/>
          </a:xfrm>
          <a:prstGeom prst="rect">
            <a:avLst/>
          </a:prstGeom>
        </p:spPr>
      </p:pic>
    </p:spTree>
    <p:extLst>
      <p:ext uri="{BB962C8B-B14F-4D97-AF65-F5344CB8AC3E}">
        <p14:creationId xmlns:p14="http://schemas.microsoft.com/office/powerpoint/2010/main" val="88341494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6" y="874315"/>
            <a:ext cx="12436475" cy="52264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9" tIns="46619" rIns="46619" bIns="46619" numCol="1" spcCol="0" rtlCol="0" fromWordArt="0" anchor="ctr" anchorCtr="0" forceAA="0" compatLnSpc="1">
            <a:prstTxWarp prst="textNoShape">
              <a:avLst/>
            </a:prstTxWarp>
            <a:noAutofit/>
          </a:bodyPr>
          <a:lstStyle/>
          <a:p>
            <a:pPr algn="ctr" defTabSz="932015"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31279" y="1385094"/>
            <a:ext cx="11378776" cy="2920069"/>
          </a:xfrm>
          <a:prstGeom prst="rect">
            <a:avLst/>
          </a:prstGeom>
        </p:spPr>
        <p:txBody>
          <a:bodyPr>
            <a:normAutofit/>
          </a:bodyPr>
          <a:lstStyle>
            <a:lvl1pPr marL="0" indent="0">
              <a:lnSpc>
                <a:spcPct val="90000"/>
              </a:lnSpc>
              <a:buNone/>
              <a:defRPr sz="6500">
                <a:gradFill>
                  <a:gsLst>
                    <a:gs pos="100000">
                      <a:schemeClr val="bg1"/>
                    </a:gs>
                    <a:gs pos="0">
                      <a:schemeClr val="bg1"/>
                    </a:gs>
                  </a:gsLst>
                  <a:lin ang="5400000" scaled="0"/>
                </a:gradFill>
                <a:latin typeface="+mj-lt"/>
              </a:defRPr>
            </a:lvl1pPr>
            <a:lvl2pPr>
              <a:defRPr sz="65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4288" tIns="62143" rIns="124288" bIns="62143" anchor="ctr"/>
          <a:lstStyle>
            <a:lvl1pPr algn="l">
              <a:defRPr sz="1600">
                <a:gradFill>
                  <a:gsLst>
                    <a:gs pos="100000">
                      <a:schemeClr val="bg2"/>
                    </a:gs>
                    <a:gs pos="0">
                      <a:schemeClr val="bg2"/>
                    </a:gs>
                  </a:gsLst>
                  <a:lin ang="5400000" scaled="0"/>
                </a:gradFill>
              </a:defRPr>
            </a:lvl1pPr>
          </a:lstStyle>
          <a:p>
            <a:pPr defTabSz="932286"/>
            <a:fld id="{727B4C2D-45E2-4621-8491-2995EB46A674}" type="slidenum">
              <a:rPr lang="en-US" smtClean="0">
                <a:gradFill>
                  <a:gsLst>
                    <a:gs pos="100000">
                      <a:srgbClr val="797A7D"/>
                    </a:gs>
                    <a:gs pos="0">
                      <a:srgbClr val="797A7D"/>
                    </a:gs>
                  </a:gsLst>
                  <a:lin ang="5400000" scaled="0"/>
                </a:gradFill>
              </a:rPr>
              <a:pPr defTabSz="932286"/>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31279" y="4429872"/>
            <a:ext cx="11378776" cy="480118"/>
          </a:xfrm>
          <a:prstGeom prst="rect">
            <a:avLst/>
          </a:prstGeom>
        </p:spPr>
        <p:txBody>
          <a:bodyPr>
            <a:normAutofit/>
          </a:bodyPr>
          <a:lstStyle>
            <a:lvl1pPr marL="0" indent="0">
              <a:lnSpc>
                <a:spcPct val="90000"/>
              </a:lnSpc>
              <a:buNone/>
              <a:defRPr sz="3700">
                <a:gradFill>
                  <a:gsLst>
                    <a:gs pos="100000">
                      <a:schemeClr val="bg1"/>
                    </a:gs>
                    <a:gs pos="0">
                      <a:schemeClr val="bg1"/>
                    </a:gs>
                  </a:gsLst>
                  <a:lin ang="5400000" scaled="0"/>
                </a:gradFill>
                <a:latin typeface="+mj-lt"/>
              </a:defRPr>
            </a:lvl1pPr>
            <a:lvl2pPr>
              <a:defRPr sz="6500">
                <a:solidFill>
                  <a:schemeClr val="tx2"/>
                </a:solidFill>
                <a:latin typeface="+mn-lt"/>
              </a:defRPr>
            </a:lvl2pPr>
          </a:lstStyle>
          <a:p>
            <a:pPr lvl="0"/>
            <a:r>
              <a:rPr lang="en-US"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21617682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31279" y="6526955"/>
            <a:ext cx="572078" cy="223825"/>
          </a:xfrm>
          <a:prstGeom prst="rect">
            <a:avLst/>
          </a:prstGeom>
        </p:spPr>
        <p:txBody>
          <a:bodyPr lIns="124288" tIns="62143" rIns="124288" bIns="62143" anchor="ctr"/>
          <a:lstStyle>
            <a:lvl1pPr algn="l">
              <a:defRPr sz="1600">
                <a:gradFill>
                  <a:gsLst>
                    <a:gs pos="100000">
                      <a:schemeClr val="bg2"/>
                    </a:gs>
                    <a:gs pos="0">
                      <a:schemeClr val="bg2"/>
                    </a:gs>
                  </a:gsLst>
                  <a:lin ang="5400000" scaled="0"/>
                </a:gradFill>
              </a:defRPr>
            </a:lvl1pPr>
          </a:lstStyle>
          <a:p>
            <a:pPr defTabSz="932286"/>
            <a:fld id="{727B4C2D-45E2-4621-8491-2995EB46A674}" type="slidenum">
              <a:rPr lang="en-US" smtClean="0">
                <a:gradFill>
                  <a:gsLst>
                    <a:gs pos="100000">
                      <a:srgbClr val="797A7D"/>
                    </a:gs>
                    <a:gs pos="0">
                      <a:srgbClr val="797A7D"/>
                    </a:gs>
                  </a:gsLst>
                  <a:lin ang="5400000" scaled="0"/>
                </a:gradFill>
              </a:rPr>
              <a:pPr defTabSz="932286"/>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1387634148"/>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997923"/>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6" y="1178957"/>
            <a:ext cx="12436475"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9" tIns="46619" rIns="46619" bIns="46619" numCol="1" spcCol="0" rtlCol="0" fromWordArt="0" anchor="ctr" anchorCtr="0" forceAA="0" compatLnSpc="1">
            <a:prstTxWarp prst="textNoShape">
              <a:avLst/>
            </a:prstTxWarp>
            <a:noAutofit/>
          </a:bodyPr>
          <a:lstStyle/>
          <a:p>
            <a:pPr algn="ctr" defTabSz="932015"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28849" y="1476622"/>
            <a:ext cx="11378776" cy="2027818"/>
          </a:xfrm>
        </p:spPr>
        <p:txBody>
          <a:bodyPr/>
          <a:lstStyle>
            <a:lvl1pPr marL="0" indent="0">
              <a:lnSpc>
                <a:spcPct val="95000"/>
              </a:lnSpc>
              <a:buNone/>
              <a:defRPr sz="3300">
                <a:gradFill>
                  <a:gsLst>
                    <a:gs pos="1250">
                      <a:srgbClr val="000000"/>
                    </a:gs>
                    <a:gs pos="100000">
                      <a:srgbClr val="000000"/>
                    </a:gs>
                  </a:gsLst>
                  <a:lin ang="5400000" scaled="0"/>
                </a:gradFill>
                <a:latin typeface="Consolas" pitchFamily="49" charset="0"/>
                <a:cs typeface="Consolas" pitchFamily="49" charset="0"/>
              </a:defRPr>
            </a:lvl1pPr>
            <a:lvl2pPr marL="34638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84321"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81416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5048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362738"/>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31279" y="233157"/>
            <a:ext cx="11378776" cy="678031"/>
          </a:xfrm>
        </p:spPr>
        <p:txBody>
          <a:bodyPr/>
          <a:lstStyle>
            <a:lvl1pPr>
              <a:defRPr sz="49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29665" y="1476621"/>
            <a:ext cx="11375536" cy="2084319"/>
          </a:xfrm>
          <a:prstGeom prst="rect">
            <a:avLst/>
          </a:prstGeom>
        </p:spPr>
        <p:txBody>
          <a:bodyPr/>
          <a:lstStyle>
            <a:lvl1pPr marL="349621" indent="-34962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0973" indent="-29135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322" indent="-29135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403" indent="-233082">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8483" indent="-233082">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382" tIns="77690" rIns="155382" bIns="7769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464914953"/>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3_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6" y="-1619"/>
            <a:ext cx="610809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30" tIns="46530" rIns="46530" bIns="46530" numCol="1" spcCol="0" rtlCol="0" fromWordArt="0" anchor="ctr" anchorCtr="0" forceAA="0" compatLnSpc="1">
            <a:prstTxWarp prst="textNoShape">
              <a:avLst/>
            </a:prstTxWarp>
            <a:noAutofit/>
          </a:bodyPr>
          <a:lstStyle/>
          <a:p>
            <a:pPr algn="ctr" defTabSz="930281" fontAlgn="base">
              <a:spcBef>
                <a:spcPct val="0"/>
              </a:spcBef>
              <a:spcAft>
                <a:spcPct val="0"/>
              </a:spcAft>
            </a:pPr>
            <a:endParaRPr lang="en-US" sz="23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Text Placeholder 2"/>
          <p:cNvSpPr>
            <a:spLocks noGrp="1"/>
          </p:cNvSpPr>
          <p:nvPr>
            <p:ph type="body" idx="1" hasCustomPrompt="1"/>
          </p:nvPr>
        </p:nvSpPr>
        <p:spPr>
          <a:xfrm>
            <a:off x="531285" y="629089"/>
            <a:ext cx="5338712" cy="1308985"/>
          </a:xfrm>
          <a:prstGeom prst="rect">
            <a:avLst/>
          </a:prstGeom>
        </p:spPr>
        <p:txBody>
          <a:bodyPr>
            <a:noAutofit/>
          </a:bodyPr>
          <a:lstStyle>
            <a:lvl1pPr marL="0" indent="0">
              <a:buNone/>
              <a:defRPr sz="5600" b="0" i="0" cap="none" baseline="0">
                <a:gradFill>
                  <a:gsLst>
                    <a:gs pos="100000">
                      <a:schemeClr val="bg1"/>
                    </a:gs>
                    <a:gs pos="0">
                      <a:schemeClr val="bg1"/>
                    </a:gs>
                  </a:gsLst>
                  <a:lin ang="5400000" scaled="0"/>
                </a:gradFill>
                <a:latin typeface="+mj-lt"/>
                <a:cs typeface="Segoe Pro Light"/>
              </a:defRPr>
            </a:lvl1pPr>
            <a:lvl2pPr marL="620282" indent="0">
              <a:buNone/>
              <a:defRPr sz="2800" b="1"/>
            </a:lvl2pPr>
            <a:lvl3pPr marL="1240565" indent="0">
              <a:buNone/>
              <a:defRPr sz="2400" b="1"/>
            </a:lvl3pPr>
            <a:lvl4pPr marL="1860847" indent="0">
              <a:buNone/>
              <a:defRPr sz="2100" b="1"/>
            </a:lvl4pPr>
            <a:lvl5pPr marL="2481129" indent="0">
              <a:buNone/>
              <a:defRPr sz="2100" b="1"/>
            </a:lvl5pPr>
            <a:lvl6pPr marL="3101412" indent="0">
              <a:buNone/>
              <a:defRPr sz="2100" b="1"/>
            </a:lvl6pPr>
            <a:lvl7pPr marL="3721694" indent="0">
              <a:buNone/>
              <a:defRPr sz="2100" b="1"/>
            </a:lvl7pPr>
            <a:lvl8pPr marL="4341975" indent="0">
              <a:buNone/>
              <a:defRPr sz="2100" b="1"/>
            </a:lvl8pPr>
            <a:lvl9pPr marL="4962259"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639453" y="702691"/>
            <a:ext cx="5596179" cy="339016"/>
          </a:xfrm>
          <a:prstGeom prst="rect">
            <a:avLst/>
          </a:prstGeom>
        </p:spPr>
        <p:txBody>
          <a:bodyPr>
            <a:noAutofit/>
          </a:bodyPr>
          <a:lstStyle>
            <a:lvl1pPr marL="0" indent="0">
              <a:spcBef>
                <a:spcPts val="1222"/>
              </a:spcBef>
              <a:buNone/>
              <a:defRPr lang="en-US" sz="2000" b="0" i="0" kern="1200" spc="0" dirty="0" smtClean="0">
                <a:gradFill>
                  <a:gsLst>
                    <a:gs pos="100000">
                      <a:schemeClr val="bg2"/>
                    </a:gs>
                    <a:gs pos="0">
                      <a:schemeClr val="bg2"/>
                    </a:gs>
                  </a:gsLst>
                  <a:lin ang="5400000" scaled="0"/>
                </a:gradFill>
                <a:latin typeface="+mn-lt"/>
                <a:ea typeface="+mn-ea"/>
                <a:cs typeface="Segoe Pro Light"/>
              </a:defRPr>
            </a:lvl1pPr>
            <a:lvl2pPr marL="930423" indent="-387675">
              <a:defRPr lang="en-US" sz="2100" kern="1200" dirty="0" smtClean="0">
                <a:solidFill>
                  <a:schemeClr val="bg2">
                    <a:lumMod val="50000"/>
                  </a:schemeClr>
                </a:solidFill>
                <a:latin typeface="+mn-lt"/>
                <a:ea typeface="+mn-ea"/>
                <a:cs typeface="Arial" pitchFamily="34" charset="0"/>
              </a:defRPr>
            </a:lvl2pPr>
            <a:lvl3pPr marL="930423" indent="-232607">
              <a:defRPr lang="en-US" sz="1900" kern="1200" dirty="0" smtClean="0">
                <a:solidFill>
                  <a:schemeClr val="bg2">
                    <a:lumMod val="50000"/>
                  </a:schemeClr>
                </a:solidFill>
                <a:latin typeface="+mn-lt"/>
                <a:ea typeface="+mn-ea"/>
                <a:cs typeface="Arial" pitchFamily="34" charset="0"/>
              </a:defRPr>
            </a:lvl3pPr>
            <a:lvl4pPr marL="1240565" indent="-232607">
              <a:defRPr lang="en-US" sz="1600" kern="1200" dirty="0" smtClean="0">
                <a:solidFill>
                  <a:schemeClr val="bg2">
                    <a:lumMod val="50000"/>
                  </a:schemeClr>
                </a:solidFill>
                <a:latin typeface="+mn-lt"/>
                <a:ea typeface="+mn-ea"/>
                <a:cs typeface="Arial" pitchFamily="34" charset="0"/>
              </a:defRPr>
            </a:lvl4pPr>
            <a:lvl5pPr marL="1473172" indent="-232607">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9516" y="6289182"/>
            <a:ext cx="1650744" cy="53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a:spLocks noGrp="1"/>
          </p:cNvSpPr>
          <p:nvPr>
            <p:ph sz="quarter" idx="13"/>
          </p:nvPr>
        </p:nvSpPr>
        <p:spPr>
          <a:xfrm>
            <a:off x="531287" y="1938073"/>
            <a:ext cx="5362223" cy="627475"/>
          </a:xfrm>
          <a:prstGeom prst="rect">
            <a:avLst/>
          </a:prstGeom>
        </p:spPr>
        <p:txBody>
          <a:bodyPr>
            <a:noAutofit/>
          </a:bodyPr>
          <a:lstStyle>
            <a:lvl1pPr marL="0" indent="0">
              <a:spcBef>
                <a:spcPts val="1222"/>
              </a:spcBef>
              <a:buFont typeface="Arial" pitchFamily="34" charset="0"/>
              <a:buNone/>
              <a:defRPr lang="en-US" sz="2000" b="0" i="0" kern="1200" spc="0" dirty="0" smtClean="0">
                <a:gradFill>
                  <a:gsLst>
                    <a:gs pos="100000">
                      <a:schemeClr val="bg1"/>
                    </a:gs>
                    <a:gs pos="0">
                      <a:schemeClr val="bg1"/>
                    </a:gs>
                  </a:gsLst>
                  <a:lin ang="5400000" scaled="0"/>
                </a:gradFill>
                <a:latin typeface="Segoe Pro Light"/>
                <a:ea typeface="+mn-ea"/>
                <a:cs typeface="Segoe Pro Light"/>
              </a:defRPr>
            </a:lvl1pPr>
            <a:lvl2pPr marL="930423" indent="-387675">
              <a:defRPr lang="en-US" sz="2100" kern="1200" dirty="0" smtClean="0">
                <a:solidFill>
                  <a:schemeClr val="bg2">
                    <a:lumMod val="50000"/>
                  </a:schemeClr>
                </a:solidFill>
                <a:latin typeface="+mn-lt"/>
                <a:ea typeface="+mn-ea"/>
                <a:cs typeface="Arial" pitchFamily="34" charset="0"/>
              </a:defRPr>
            </a:lvl2pPr>
            <a:lvl3pPr marL="930423" indent="-232607">
              <a:defRPr lang="en-US" sz="1900" kern="1200" dirty="0" smtClean="0">
                <a:solidFill>
                  <a:schemeClr val="bg2">
                    <a:lumMod val="50000"/>
                  </a:schemeClr>
                </a:solidFill>
                <a:latin typeface="+mn-lt"/>
                <a:ea typeface="+mn-ea"/>
                <a:cs typeface="Arial" pitchFamily="34" charset="0"/>
              </a:defRPr>
            </a:lvl3pPr>
            <a:lvl4pPr marL="1240565" indent="-232607">
              <a:defRPr lang="en-US" sz="1600" kern="1200" dirty="0" smtClean="0">
                <a:solidFill>
                  <a:schemeClr val="bg2">
                    <a:lumMod val="50000"/>
                  </a:schemeClr>
                </a:solidFill>
                <a:latin typeface="+mn-lt"/>
                <a:ea typeface="+mn-ea"/>
                <a:cs typeface="Arial" pitchFamily="34" charset="0"/>
              </a:defRPr>
            </a:lvl4pPr>
            <a:lvl5pPr marL="1473172" indent="-232607">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Tree>
    <p:extLst>
      <p:ext uri="{BB962C8B-B14F-4D97-AF65-F5344CB8AC3E}">
        <p14:creationId xmlns:p14="http://schemas.microsoft.com/office/powerpoint/2010/main" val="298648650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Punchy Slide Gre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6" y="2875741"/>
            <a:ext cx="11375536" cy="1243058"/>
          </a:xfrm>
          <a:prstGeom prst="rect">
            <a:avLst/>
          </a:prstGeom>
        </p:spPr>
        <p:txBody>
          <a:bodyPr anchor="b" anchorCtr="0"/>
          <a:lstStyle>
            <a:lvl1pPr>
              <a:defRPr sz="9000" spc="-306" baseline="0">
                <a:solidFill>
                  <a:schemeClr val="tx1"/>
                </a:solidFill>
              </a:defRPr>
            </a:lvl1pPr>
          </a:lstStyle>
          <a:p>
            <a:r>
              <a:rPr lang="en-US" dirty="0" smtClean="0"/>
              <a:t>Click to edit title style</a:t>
            </a:r>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24987"/>
          <a:stretch/>
        </p:blipFill>
        <p:spPr bwMode="black">
          <a:xfrm>
            <a:off x="10525581" y="6264016"/>
            <a:ext cx="1619203" cy="560111"/>
          </a:xfrm>
          <a:prstGeom prst="rect">
            <a:avLst/>
          </a:prstGeom>
        </p:spPr>
      </p:pic>
    </p:spTree>
    <p:extLst>
      <p:ext uri="{BB962C8B-B14F-4D97-AF65-F5344CB8AC3E}">
        <p14:creationId xmlns:p14="http://schemas.microsoft.com/office/powerpoint/2010/main" val="30189012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9142098" cy="902608"/>
          </a:xfrm>
          <a:noFill/>
        </p:spPr>
        <p:txBody>
          <a:bodyPr lIns="146218" tIns="109663" rIns="146218" bIns="109663"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218" tIns="91387" rIns="146218" bIns="91387"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42" y="6126162"/>
            <a:ext cx="1849603" cy="394827"/>
          </a:xfrm>
          <a:prstGeom prst="rect">
            <a:avLst/>
          </a:prstGeom>
          <a:noFill/>
          <a:ln>
            <a:noFill/>
          </a:ln>
        </p:spPr>
      </p:pic>
    </p:spTree>
    <p:extLst>
      <p:ext uri="{BB962C8B-B14F-4D97-AF65-F5344CB8AC3E}">
        <p14:creationId xmlns:p14="http://schemas.microsoft.com/office/powerpoint/2010/main" val="1538475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4406">
          <p15:clr>
            <a:srgbClr val="C35EA4"/>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5"/>
            <a:ext cx="11887200" cy="2027818"/>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2550840"/>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1_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6" y="1476621"/>
            <a:ext cx="11375536" cy="2015262"/>
          </a:xfrm>
          <a:prstGeom prst="rect">
            <a:avLst/>
          </a:prstGeom>
        </p:spPr>
        <p:txBody>
          <a:bodyPr/>
          <a:lstStyle>
            <a:lvl1pPr marL="0" indent="0">
              <a:spcBef>
                <a:spcPts val="2447"/>
              </a:spcBef>
              <a:buNone/>
              <a:defRPr sz="41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6223" indent="0">
              <a:buNone/>
              <a:defRPr sz="2000">
                <a:gradFill>
                  <a:gsLst>
                    <a:gs pos="100000">
                      <a:schemeClr val="bg2"/>
                    </a:gs>
                    <a:gs pos="0">
                      <a:schemeClr val="bg2"/>
                    </a:gs>
                  </a:gsLst>
                  <a:lin ang="5400000" scaled="0"/>
                </a:gradFill>
              </a:defRPr>
            </a:lvl3pPr>
            <a:lvl4pPr marL="465976" indent="0">
              <a:buNone/>
              <a:defRPr sz="2000">
                <a:gradFill>
                  <a:gsLst>
                    <a:gs pos="100000">
                      <a:schemeClr val="bg2"/>
                    </a:gs>
                    <a:gs pos="0">
                      <a:schemeClr val="bg2"/>
                    </a:gs>
                  </a:gsLst>
                  <a:lin ang="5400000" scaled="0"/>
                </a:gradFill>
              </a:defRPr>
            </a:lvl4pPr>
            <a:lvl5pPr marL="707056"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4288" tIns="62143" rIns="124288" bIns="62143" anchor="ctr"/>
          <a:lstStyle>
            <a:lvl1pPr algn="l">
              <a:defRPr sz="1600">
                <a:gradFill>
                  <a:gsLst>
                    <a:gs pos="100000">
                      <a:schemeClr val="bg2"/>
                    </a:gs>
                    <a:gs pos="0">
                      <a:schemeClr val="bg2"/>
                    </a:gs>
                  </a:gsLst>
                  <a:lin ang="5400000" scaled="0"/>
                </a:gradFill>
              </a:defRPr>
            </a:lvl1pPr>
          </a:lstStyle>
          <a:p>
            <a:pPr defTabSz="931915"/>
            <a:fld id="{727B4C2D-45E2-4621-8491-2995EB46A674}" type="slidenum">
              <a:rPr lang="en-US" smtClean="0">
                <a:gradFill>
                  <a:gsLst>
                    <a:gs pos="100000">
                      <a:srgbClr val="797A7D"/>
                    </a:gs>
                    <a:gs pos="0">
                      <a:srgbClr val="797A7D"/>
                    </a:gs>
                  </a:gsLst>
                  <a:lin ang="5400000" scaled="0"/>
                </a:gradFill>
              </a:rPr>
              <a:pPr defTabSz="931915"/>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661976716"/>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7485" y="161093"/>
            <a:ext cx="11960861" cy="1229340"/>
          </a:xfrm>
          <a:prstGeom prst="rect">
            <a:avLst/>
          </a:prstGeom>
        </p:spPr>
        <p:txBody>
          <a:bodyPr/>
          <a:lstStyle>
            <a:lvl1pPr>
              <a:defRPr sz="4100">
                <a:solidFill>
                  <a:srgbClr val="002050"/>
                </a:solidFill>
                <a:latin typeface="Segoe UI Light"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45433" y="1517107"/>
            <a:ext cx="11767516" cy="5262085"/>
          </a:xfrm>
          <a:prstGeom prst="rect">
            <a:avLst/>
          </a:prstGeom>
        </p:spPr>
        <p:txBody>
          <a:bodyPr/>
          <a:lstStyle>
            <a:lvl1pPr marL="349484" indent="-349484">
              <a:lnSpc>
                <a:spcPct val="100000"/>
              </a:lnSpc>
              <a:spcBef>
                <a:spcPts val="1835"/>
              </a:spcBef>
              <a:buClr>
                <a:schemeClr val="accent1"/>
              </a:buClr>
              <a:buSzPct val="100000"/>
              <a:buFont typeface="Arial" pitchFamily="34" charset="0"/>
              <a:buChar char="•"/>
              <a:defRPr sz="3300">
                <a:solidFill>
                  <a:srgbClr val="002050">
                    <a:alpha val="99000"/>
                  </a:srgbClr>
                </a:solidFill>
                <a:latin typeface="Segoe UI Light" panose="020B0502040204020203" pitchFamily="34" charset="0"/>
                <a:cs typeface="Segoe UI Light" panose="020B0502040204020203" pitchFamily="34" charset="0"/>
              </a:defRPr>
            </a:lvl1pPr>
            <a:lvl2pPr marL="823550" indent="-351100">
              <a:lnSpc>
                <a:spcPct val="100000"/>
              </a:lnSpc>
              <a:spcBef>
                <a:spcPts val="408"/>
              </a:spcBef>
              <a:spcAft>
                <a:spcPts val="408"/>
              </a:spcAft>
              <a:buClr>
                <a:schemeClr val="tx1">
                  <a:lumMod val="75000"/>
                  <a:lumOff val="25000"/>
                </a:schemeClr>
              </a:buClr>
              <a:buSzPct val="85000"/>
              <a:buFont typeface="Segoe UI" pitchFamily="34" charset="0"/>
              <a:buChar char="–"/>
              <a:defRPr sz="2900">
                <a:solidFill>
                  <a:schemeClr val="tx1">
                    <a:alpha val="99000"/>
                  </a:schemeClr>
                </a:solidFill>
                <a:latin typeface="Segoe UI Light" panose="020B0502040204020203" pitchFamily="34" charset="0"/>
                <a:cs typeface="Segoe UI Light" panose="020B0502040204020203" pitchFamily="34" charset="0"/>
              </a:defRPr>
            </a:lvl2pPr>
            <a:lvl3pPr marL="1221571" indent="-349484">
              <a:lnSpc>
                <a:spcPct val="100000"/>
              </a:lnSpc>
              <a:spcBef>
                <a:spcPts val="204"/>
              </a:spcBef>
              <a:spcAft>
                <a:spcPts val="204"/>
              </a:spcAft>
              <a:buClr>
                <a:schemeClr val="tx1">
                  <a:lumMod val="75000"/>
                  <a:lumOff val="25000"/>
                </a:schemeClr>
              </a:buClr>
              <a:buSzPct val="85000"/>
              <a:buFont typeface="Courier New" pitchFamily="49" charset="0"/>
              <a:buChar char="o"/>
              <a:defRPr sz="1800">
                <a:solidFill>
                  <a:schemeClr val="tx1">
                    <a:alpha val="99000"/>
                  </a:schemeClr>
                </a:solidFill>
                <a:latin typeface="Segoe UI Light" panose="020B0502040204020203" pitchFamily="34" charset="0"/>
                <a:cs typeface="Segoe UI Light" panose="020B0502040204020203" pitchFamily="34" charset="0"/>
              </a:defRPr>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42605363"/>
      </p:ext>
    </p:extLst>
  </p:cSld>
  <p:clrMapOvr>
    <a:masterClrMapping/>
  </p:clrMapOvr>
  <p:transition>
    <p:fade/>
  </p:transition>
  <p:timing>
    <p:tnLst>
      <p:par>
        <p:cTn id="1" dur="indefinite" restart="never" nodeType="tmRoot"/>
      </p:par>
    </p:tnLst>
  </p:timing>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p:cSld name="Course Title Layout">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3085" y="2358161"/>
            <a:ext cx="11348917" cy="1972480"/>
          </a:xfrm>
          <a:prstGeom prst="rect">
            <a:avLst/>
          </a:prstGeom>
        </p:spPr>
        <p:txBody>
          <a:bodyPr anchor="ctr">
            <a:noAutofit/>
          </a:bodyPr>
          <a:lstStyle>
            <a:lvl1pPr algn="l">
              <a:lnSpc>
                <a:spcPct val="90000"/>
              </a:lnSpc>
              <a:defRPr sz="4900" spc="-153" baseline="0">
                <a:solidFill>
                  <a:schemeClr val="bg1">
                    <a:alpha val="99000"/>
                  </a:schemeClr>
                </a:solidFill>
                <a:latin typeface="Segoe UI Light" pitchFamily="34" charset="0"/>
              </a:defRPr>
            </a:lvl1pPr>
          </a:lstStyle>
          <a:p>
            <a:r>
              <a:rPr lang="en-US" dirty="0" smtClean="0"/>
              <a:t>Course Title</a:t>
            </a:r>
            <a:endParaRPr lang="en-US" dirty="0"/>
          </a:p>
        </p:txBody>
      </p:sp>
      <p:sp>
        <p:nvSpPr>
          <p:cNvPr id="6" name="Subtitle 2"/>
          <p:cNvSpPr>
            <a:spLocks noGrp="1"/>
          </p:cNvSpPr>
          <p:nvPr>
            <p:ph type="subTitle" idx="1" hasCustomPrompt="1"/>
          </p:nvPr>
        </p:nvSpPr>
        <p:spPr>
          <a:xfrm>
            <a:off x="543079" y="4830051"/>
            <a:ext cx="6272567" cy="1916182"/>
          </a:xfrm>
          <a:prstGeom prst="rect">
            <a:avLst/>
          </a:prstGeom>
        </p:spPr>
        <p:txBody>
          <a:bodyPr>
            <a:noAutofit/>
          </a:bodyPr>
          <a:lstStyle>
            <a:lvl1pPr marL="0" indent="0" algn="l">
              <a:lnSpc>
                <a:spcPct val="90000"/>
              </a:lnSpc>
              <a:spcBef>
                <a:spcPts val="0"/>
              </a:spcBef>
              <a:buNone/>
              <a:defRPr sz="2400" b="1" cap="none" baseline="0">
                <a:solidFill>
                  <a:schemeClr val="bg1">
                    <a:lumMod val="95000"/>
                    <a:alpha val="99000"/>
                  </a:schemeClr>
                </a:solidFill>
                <a:latin typeface="Segoe UI Light" pitchFamily="34" charset="0"/>
              </a:defRPr>
            </a:lvl1pPr>
            <a:lvl2pPr marL="465957" indent="0" algn="ctr">
              <a:buNone/>
              <a:defRPr>
                <a:solidFill>
                  <a:schemeClr val="tx1">
                    <a:tint val="75000"/>
                  </a:schemeClr>
                </a:solidFill>
              </a:defRPr>
            </a:lvl2pPr>
            <a:lvl3pPr marL="931915" indent="0" algn="ctr">
              <a:buNone/>
              <a:defRPr>
                <a:solidFill>
                  <a:schemeClr val="tx1">
                    <a:tint val="75000"/>
                  </a:schemeClr>
                </a:solidFill>
              </a:defRPr>
            </a:lvl3pPr>
            <a:lvl4pPr marL="1397874" indent="0" algn="ctr">
              <a:buNone/>
              <a:defRPr>
                <a:solidFill>
                  <a:schemeClr val="tx1">
                    <a:tint val="75000"/>
                  </a:schemeClr>
                </a:solidFill>
              </a:defRPr>
            </a:lvl4pPr>
            <a:lvl5pPr marL="1863833" indent="0" algn="ctr">
              <a:buNone/>
              <a:defRPr>
                <a:solidFill>
                  <a:schemeClr val="tx1">
                    <a:tint val="75000"/>
                  </a:schemeClr>
                </a:solidFill>
              </a:defRPr>
            </a:lvl5pPr>
            <a:lvl6pPr marL="2329793" indent="0" algn="ctr">
              <a:buNone/>
              <a:defRPr>
                <a:solidFill>
                  <a:schemeClr val="tx1">
                    <a:tint val="75000"/>
                  </a:schemeClr>
                </a:solidFill>
              </a:defRPr>
            </a:lvl6pPr>
            <a:lvl7pPr marL="2795747" indent="0" algn="ctr">
              <a:buNone/>
              <a:defRPr>
                <a:solidFill>
                  <a:schemeClr val="tx1">
                    <a:tint val="75000"/>
                  </a:schemeClr>
                </a:solidFill>
              </a:defRPr>
            </a:lvl7pPr>
            <a:lvl8pPr marL="3261707" indent="0" algn="ctr">
              <a:buNone/>
              <a:defRPr>
                <a:solidFill>
                  <a:schemeClr val="tx1">
                    <a:tint val="75000"/>
                  </a:schemeClr>
                </a:solidFill>
              </a:defRPr>
            </a:lvl8pPr>
            <a:lvl9pPr marL="3727665" indent="0" algn="ctr">
              <a:buNone/>
              <a:defRPr>
                <a:solidFill>
                  <a:schemeClr val="tx1">
                    <a:tint val="75000"/>
                  </a:schemeClr>
                </a:solidFill>
              </a:defRPr>
            </a:lvl9pPr>
          </a:lstStyle>
          <a:p>
            <a:r>
              <a:rPr lang="en-US" dirty="0" smtClean="0"/>
              <a:t>Subtitle</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10607"/>
          <a:stretch/>
        </p:blipFill>
        <p:spPr>
          <a:xfrm>
            <a:off x="10231353" y="193508"/>
            <a:ext cx="2069423" cy="925617"/>
          </a:xfrm>
          <a:prstGeom prst="rect">
            <a:avLst/>
          </a:prstGeom>
        </p:spPr>
      </p:pic>
    </p:spTree>
    <p:extLst>
      <p:ext uri="{BB962C8B-B14F-4D97-AF65-F5344CB8AC3E}">
        <p14:creationId xmlns:p14="http://schemas.microsoft.com/office/powerpoint/2010/main" val="434990028"/>
      </p:ext>
    </p:extLst>
  </p:cSld>
  <p:clrMapOvr>
    <a:masterClrMapping/>
  </p:clrMapOvr>
  <p:transition>
    <p:fade/>
  </p:transition>
  <p:timing>
    <p:tnLst>
      <p:par>
        <p:cTn id="1" dur="indefinite" restart="never" nodeType="tmRoot"/>
      </p:par>
    </p:tnLst>
  </p:timing>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Microsoft Slide">
    <p:bg>
      <p:bgPr>
        <a:solidFill>
          <a:srgbClr val="4668C5"/>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val="0"/>
              </a:ext>
            </a:extLst>
          </a:blip>
          <a:srcRect l="9719"/>
          <a:stretch/>
        </p:blipFill>
        <p:spPr>
          <a:xfrm>
            <a:off x="523186" y="2980936"/>
            <a:ext cx="5884906" cy="2396796"/>
          </a:xfrm>
          <a:prstGeom prst="rect">
            <a:avLst/>
          </a:prstGeom>
        </p:spPr>
      </p:pic>
      <p:sp>
        <p:nvSpPr>
          <p:cNvPr id="9" name="Rectangle 2"/>
          <p:cNvSpPr>
            <a:spLocks noChangeArrowheads="1"/>
          </p:cNvSpPr>
          <p:nvPr userDrawn="1"/>
        </p:nvSpPr>
        <p:spPr bwMode="auto">
          <a:xfrm>
            <a:off x="540857" y="6079408"/>
            <a:ext cx="11303915" cy="771257"/>
          </a:xfrm>
          <a:prstGeom prst="rect">
            <a:avLst/>
          </a:prstGeom>
          <a:noFill/>
          <a:ln w="9525">
            <a:noFill/>
            <a:miter lim="800000"/>
            <a:headEnd/>
            <a:tailEnd/>
          </a:ln>
        </p:spPr>
        <p:txBody>
          <a:bodyPr wrap="square" lIns="93232" tIns="46619" rIns="93232" bIns="46619">
            <a:spAutoFit/>
          </a:bodyPr>
          <a:lstStyle/>
          <a:p>
            <a:pPr marL="0" lvl="1" defTabSz="931635">
              <a:defRPr/>
            </a:pPr>
            <a:r>
              <a:rPr lang="en-US" sz="1100" dirty="0">
                <a:solidFill>
                  <a:prstClr val="white">
                    <a:lumMod val="85000"/>
                  </a:prstClr>
                </a:solidFill>
                <a:latin typeface="Calibri"/>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4156412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1_Demo Slide">
    <p:bg>
      <p:bgPr>
        <a:solidFill>
          <a:srgbClr val="00723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4081" y="4866494"/>
            <a:ext cx="10697926" cy="1636295"/>
          </a:xfrm>
          <a:prstGeom prst="rect">
            <a:avLst/>
          </a:prstGeom>
        </p:spPr>
        <p:txBody>
          <a:bodyPr anchor="ctr">
            <a:noAutofit/>
          </a:bodyPr>
          <a:lstStyle>
            <a:lvl1pPr marL="0" marR="0" indent="0" algn="l" defTabSz="931915" rtl="0" eaLnBrk="1" fontAlgn="auto" latinLnBrk="0" hangingPunct="1">
              <a:lnSpc>
                <a:spcPct val="90000"/>
              </a:lnSpc>
              <a:spcBef>
                <a:spcPts val="0"/>
              </a:spcBef>
              <a:spcAft>
                <a:spcPts val="0"/>
              </a:spcAft>
              <a:buClr>
                <a:srgbClr val="00DCFF"/>
              </a:buClr>
              <a:buSzPct val="90000"/>
              <a:buFont typeface="Arial" pitchFamily="34" charset="0"/>
              <a:buNone/>
              <a:tabLst/>
              <a:defRPr sz="2900" b="1" cap="all" baseline="0">
                <a:solidFill>
                  <a:schemeClr val="bg1">
                    <a:alpha val="99000"/>
                  </a:schemeClr>
                </a:solidFill>
              </a:defRPr>
            </a:lvl1pPr>
            <a:lvl2pPr marL="465957" indent="0" algn="ctr">
              <a:buNone/>
              <a:defRPr>
                <a:solidFill>
                  <a:schemeClr val="tx1">
                    <a:tint val="75000"/>
                  </a:schemeClr>
                </a:solidFill>
              </a:defRPr>
            </a:lvl2pPr>
            <a:lvl3pPr marL="931915" indent="0" algn="ctr">
              <a:buNone/>
              <a:defRPr>
                <a:solidFill>
                  <a:schemeClr val="tx1">
                    <a:tint val="75000"/>
                  </a:schemeClr>
                </a:solidFill>
              </a:defRPr>
            </a:lvl3pPr>
            <a:lvl4pPr marL="1397874" indent="0" algn="ctr">
              <a:buNone/>
              <a:defRPr>
                <a:solidFill>
                  <a:schemeClr val="tx1">
                    <a:tint val="75000"/>
                  </a:schemeClr>
                </a:solidFill>
              </a:defRPr>
            </a:lvl4pPr>
            <a:lvl5pPr marL="1863833" indent="0" algn="ctr">
              <a:buNone/>
              <a:defRPr>
                <a:solidFill>
                  <a:schemeClr val="tx1">
                    <a:tint val="75000"/>
                  </a:schemeClr>
                </a:solidFill>
              </a:defRPr>
            </a:lvl5pPr>
            <a:lvl6pPr marL="2329793" indent="0" algn="ctr">
              <a:buNone/>
              <a:defRPr>
                <a:solidFill>
                  <a:schemeClr val="tx1">
                    <a:tint val="75000"/>
                  </a:schemeClr>
                </a:solidFill>
              </a:defRPr>
            </a:lvl6pPr>
            <a:lvl7pPr marL="2795747" indent="0" algn="ctr">
              <a:buNone/>
              <a:defRPr>
                <a:solidFill>
                  <a:schemeClr val="tx1">
                    <a:tint val="75000"/>
                  </a:schemeClr>
                </a:solidFill>
              </a:defRPr>
            </a:lvl7pPr>
            <a:lvl8pPr marL="3261707" indent="0" algn="ctr">
              <a:buNone/>
              <a:defRPr>
                <a:solidFill>
                  <a:schemeClr val="tx1">
                    <a:tint val="75000"/>
                  </a:schemeClr>
                </a:solidFill>
              </a:defRPr>
            </a:lvl8pPr>
            <a:lvl9pPr marL="3727665" indent="0" algn="ctr">
              <a:buNone/>
              <a:defRPr>
                <a:solidFill>
                  <a:schemeClr val="tx1">
                    <a:tint val="75000"/>
                  </a:schemeClr>
                </a:solidFill>
              </a:defRPr>
            </a:lvl9pPr>
          </a:lstStyle>
          <a:p>
            <a:r>
              <a:rPr lang="en-US" b="0" dirty="0" smtClean="0"/>
              <a:t>{Sample Code Location e.g., Codeshow.codeplex.com} </a:t>
            </a:r>
          </a:p>
          <a:p>
            <a:r>
              <a:rPr lang="en-US" dirty="0" smtClean="0"/>
              <a:t>(</a:t>
            </a:r>
            <a:r>
              <a:rPr lang="en-US" dirty="0" err="1" smtClean="0"/>
              <a:t>dEMO</a:t>
            </a:r>
            <a:r>
              <a:rPr lang="en-US" dirty="0" smtClean="0"/>
              <a:t> NAME)</a:t>
            </a:r>
            <a:endParaRPr lang="en-US" dirty="0"/>
          </a:p>
        </p:txBody>
      </p:sp>
      <p:sp>
        <p:nvSpPr>
          <p:cNvPr id="10" name="Text Placeholder 9"/>
          <p:cNvSpPr>
            <a:spLocks noGrp="1"/>
          </p:cNvSpPr>
          <p:nvPr>
            <p:ph type="body" sz="quarter" idx="10" hasCustomPrompt="1"/>
          </p:nvPr>
        </p:nvSpPr>
        <p:spPr>
          <a:xfrm>
            <a:off x="424081" y="3179334"/>
            <a:ext cx="10938496" cy="1411535"/>
          </a:xfrm>
          <a:prstGeom prst="rect">
            <a:avLst/>
          </a:prstGeom>
        </p:spPr>
        <p:txBody>
          <a:bodyPr anchor="ctr"/>
          <a:lstStyle>
            <a:lvl1pPr algn="l">
              <a:defRPr sz="7300" baseline="0">
                <a:solidFill>
                  <a:schemeClr val="bg1">
                    <a:alpha val="99000"/>
                  </a:schemeClr>
                </a:solidFill>
                <a:latin typeface="Segoe UI Light" panose="020B0502040204020203" pitchFamily="34" charset="0"/>
                <a:cs typeface="Segoe UI Light" panose="020B0502040204020203" pitchFamily="34" charset="0"/>
              </a:defRPr>
            </a:lvl1pPr>
            <a:lvl2pPr>
              <a:defRPr sz="6100">
                <a:solidFill>
                  <a:schemeClr val="bg1">
                    <a:alpha val="99000"/>
                  </a:schemeClr>
                </a:solidFill>
                <a:latin typeface="+mj-lt"/>
              </a:defRPr>
            </a:lvl2pPr>
            <a:lvl3pPr>
              <a:defRPr sz="6100">
                <a:solidFill>
                  <a:schemeClr val="bg1">
                    <a:alpha val="99000"/>
                  </a:schemeClr>
                </a:solidFill>
                <a:latin typeface="+mj-lt"/>
              </a:defRPr>
            </a:lvl3pPr>
            <a:lvl4pPr>
              <a:defRPr sz="6100">
                <a:solidFill>
                  <a:schemeClr val="bg1">
                    <a:alpha val="99000"/>
                  </a:schemeClr>
                </a:solidFill>
                <a:latin typeface="+mj-lt"/>
              </a:defRPr>
            </a:lvl4pPr>
            <a:lvl5pPr>
              <a:defRPr sz="6100">
                <a:solidFill>
                  <a:schemeClr val="bg1">
                    <a:alpha val="99000"/>
                  </a:schemeClr>
                </a:solidFill>
                <a:latin typeface="+mj-lt"/>
              </a:defRPr>
            </a:lvl5pPr>
          </a:lstStyle>
          <a:p>
            <a:pPr lvl="0"/>
            <a:r>
              <a:rPr lang="en-US" dirty="0" smtClean="0"/>
              <a:t>demo</a:t>
            </a:r>
            <a:endParaRPr lang="en-US" dirty="0"/>
          </a:p>
        </p:txBody>
      </p:sp>
    </p:spTree>
    <p:extLst>
      <p:ext uri="{BB962C8B-B14F-4D97-AF65-F5344CB8AC3E}">
        <p14:creationId xmlns:p14="http://schemas.microsoft.com/office/powerpoint/2010/main" val="3497399728"/>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Module Layout">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008" y="3850320"/>
            <a:ext cx="11585645" cy="1972480"/>
          </a:xfrm>
          <a:prstGeom prst="rect">
            <a:avLst/>
          </a:prstGeom>
        </p:spPr>
        <p:txBody>
          <a:bodyPr anchor="t" anchorCtr="0">
            <a:noAutofit/>
          </a:bodyPr>
          <a:lstStyle>
            <a:lvl1pPr algn="l">
              <a:lnSpc>
                <a:spcPct val="90000"/>
              </a:lnSpc>
              <a:defRPr sz="4900" spc="-153" baseline="0">
                <a:solidFill>
                  <a:schemeClr val="bg1">
                    <a:alpha val="99000"/>
                  </a:schemeClr>
                </a:solidFill>
                <a:latin typeface="Segoe UI Light" pitchFamily="34" charset="0"/>
              </a:defRPr>
            </a:lvl1pPr>
          </a:lstStyle>
          <a:p>
            <a:r>
              <a:rPr lang="en-US" dirty="0" smtClean="0"/>
              <a:t>Module or Section transition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10607"/>
          <a:stretch/>
        </p:blipFill>
        <p:spPr>
          <a:xfrm>
            <a:off x="10231353" y="193508"/>
            <a:ext cx="2069423" cy="925617"/>
          </a:xfrm>
          <a:prstGeom prst="rect">
            <a:avLst/>
          </a:prstGeom>
        </p:spPr>
      </p:pic>
      <p:sp>
        <p:nvSpPr>
          <p:cNvPr id="9" name="Subtitle 2"/>
          <p:cNvSpPr>
            <a:spLocks noGrp="1"/>
          </p:cNvSpPr>
          <p:nvPr>
            <p:ph type="subTitle" idx="1" hasCustomPrompt="1"/>
          </p:nvPr>
        </p:nvSpPr>
        <p:spPr>
          <a:xfrm>
            <a:off x="557008" y="3001286"/>
            <a:ext cx="11585645" cy="763040"/>
          </a:xfrm>
          <a:prstGeom prst="rect">
            <a:avLst/>
          </a:prstGeom>
        </p:spPr>
        <p:txBody>
          <a:bodyPr>
            <a:noAutofit/>
          </a:bodyPr>
          <a:lstStyle>
            <a:lvl1pPr marL="0" indent="0" algn="l">
              <a:lnSpc>
                <a:spcPct val="90000"/>
              </a:lnSpc>
              <a:spcBef>
                <a:spcPts val="0"/>
              </a:spcBef>
              <a:buNone/>
              <a:defRPr sz="2400" b="0" cap="none" baseline="0">
                <a:solidFill>
                  <a:schemeClr val="bg1">
                    <a:alpha val="99000"/>
                  </a:schemeClr>
                </a:solidFill>
                <a:latin typeface="Segoe UI Light" pitchFamily="34" charset="0"/>
              </a:defRPr>
            </a:lvl1pPr>
            <a:lvl2pPr marL="465957" indent="0" algn="ctr">
              <a:buNone/>
              <a:defRPr>
                <a:solidFill>
                  <a:schemeClr val="tx1">
                    <a:tint val="75000"/>
                  </a:schemeClr>
                </a:solidFill>
              </a:defRPr>
            </a:lvl2pPr>
            <a:lvl3pPr marL="931915" indent="0" algn="ctr">
              <a:buNone/>
              <a:defRPr>
                <a:solidFill>
                  <a:schemeClr val="tx1">
                    <a:tint val="75000"/>
                  </a:schemeClr>
                </a:solidFill>
              </a:defRPr>
            </a:lvl3pPr>
            <a:lvl4pPr marL="1397874" indent="0" algn="ctr">
              <a:buNone/>
              <a:defRPr>
                <a:solidFill>
                  <a:schemeClr val="tx1">
                    <a:tint val="75000"/>
                  </a:schemeClr>
                </a:solidFill>
              </a:defRPr>
            </a:lvl4pPr>
            <a:lvl5pPr marL="1863833" indent="0" algn="ctr">
              <a:buNone/>
              <a:defRPr>
                <a:solidFill>
                  <a:schemeClr val="tx1">
                    <a:tint val="75000"/>
                  </a:schemeClr>
                </a:solidFill>
              </a:defRPr>
            </a:lvl5pPr>
            <a:lvl6pPr marL="2329793" indent="0" algn="ctr">
              <a:buNone/>
              <a:defRPr>
                <a:solidFill>
                  <a:schemeClr val="tx1">
                    <a:tint val="75000"/>
                  </a:schemeClr>
                </a:solidFill>
              </a:defRPr>
            </a:lvl6pPr>
            <a:lvl7pPr marL="2795747" indent="0" algn="ctr">
              <a:buNone/>
              <a:defRPr>
                <a:solidFill>
                  <a:schemeClr val="tx1">
                    <a:tint val="75000"/>
                  </a:schemeClr>
                </a:solidFill>
              </a:defRPr>
            </a:lvl7pPr>
            <a:lvl8pPr marL="3261707" indent="0" algn="ctr">
              <a:buNone/>
              <a:defRPr>
                <a:solidFill>
                  <a:schemeClr val="tx1">
                    <a:tint val="75000"/>
                  </a:schemeClr>
                </a:solidFill>
              </a:defRPr>
            </a:lvl8pPr>
            <a:lvl9pPr marL="3727665" indent="0" algn="ctr">
              <a:buNone/>
              <a:defRPr>
                <a:solidFill>
                  <a:schemeClr val="tx1">
                    <a:tint val="75000"/>
                  </a:schemeClr>
                </a:solidFill>
              </a:defRPr>
            </a:lvl9pPr>
          </a:lstStyle>
          <a:p>
            <a:r>
              <a:rPr lang="en-US" dirty="0" smtClean="0"/>
              <a:t>Course Title Style</a:t>
            </a:r>
            <a:endParaRPr lang="en-US" dirty="0"/>
          </a:p>
        </p:txBody>
      </p:sp>
    </p:spTree>
    <p:extLst>
      <p:ext uri="{BB962C8B-B14F-4D97-AF65-F5344CB8AC3E}">
        <p14:creationId xmlns:p14="http://schemas.microsoft.com/office/powerpoint/2010/main" val="816689928"/>
      </p:ext>
    </p:extLst>
  </p:cSld>
  <p:clrMapOvr>
    <a:masterClrMapping/>
  </p:clrMapOvr>
  <p:transition>
    <p:fade/>
  </p:transition>
  <p:timing>
    <p:tnLst>
      <p:par>
        <p:cTn id="1" dur="indefinite" restart="never" nodeType="tmRoot"/>
      </p:par>
    </p:tnLst>
  </p:timing>
  <p:hf hdr="0"/>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9019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8"/>
            <a:ext cx="11887200" cy="1831975"/>
          </a:xfrm>
          <a:noFill/>
        </p:spPr>
        <p:txBody>
          <a:bodyPr tIns="93232" bIns="93232" anchor="t" anchorCtr="0"/>
          <a:lstStyle>
            <a:lvl1pPr algn="l" defTabSz="932098"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40381509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84" y="2151537"/>
            <a:ext cx="10445796" cy="1017048"/>
          </a:xfrm>
        </p:spPr>
        <p:txBody>
          <a:bodyPr anchor="b" anchorCtr="0"/>
          <a:lstStyle>
            <a:lvl1pPr>
              <a:defRPr sz="7300"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98584" y="3494024"/>
            <a:ext cx="1044579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9724" y="4971006"/>
            <a:ext cx="4450767" cy="2087525"/>
          </a:xfrm>
          <a:prstGeom prst="rect">
            <a:avLst/>
          </a:prstGeom>
        </p:spPr>
      </p:pic>
    </p:spTree>
    <p:extLst>
      <p:ext uri="{BB962C8B-B14F-4D97-AF65-F5344CB8AC3E}">
        <p14:creationId xmlns:p14="http://schemas.microsoft.com/office/powerpoint/2010/main" val="1499915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9142098" cy="902608"/>
          </a:xfrm>
          <a:noFill/>
        </p:spPr>
        <p:txBody>
          <a:bodyPr lIns="146218" tIns="109663" rIns="146218" bIns="109663"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218" tIns="91387" rIns="146218" bIns="91387"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9"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387" tIns="45693" rIns="91387" bIns="45693" numCol="1" anchor="t" anchorCtr="0" compatLnSpc="1">
            <a:prstTxWarp prst="textNoShape">
              <a:avLst/>
            </a:prstTxWarp>
          </a:bodyPr>
          <a:lstStyle/>
          <a:p>
            <a:endParaRPr lang="en-US" dirty="0">
              <a:solidFill>
                <a:srgbClr val="404040"/>
              </a:solidFill>
            </a:endParaRPr>
          </a:p>
        </p:txBody>
      </p:sp>
    </p:spTree>
    <p:extLst>
      <p:ext uri="{BB962C8B-B14F-4D97-AF65-F5344CB8AC3E}">
        <p14:creationId xmlns:p14="http://schemas.microsoft.com/office/powerpoint/2010/main" val="3187706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4406">
          <p15:clr>
            <a:srgbClr val="C35EA4"/>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4" y="2875739"/>
            <a:ext cx="11375536" cy="1243058"/>
          </a:xfrm>
        </p:spPr>
        <p:txBody>
          <a:bodyPr anchor="b" anchorCtr="0"/>
          <a:lstStyle>
            <a:lvl1pPr>
              <a:defRPr sz="9000"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0417" y="6134659"/>
            <a:ext cx="1774190" cy="832141"/>
          </a:xfrm>
          <a:prstGeom prst="rect">
            <a:avLst/>
          </a:prstGeom>
        </p:spPr>
      </p:pic>
    </p:spTree>
    <p:extLst>
      <p:ext uri="{BB962C8B-B14F-4D97-AF65-F5344CB8AC3E}">
        <p14:creationId xmlns:p14="http://schemas.microsoft.com/office/powerpoint/2010/main" val="3436813680"/>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2911" y="4429866"/>
            <a:ext cx="10445795" cy="470856"/>
          </a:xfrm>
        </p:spPr>
        <p:txBody>
          <a:bodyPr>
            <a:noAutofit/>
          </a:bodyPr>
          <a:lstStyle>
            <a:lvl1pPr marL="0" indent="0" algn="l">
              <a:lnSpc>
                <a:spcPct val="90000"/>
              </a:lnSpc>
              <a:spcBef>
                <a:spcPts val="0"/>
              </a:spcBef>
              <a:buNone/>
              <a:defRPr lang="en-US" sz="3700" kern="1200" spc="-71" baseline="0" dirty="0">
                <a:gradFill>
                  <a:gsLst>
                    <a:gs pos="2083">
                      <a:schemeClr val="bg2"/>
                    </a:gs>
                    <a:gs pos="99000">
                      <a:schemeClr val="bg2"/>
                    </a:gs>
                  </a:gsLst>
                  <a:lin ang="5400000" scaled="0"/>
                </a:gradFill>
                <a:latin typeface="+mj-lt"/>
                <a:ea typeface="+mn-ea"/>
                <a:cs typeface="+mn-cs"/>
              </a:defRPr>
            </a:lvl1pPr>
            <a:lvl2pPr marL="466190" indent="0" algn="ctr">
              <a:buNone/>
              <a:defRPr>
                <a:solidFill>
                  <a:schemeClr val="tx1">
                    <a:tint val="75000"/>
                  </a:schemeClr>
                </a:solidFill>
              </a:defRPr>
            </a:lvl2pPr>
            <a:lvl3pPr marL="932377" indent="0" algn="ctr">
              <a:buNone/>
              <a:defRPr>
                <a:solidFill>
                  <a:schemeClr val="tx1">
                    <a:tint val="75000"/>
                  </a:schemeClr>
                </a:solidFill>
              </a:defRPr>
            </a:lvl3pPr>
            <a:lvl4pPr marL="1398565" indent="0" algn="ctr">
              <a:buNone/>
              <a:defRPr>
                <a:solidFill>
                  <a:schemeClr val="tx1">
                    <a:tint val="75000"/>
                  </a:schemeClr>
                </a:solidFill>
              </a:defRPr>
            </a:lvl4pPr>
            <a:lvl5pPr marL="1864753" indent="0" algn="ctr">
              <a:buNone/>
              <a:defRPr>
                <a:solidFill>
                  <a:schemeClr val="tx1">
                    <a:tint val="75000"/>
                  </a:schemeClr>
                </a:solidFill>
              </a:defRPr>
            </a:lvl5pPr>
            <a:lvl6pPr marL="2330942" indent="0" algn="ctr">
              <a:buNone/>
              <a:defRPr>
                <a:solidFill>
                  <a:schemeClr val="tx1">
                    <a:tint val="75000"/>
                  </a:schemeClr>
                </a:solidFill>
              </a:defRPr>
            </a:lvl6pPr>
            <a:lvl7pPr marL="2797130" indent="0" algn="ctr">
              <a:buNone/>
              <a:defRPr>
                <a:solidFill>
                  <a:schemeClr val="tx1">
                    <a:tint val="75000"/>
                  </a:schemeClr>
                </a:solidFill>
              </a:defRPr>
            </a:lvl7pPr>
            <a:lvl8pPr marL="3263318" indent="0" algn="ctr">
              <a:buNone/>
              <a:defRPr>
                <a:solidFill>
                  <a:schemeClr val="tx1">
                    <a:tint val="75000"/>
                  </a:schemeClr>
                </a:solidFill>
              </a:defRPr>
            </a:lvl8pPr>
            <a:lvl9pPr marL="3729507" indent="0" algn="ctr">
              <a:buNone/>
              <a:defRPr>
                <a:solidFill>
                  <a:schemeClr val="tx1">
                    <a:tint val="75000"/>
                  </a:schemeClr>
                </a:solidFill>
              </a:defRPr>
            </a:lvl9pPr>
          </a:lstStyle>
          <a:p>
            <a:pPr marL="0" marR="0" lvl="0" indent="0" algn="l" defTabSz="93237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92910" y="2794218"/>
            <a:ext cx="10453896"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800" b="0" kern="1200" cap="none" spc="-408"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92915" y="1476622"/>
            <a:ext cx="10445796" cy="932293"/>
          </a:xfrm>
        </p:spPr>
        <p:txBody>
          <a:bodyPr wrap="square" anchor="b">
            <a:noAutofit/>
          </a:bodyPr>
          <a:lstStyle>
            <a:lvl1pPr marL="0" indent="0">
              <a:buNone/>
              <a:defRPr sz="6700" spc="-153"/>
            </a:lvl1pPr>
          </a:lstStyle>
          <a:p>
            <a:pPr lvl="0"/>
            <a:r>
              <a:rPr lang="en-US" smtClean="0"/>
              <a:t>Click to edit Master text styles</a:t>
            </a:r>
          </a:p>
        </p:txBody>
      </p:sp>
    </p:spTree>
    <p:extLst>
      <p:ext uri="{BB962C8B-B14F-4D97-AF65-F5344CB8AC3E}">
        <p14:creationId xmlns:p14="http://schemas.microsoft.com/office/powerpoint/2010/main" val="29965598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
        <p:nvSpPr>
          <p:cNvPr id="5" name="Text Placeholder 4"/>
          <p:cNvSpPr>
            <a:spLocks noGrp="1"/>
          </p:cNvSpPr>
          <p:nvPr>
            <p:ph type="body" sz="quarter" idx="10"/>
          </p:nvPr>
        </p:nvSpPr>
        <p:spPr>
          <a:xfrm>
            <a:off x="529664" y="1476621"/>
            <a:ext cx="11375536" cy="2015262"/>
          </a:xfrm>
          <a:prstGeom prst="rect">
            <a:avLst/>
          </a:prstGeom>
        </p:spPr>
        <p:txBody>
          <a:bodyPr/>
          <a:lstStyle>
            <a:lvl1pPr marL="0" indent="0">
              <a:spcBef>
                <a:spcPts val="2448"/>
              </a:spcBef>
              <a:buNone/>
              <a:defRPr sz="41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6342" indent="0">
              <a:buNone/>
              <a:defRPr sz="2000">
                <a:gradFill>
                  <a:gsLst>
                    <a:gs pos="100000">
                      <a:schemeClr val="bg2"/>
                    </a:gs>
                    <a:gs pos="6000">
                      <a:schemeClr val="bg2"/>
                    </a:gs>
                  </a:gsLst>
                  <a:lin ang="5400000" scaled="0"/>
                </a:gradFill>
              </a:defRPr>
            </a:lvl3pPr>
            <a:lvl4pPr marL="466206" indent="0">
              <a:buNone/>
              <a:defRPr sz="2000">
                <a:gradFill>
                  <a:gsLst>
                    <a:gs pos="100000">
                      <a:schemeClr val="bg2"/>
                    </a:gs>
                    <a:gs pos="6000">
                      <a:schemeClr val="bg2"/>
                    </a:gs>
                  </a:gsLst>
                  <a:lin ang="5400000" scaled="0"/>
                </a:gradFill>
              </a:defRPr>
            </a:lvl4pPr>
            <a:lvl5pPr marL="707405"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4300" tIns="62150" rIns="124300" bIns="62150" anchor="ctr"/>
          <a:lstStyle>
            <a:lvl1pPr algn="l">
              <a:defRPr sz="1600">
                <a:gradFill>
                  <a:gsLst>
                    <a:gs pos="100000">
                      <a:schemeClr val="bg2"/>
                    </a:gs>
                    <a:gs pos="0">
                      <a:schemeClr val="bg2"/>
                    </a:gs>
                  </a:gsLst>
                  <a:lin ang="5400000" scaled="0"/>
                </a:gradFill>
              </a:defRPr>
            </a:lvl1pPr>
          </a:lstStyle>
          <a:p>
            <a:pPr defTabSz="932377"/>
            <a:fld id="{727B4C2D-45E2-4621-8491-2995EB46A674}" type="slidenum">
              <a:rPr lang="en-US" smtClean="0">
                <a:gradFill>
                  <a:gsLst>
                    <a:gs pos="100000">
                      <a:srgbClr val="797A7D"/>
                    </a:gs>
                    <a:gs pos="0">
                      <a:srgbClr val="797A7D"/>
                    </a:gs>
                  </a:gsLst>
                  <a:lin ang="5400000" scaled="0"/>
                </a:gradFill>
              </a:rPr>
              <a:pPr defTabSz="9323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023293302"/>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4" y="1476621"/>
            <a:ext cx="11375536" cy="2015262"/>
          </a:xfrm>
          <a:prstGeom prst="rect">
            <a:avLst/>
          </a:prstGeom>
        </p:spPr>
        <p:txBody>
          <a:bodyPr/>
          <a:lstStyle>
            <a:lvl1pPr marL="0" indent="0">
              <a:spcBef>
                <a:spcPts val="2448"/>
              </a:spcBef>
              <a:buNone/>
              <a:defRPr sz="41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6342" indent="0">
              <a:buNone/>
              <a:defRPr sz="2000">
                <a:gradFill>
                  <a:gsLst>
                    <a:gs pos="100000">
                      <a:schemeClr val="bg2"/>
                    </a:gs>
                    <a:gs pos="0">
                      <a:schemeClr val="bg2"/>
                    </a:gs>
                  </a:gsLst>
                  <a:lin ang="5400000" scaled="0"/>
                </a:gradFill>
              </a:defRPr>
            </a:lvl3pPr>
            <a:lvl4pPr marL="466206" indent="0">
              <a:buNone/>
              <a:defRPr sz="2000">
                <a:gradFill>
                  <a:gsLst>
                    <a:gs pos="100000">
                      <a:schemeClr val="bg2"/>
                    </a:gs>
                    <a:gs pos="0">
                      <a:schemeClr val="bg2"/>
                    </a:gs>
                  </a:gsLst>
                  <a:lin ang="5400000" scaled="0"/>
                </a:gradFill>
              </a:defRPr>
            </a:lvl4pPr>
            <a:lvl5pPr marL="707405"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4300" tIns="62150" rIns="124300" bIns="62150" anchor="ctr"/>
          <a:lstStyle>
            <a:lvl1pPr algn="l">
              <a:defRPr sz="1600">
                <a:gradFill>
                  <a:gsLst>
                    <a:gs pos="100000">
                      <a:schemeClr val="bg2"/>
                    </a:gs>
                    <a:gs pos="0">
                      <a:schemeClr val="bg2"/>
                    </a:gs>
                  </a:gsLst>
                  <a:lin ang="5400000" scaled="0"/>
                </a:gradFill>
              </a:defRPr>
            </a:lvl1pPr>
          </a:lstStyle>
          <a:p>
            <a:pPr defTabSz="932377"/>
            <a:fld id="{727B4C2D-45E2-4621-8491-2995EB46A674}" type="slidenum">
              <a:rPr lang="en-US" smtClean="0">
                <a:gradFill>
                  <a:gsLst>
                    <a:gs pos="100000">
                      <a:srgbClr val="797A7D"/>
                    </a:gs>
                    <a:gs pos="0">
                      <a:srgbClr val="797A7D"/>
                    </a:gs>
                  </a:gsLst>
                  <a:lin ang="5400000" scaled="0"/>
                </a:gradFill>
              </a:rPr>
              <a:pPr defTabSz="93237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3547530167"/>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4" y="233151"/>
            <a:ext cx="11375536" cy="762786"/>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4" y="1476621"/>
            <a:ext cx="11375536" cy="2084319"/>
          </a:xfrm>
          <a:prstGeom prst="rect">
            <a:avLst/>
          </a:prstGeom>
        </p:spPr>
        <p:txBody>
          <a:bodyPr/>
          <a:lstStyle>
            <a:lvl1pPr marL="289761" indent="-289761">
              <a:buFont typeface="Wingdings" pitchFamily="2" charset="2"/>
              <a:buChar char=""/>
              <a:defRPr sz="4100"/>
            </a:lvl1pPr>
            <a:lvl2pPr marL="527719" indent="-237961">
              <a:buFont typeface="Wingdings" pitchFamily="2" charset="2"/>
              <a:buChar char=""/>
              <a:defRPr>
                <a:latin typeface="+mn-lt"/>
              </a:defRPr>
            </a:lvl2pPr>
            <a:lvl3pPr marL="755967" indent="-228247">
              <a:buFont typeface="Wingdings" pitchFamily="2" charset="2"/>
              <a:buChar char=""/>
              <a:tabLst/>
              <a:defRPr>
                <a:latin typeface="+mn-lt"/>
              </a:defRPr>
            </a:lvl3pPr>
            <a:lvl4pPr marL="932414" indent="-176447">
              <a:buFont typeface="Wingdings" pitchFamily="2" charset="2"/>
              <a:buChar char=""/>
              <a:defRPr>
                <a:latin typeface="+mn-lt"/>
              </a:defRPr>
            </a:lvl4pPr>
            <a:lvl5pPr marL="1108860" indent="-176447">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4300" tIns="62150" rIns="124300" bIns="62150" anchor="ctr"/>
          <a:lstStyle>
            <a:lvl1pPr algn="l">
              <a:defRPr sz="1600">
                <a:gradFill>
                  <a:gsLst>
                    <a:gs pos="100000">
                      <a:schemeClr val="bg2"/>
                    </a:gs>
                    <a:gs pos="0">
                      <a:schemeClr val="bg2"/>
                    </a:gs>
                  </a:gsLst>
                  <a:lin ang="5400000" scaled="0"/>
                </a:gradFill>
              </a:defRPr>
            </a:lvl1pPr>
          </a:lstStyle>
          <a:p>
            <a:pPr defTabSz="932377"/>
            <a:fld id="{727B4C2D-45E2-4621-8491-2995EB46A674}" type="slidenum">
              <a:rPr lang="en-US" smtClean="0">
                <a:gradFill>
                  <a:gsLst>
                    <a:gs pos="100000">
                      <a:srgbClr val="797A7D"/>
                    </a:gs>
                    <a:gs pos="0">
                      <a:srgbClr val="797A7D"/>
                    </a:gs>
                  </a:gsLst>
                  <a:lin ang="5400000" scaled="0"/>
                </a:gradFill>
              </a:rPr>
              <a:pPr defTabSz="93237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3487574275"/>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7"/>
            <a:ext cx="5504574" cy="2511229"/>
          </a:xfrm>
        </p:spPr>
        <p:txBody>
          <a:bodyPr/>
          <a:lstStyle>
            <a:lvl1pPr marL="0" indent="0">
              <a:spcBef>
                <a:spcPts val="1224"/>
              </a:spcBef>
              <a:buNone/>
              <a:defRPr sz="4100">
                <a:gradFill>
                  <a:gsLst>
                    <a:gs pos="100000">
                      <a:schemeClr val="tx2"/>
                    </a:gs>
                    <a:gs pos="0">
                      <a:schemeClr val="tx2"/>
                    </a:gs>
                  </a:gsLst>
                  <a:lin ang="5400000" scaled="0"/>
                </a:gradFill>
                <a:latin typeface="+mj-lt"/>
              </a:defRPr>
            </a:lvl1pPr>
            <a:lvl2pPr marL="0" indent="0">
              <a:buNone/>
              <a:defRPr sz="2000"/>
            </a:lvl2pPr>
            <a:lvl3pPr marL="237961" indent="0">
              <a:buNone/>
              <a:defRPr sz="2000"/>
            </a:lvl3pPr>
            <a:lvl4pPr marL="466206" indent="0">
              <a:buNone/>
              <a:defRPr sz="2000"/>
            </a:lvl4pPr>
            <a:lvl5pPr marL="707405"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7"/>
            <a:ext cx="5504574" cy="2511229"/>
          </a:xfrm>
        </p:spPr>
        <p:txBody>
          <a:bodyPr/>
          <a:lstStyle>
            <a:lvl1pPr marL="0" indent="0">
              <a:spcBef>
                <a:spcPts val="1224"/>
              </a:spcBef>
              <a:buNone/>
              <a:defRPr lang="en-US" sz="4100" kern="1200" spc="-71" baseline="0" dirty="0" smtClean="0">
                <a:gradFill>
                  <a:gsLst>
                    <a:gs pos="100000">
                      <a:schemeClr val="tx2"/>
                    </a:gs>
                    <a:gs pos="0">
                      <a:schemeClr val="tx2"/>
                    </a:gs>
                  </a:gsLst>
                  <a:lin ang="5400000" scaled="0"/>
                </a:gradFill>
                <a:latin typeface="+mj-lt"/>
                <a:ea typeface="+mn-ea"/>
                <a:cs typeface="+mn-cs"/>
              </a:defRPr>
            </a:lvl1pPr>
            <a:lvl2pPr marL="3239" marR="0" indent="0" algn="l" defTabSz="932377"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2pPr>
            <a:lvl3pPr marL="237961" marR="0" indent="0" algn="l" defTabSz="932377"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3pPr>
            <a:lvl4pPr marL="469445" marR="0" indent="0" algn="l" defTabSz="932377"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4pPr>
            <a:lvl5pPr marL="700929" marR="0" indent="0" algn="l" defTabSz="932377"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37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37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37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37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37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31279" y="6526955"/>
            <a:ext cx="572078" cy="223825"/>
          </a:xfrm>
          <a:prstGeom prst="rect">
            <a:avLst/>
          </a:prstGeom>
        </p:spPr>
        <p:txBody>
          <a:bodyPr lIns="124300" tIns="62150" rIns="124300" bIns="62150" anchor="ctr"/>
          <a:lstStyle>
            <a:lvl1pPr algn="l">
              <a:defRPr sz="1600">
                <a:gradFill>
                  <a:gsLst>
                    <a:gs pos="100000">
                      <a:schemeClr val="bg2"/>
                    </a:gs>
                    <a:gs pos="0">
                      <a:schemeClr val="bg2"/>
                    </a:gs>
                  </a:gsLst>
                  <a:lin ang="5400000" scaled="0"/>
                </a:gradFill>
              </a:defRPr>
            </a:lvl1pPr>
          </a:lstStyle>
          <a:p>
            <a:pPr defTabSz="932377"/>
            <a:fld id="{727B4C2D-45E2-4621-8491-2995EB46A674}" type="slidenum">
              <a:rPr lang="en-US" smtClean="0">
                <a:gradFill>
                  <a:gsLst>
                    <a:gs pos="100000">
                      <a:srgbClr val="797A7D"/>
                    </a:gs>
                    <a:gs pos="0">
                      <a:srgbClr val="797A7D"/>
                    </a:gs>
                  </a:gsLst>
                  <a:lin ang="5400000" scaled="0"/>
                </a:gradFill>
              </a:rPr>
              <a:pPr defTabSz="93237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1643044901"/>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7"/>
            <a:ext cx="5504574" cy="2511229"/>
          </a:xfrm>
        </p:spPr>
        <p:txBody>
          <a:bodyPr/>
          <a:lstStyle>
            <a:lvl1pPr marL="0" indent="0">
              <a:spcBef>
                <a:spcPts val="1224"/>
              </a:spcBef>
              <a:buNone/>
              <a:defRPr sz="41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7961" indent="0">
              <a:buNone/>
              <a:defRPr sz="2000">
                <a:gradFill>
                  <a:gsLst>
                    <a:gs pos="1000">
                      <a:schemeClr val="bg2"/>
                    </a:gs>
                    <a:gs pos="98000">
                      <a:schemeClr val="bg2"/>
                    </a:gs>
                  </a:gsLst>
                  <a:lin ang="5400000" scaled="0"/>
                </a:gradFill>
              </a:defRPr>
            </a:lvl3pPr>
            <a:lvl4pPr marL="466206" indent="0">
              <a:buNone/>
              <a:defRPr sz="2000">
                <a:gradFill>
                  <a:gsLst>
                    <a:gs pos="1000">
                      <a:schemeClr val="bg2"/>
                    </a:gs>
                    <a:gs pos="98000">
                      <a:schemeClr val="bg2"/>
                    </a:gs>
                  </a:gsLst>
                  <a:lin ang="5400000" scaled="0"/>
                </a:gradFill>
              </a:defRPr>
            </a:lvl4pPr>
            <a:lvl5pPr marL="707405"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7"/>
            <a:ext cx="5504574" cy="2511229"/>
          </a:xfrm>
        </p:spPr>
        <p:txBody>
          <a:bodyPr/>
          <a:lstStyle>
            <a:lvl1pPr marL="0" indent="0">
              <a:spcBef>
                <a:spcPts val="1224"/>
              </a:spcBef>
              <a:buNone/>
              <a:defRPr lang="en-US" sz="4100" kern="1200" spc="-71" baseline="0" dirty="0" smtClean="0">
                <a:gradFill>
                  <a:gsLst>
                    <a:gs pos="1000">
                      <a:schemeClr val="bg2"/>
                    </a:gs>
                    <a:gs pos="98000">
                      <a:schemeClr val="bg2"/>
                    </a:gs>
                  </a:gsLst>
                  <a:lin ang="5400000" scaled="0"/>
                </a:gradFill>
                <a:latin typeface="+mj-lt"/>
                <a:ea typeface="+mn-ea"/>
                <a:cs typeface="+mn-cs"/>
              </a:defRPr>
            </a:lvl1pPr>
            <a:lvl2pPr marL="3239" marR="0" indent="0" algn="l" defTabSz="932377"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7961" marR="0" indent="0" algn="l" defTabSz="932377"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69445" marR="0" indent="0" algn="l" defTabSz="932377"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700929" marR="0" indent="0" algn="l" defTabSz="932377"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377"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377"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377"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377"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377"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31279" y="6526955"/>
            <a:ext cx="572078" cy="223825"/>
          </a:xfrm>
          <a:prstGeom prst="rect">
            <a:avLst/>
          </a:prstGeom>
        </p:spPr>
        <p:txBody>
          <a:bodyPr lIns="124300" tIns="62150" rIns="124300" bIns="62150" anchor="ctr"/>
          <a:lstStyle>
            <a:lvl1pPr algn="l">
              <a:defRPr sz="1600">
                <a:gradFill>
                  <a:gsLst>
                    <a:gs pos="100000">
                      <a:schemeClr val="bg2"/>
                    </a:gs>
                    <a:gs pos="0">
                      <a:schemeClr val="bg2"/>
                    </a:gs>
                  </a:gsLst>
                  <a:lin ang="5400000" scaled="0"/>
                </a:gradFill>
              </a:defRPr>
            </a:lvl1pPr>
          </a:lstStyle>
          <a:p>
            <a:pPr defTabSz="932377"/>
            <a:fld id="{727B4C2D-45E2-4621-8491-2995EB46A674}" type="slidenum">
              <a:rPr lang="en-US" smtClean="0">
                <a:gradFill>
                  <a:gsLst>
                    <a:gs pos="100000">
                      <a:srgbClr val="797A7D"/>
                    </a:gs>
                    <a:gs pos="0">
                      <a:srgbClr val="797A7D"/>
                    </a:gs>
                  </a:gsLst>
                  <a:lin ang="5400000" scaled="0"/>
                </a:gradFill>
              </a:rPr>
              <a:pPr defTabSz="93237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1174443723"/>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31279" y="1476622"/>
            <a:ext cx="5504574" cy="2398224"/>
          </a:xfrm>
        </p:spPr>
        <p:txBody>
          <a:bodyPr>
            <a:spAutoFit/>
          </a:bodyPr>
          <a:lstStyle>
            <a:lvl1pPr marL="297854" indent="-297854">
              <a:spcBef>
                <a:spcPts val="1224"/>
              </a:spcBef>
              <a:buClr>
                <a:schemeClr val="bg2"/>
              </a:buClr>
              <a:buSzPct val="100000"/>
              <a:buFont typeface="Wingdings" pitchFamily="2" charset="2"/>
              <a:buChar char=""/>
              <a:defRPr lang="en-US" sz="3700" kern="1200" spc="-71" baseline="0" dirty="0" smtClean="0">
                <a:gradFill>
                  <a:gsLst>
                    <a:gs pos="1250">
                      <a:schemeClr val="bg2"/>
                    </a:gs>
                    <a:gs pos="100000">
                      <a:schemeClr val="bg2"/>
                    </a:gs>
                  </a:gsLst>
                  <a:lin ang="5400000" scaled="0"/>
                </a:gradFill>
                <a:latin typeface="+mj-lt"/>
                <a:ea typeface="+mn-ea"/>
                <a:cs typeface="+mn-cs"/>
              </a:defRPr>
            </a:lvl1pPr>
            <a:lvl2pPr marL="530958" indent="-233104">
              <a:defRPr sz="2000"/>
            </a:lvl2pPr>
            <a:lvl3pPr marL="699311" indent="-168353">
              <a:tabLst/>
              <a:defRPr sz="2000"/>
            </a:lvl3pPr>
            <a:lvl4pPr marL="880613" indent="-181303">
              <a:defRPr/>
            </a:lvl4pPr>
            <a:lvl5pPr marL="1048965" indent="-16835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405481" y="1476626"/>
            <a:ext cx="5504574" cy="2748445"/>
          </a:xfrm>
        </p:spPr>
        <p:txBody>
          <a:bodyPr>
            <a:spAutoFit/>
          </a:bodyPr>
          <a:lstStyle>
            <a:lvl1pPr marL="346417" indent="-346417">
              <a:spcBef>
                <a:spcPts val="1224"/>
              </a:spcBef>
              <a:buClr>
                <a:schemeClr val="bg2"/>
              </a:buClr>
              <a:buFont typeface="Arial" pitchFamily="34" charset="0"/>
              <a:buChar char="•"/>
              <a:defRPr lang="en-US" sz="3700" kern="1200" spc="-71" baseline="0" dirty="0" smtClean="0">
                <a:gradFill>
                  <a:gsLst>
                    <a:gs pos="1250">
                      <a:schemeClr val="bg2"/>
                    </a:gs>
                    <a:gs pos="100000">
                      <a:schemeClr val="bg2"/>
                    </a:gs>
                  </a:gsLst>
                  <a:lin ang="5400000" scaled="0"/>
                </a:gradFill>
                <a:latin typeface="+mj-lt"/>
                <a:ea typeface="+mn-ea"/>
                <a:cs typeface="+mn-cs"/>
              </a:defRPr>
            </a:lvl1pPr>
            <a:lvl2pPr marL="647511" indent="-349655">
              <a:defRPr lang="en-US" sz="2000" kern="1200" spc="0" baseline="0" dirty="0" smtClean="0">
                <a:gradFill>
                  <a:gsLst>
                    <a:gs pos="1250">
                      <a:schemeClr val="bg2"/>
                    </a:gs>
                    <a:gs pos="100000">
                      <a:schemeClr val="bg2"/>
                    </a:gs>
                  </a:gsLst>
                  <a:lin ang="5400000" scaled="0"/>
                </a:gradFill>
                <a:latin typeface="+mn-lt"/>
                <a:ea typeface="+mn-ea"/>
                <a:cs typeface="+mn-cs"/>
              </a:defRPr>
            </a:lvl2pPr>
            <a:lvl3pPr marL="880613" indent="-349655">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48965" indent="-349655">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30269" indent="-349655">
              <a:defRPr lang="en-US" sz="2000" kern="1200" spc="0" baseline="0" dirty="0">
                <a:gradFill>
                  <a:gsLst>
                    <a:gs pos="1250">
                      <a:schemeClr val="bg2"/>
                    </a:gs>
                    <a:gs pos="100000">
                      <a:schemeClr val="bg2"/>
                    </a:gs>
                  </a:gsLst>
                  <a:lin ang="5400000" scaled="0"/>
                </a:gradFill>
                <a:latin typeface="+mn-lt"/>
                <a:ea typeface="+mn-ea"/>
                <a:cs typeface="+mn-cs"/>
              </a:defRPr>
            </a:lvl5pPr>
          </a:lstStyle>
          <a:p>
            <a:pPr marL="297854" marR="0" lvl="0" indent="-297854" algn="l" defTabSz="932377"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Click to edit Master text styles</a:t>
            </a:r>
          </a:p>
          <a:p>
            <a:pPr marL="297854" marR="0" lvl="1" indent="-297854" algn="l" defTabSz="932377"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Second level</a:t>
            </a:r>
          </a:p>
          <a:p>
            <a:pPr marL="297854" marR="0" lvl="2" indent="-297854" algn="l" defTabSz="932377"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Third level</a:t>
            </a:r>
          </a:p>
          <a:p>
            <a:pPr marL="297854" marR="0" lvl="3" indent="-297854" algn="l" defTabSz="932377"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Fourth level</a:t>
            </a:r>
          </a:p>
          <a:p>
            <a:pPr marL="297854" marR="0" lvl="4" indent="-297854" algn="l" defTabSz="932377"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4300" tIns="62150" rIns="124300" bIns="62150" anchor="ctr"/>
          <a:lstStyle>
            <a:lvl1pPr algn="l">
              <a:defRPr sz="1600">
                <a:gradFill>
                  <a:gsLst>
                    <a:gs pos="100000">
                      <a:schemeClr val="bg2"/>
                    </a:gs>
                    <a:gs pos="0">
                      <a:schemeClr val="bg2"/>
                    </a:gs>
                  </a:gsLst>
                  <a:lin ang="5400000" scaled="0"/>
                </a:gradFill>
              </a:defRPr>
            </a:lvl1pPr>
          </a:lstStyle>
          <a:p>
            <a:pPr defTabSz="932377"/>
            <a:fld id="{727B4C2D-45E2-4621-8491-2995EB46A674}" type="slidenum">
              <a:rPr lang="en-US" smtClean="0">
                <a:gradFill>
                  <a:gsLst>
                    <a:gs pos="100000">
                      <a:srgbClr val="797A7D"/>
                    </a:gs>
                    <a:gs pos="0">
                      <a:srgbClr val="797A7D"/>
                    </a:gs>
                  </a:gsLst>
                  <a:lin ang="5400000" scaled="0"/>
                </a:gradFill>
              </a:rPr>
              <a:pPr defTabSz="932377"/>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2787189721"/>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7"/>
            <a:ext cx="5543930" cy="1695079"/>
          </a:xfrm>
          <a:prstGeom prst="rect">
            <a:avLst/>
          </a:prstGeom>
        </p:spPr>
        <p:txBody>
          <a:bodyPr>
            <a:noAutofit/>
          </a:bodyPr>
          <a:lstStyle>
            <a:lvl1pPr marL="0" indent="0">
              <a:buNone/>
              <a:defRPr sz="4100" b="0" cap="none" baseline="0">
                <a:gradFill>
                  <a:gsLst>
                    <a:gs pos="100000">
                      <a:schemeClr val="tx2"/>
                    </a:gs>
                    <a:gs pos="0">
                      <a:schemeClr val="tx2"/>
                    </a:gs>
                  </a:gsLst>
                  <a:lin ang="5400000" scaled="0"/>
                </a:gradFill>
                <a:latin typeface="+mj-lt"/>
              </a:defRPr>
            </a:lvl1pPr>
            <a:lvl2pPr marL="621500" indent="0">
              <a:buNone/>
              <a:defRPr sz="2800" b="1"/>
            </a:lvl2pPr>
            <a:lvl3pPr marL="1243001" indent="0">
              <a:buNone/>
              <a:defRPr sz="2400" b="1"/>
            </a:lvl3pPr>
            <a:lvl4pPr marL="1864501" indent="0">
              <a:buNone/>
              <a:defRPr sz="2100" b="1"/>
            </a:lvl4pPr>
            <a:lvl5pPr marL="2486002" indent="0">
              <a:buNone/>
              <a:defRPr sz="2100" b="1"/>
            </a:lvl5pPr>
            <a:lvl6pPr marL="3107501" indent="0">
              <a:buNone/>
              <a:defRPr sz="2100" b="1"/>
            </a:lvl6pPr>
            <a:lvl7pPr marL="3729003" indent="0">
              <a:buNone/>
              <a:defRPr sz="2100" b="1"/>
            </a:lvl7pPr>
            <a:lvl8pPr marL="4350503" indent="0">
              <a:buNone/>
              <a:defRPr sz="2100" b="1"/>
            </a:lvl8pPr>
            <a:lvl9pPr marL="4972005"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13878" y="1715390"/>
            <a:ext cx="5596178" cy="339016"/>
          </a:xfrm>
          <a:prstGeom prst="rect">
            <a:avLst/>
          </a:prstGeom>
        </p:spPr>
        <p:txBody>
          <a:bodyPr>
            <a:noAutofit/>
          </a:bodyPr>
          <a:lstStyle>
            <a:lvl1pPr marL="0" indent="0">
              <a:spcBef>
                <a:spcPts val="1224"/>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251" indent="-388438">
              <a:defRPr lang="en-US" sz="2100" kern="1200" dirty="0" smtClean="0">
                <a:solidFill>
                  <a:schemeClr val="bg2">
                    <a:lumMod val="50000"/>
                  </a:schemeClr>
                </a:solidFill>
                <a:latin typeface="+mn-lt"/>
                <a:ea typeface="+mn-ea"/>
                <a:cs typeface="Arial" pitchFamily="34" charset="0"/>
              </a:defRPr>
            </a:lvl2pPr>
            <a:lvl3pPr marL="932251" indent="-233063">
              <a:defRPr lang="en-US" sz="1900" kern="1200" dirty="0" smtClean="0">
                <a:solidFill>
                  <a:schemeClr val="bg2">
                    <a:lumMod val="50000"/>
                  </a:schemeClr>
                </a:solidFill>
                <a:latin typeface="+mn-lt"/>
                <a:ea typeface="+mn-ea"/>
                <a:cs typeface="Arial" pitchFamily="34" charset="0"/>
              </a:defRPr>
            </a:lvl3pPr>
            <a:lvl4pPr marL="1243001" indent="-233063">
              <a:defRPr lang="en-US" sz="1600" kern="1200" dirty="0" smtClean="0">
                <a:solidFill>
                  <a:schemeClr val="bg2">
                    <a:lumMod val="50000"/>
                  </a:schemeClr>
                </a:solidFill>
                <a:latin typeface="+mn-lt"/>
                <a:ea typeface="+mn-ea"/>
                <a:cs typeface="Arial" pitchFamily="34" charset="0"/>
              </a:defRPr>
            </a:lvl4pPr>
            <a:lvl5pPr marL="1476063" indent="-233063">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4300" tIns="62150" rIns="124300" bIns="62150" anchor="ctr"/>
          <a:lstStyle>
            <a:lvl1pPr algn="l">
              <a:defRPr sz="1600">
                <a:gradFill>
                  <a:gsLst>
                    <a:gs pos="100000">
                      <a:schemeClr val="bg2"/>
                    </a:gs>
                    <a:gs pos="0">
                      <a:schemeClr val="bg2"/>
                    </a:gs>
                  </a:gsLst>
                  <a:lin ang="5400000" scaled="0"/>
                </a:gradFill>
              </a:defRPr>
            </a:lvl1pPr>
          </a:lstStyle>
          <a:p>
            <a:pPr defTabSz="932377"/>
            <a:fld id="{727B4C2D-45E2-4621-8491-2995EB46A674}" type="slidenum">
              <a:rPr lang="en-US" smtClean="0">
                <a:gradFill>
                  <a:gsLst>
                    <a:gs pos="100000">
                      <a:srgbClr val="797A7D"/>
                    </a:gs>
                    <a:gs pos="0">
                      <a:srgbClr val="797A7D"/>
                    </a:gs>
                  </a:gsLst>
                  <a:lin ang="5400000" scaled="0"/>
                </a:gradFill>
              </a:rPr>
              <a:pPr defTabSz="932377"/>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288888205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100" b="0" cap="none" baseline="0">
                <a:gradFill>
                  <a:gsLst>
                    <a:gs pos="100000">
                      <a:schemeClr val="tx2"/>
                    </a:gs>
                    <a:gs pos="0">
                      <a:schemeClr val="tx2"/>
                    </a:gs>
                  </a:gsLst>
                  <a:lin ang="5400000" scaled="0"/>
                </a:gradFill>
                <a:latin typeface="+mj-lt"/>
              </a:defRPr>
            </a:lvl1pPr>
            <a:lvl2pPr marL="621500" indent="0">
              <a:buNone/>
              <a:defRPr sz="2800" b="1"/>
            </a:lvl2pPr>
            <a:lvl3pPr marL="1243001" indent="0">
              <a:buNone/>
              <a:defRPr sz="2400" b="1"/>
            </a:lvl3pPr>
            <a:lvl4pPr marL="1864501" indent="0">
              <a:buNone/>
              <a:defRPr sz="2100" b="1"/>
            </a:lvl4pPr>
            <a:lvl5pPr marL="2486002" indent="0">
              <a:buNone/>
              <a:defRPr sz="2100" b="1"/>
            </a:lvl5pPr>
            <a:lvl6pPr marL="3107501" indent="0">
              <a:buNone/>
              <a:defRPr sz="2100" b="1"/>
            </a:lvl6pPr>
            <a:lvl7pPr marL="3729003" indent="0">
              <a:buNone/>
              <a:defRPr sz="2100" b="1"/>
            </a:lvl7pPr>
            <a:lvl8pPr marL="4350503" indent="0">
              <a:buNone/>
              <a:defRPr sz="2100" b="1"/>
            </a:lvl8pPr>
            <a:lvl9pPr marL="4972005"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4300" tIns="62150" rIns="124300" bIns="62150" anchor="ctr"/>
          <a:lstStyle>
            <a:lvl1pPr algn="l">
              <a:defRPr sz="1600">
                <a:gradFill>
                  <a:gsLst>
                    <a:gs pos="100000">
                      <a:schemeClr val="bg2"/>
                    </a:gs>
                    <a:gs pos="0">
                      <a:schemeClr val="bg2"/>
                    </a:gs>
                  </a:gsLst>
                  <a:lin ang="5400000" scaled="0"/>
                </a:gradFill>
              </a:defRPr>
            </a:lvl1pPr>
          </a:lstStyle>
          <a:p>
            <a:pPr defTabSz="932377"/>
            <a:fld id="{727B4C2D-45E2-4621-8491-2995EB46A674}" type="slidenum">
              <a:rPr lang="en-US" smtClean="0">
                <a:gradFill>
                  <a:gsLst>
                    <a:gs pos="100000">
                      <a:srgbClr val="797A7D"/>
                    </a:gs>
                    <a:gs pos="0">
                      <a:srgbClr val="797A7D"/>
                    </a:gs>
                  </a:gsLst>
                  <a:lin ang="5400000" scaled="0"/>
                </a:gradFill>
              </a:rPr>
              <a:pPr defTabSz="932377"/>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251" indent="-388438">
              <a:defRPr lang="en-US" sz="2100" kern="1200" dirty="0" smtClean="0">
                <a:solidFill>
                  <a:schemeClr val="bg2">
                    <a:lumMod val="50000"/>
                  </a:schemeClr>
                </a:solidFill>
                <a:latin typeface="+mn-lt"/>
                <a:ea typeface="+mn-ea"/>
                <a:cs typeface="Arial" pitchFamily="34" charset="0"/>
              </a:defRPr>
            </a:lvl2pPr>
            <a:lvl3pPr marL="932251" indent="-233063">
              <a:defRPr lang="en-US" sz="1900" kern="1200" dirty="0" smtClean="0">
                <a:solidFill>
                  <a:schemeClr val="bg2">
                    <a:lumMod val="50000"/>
                  </a:schemeClr>
                </a:solidFill>
                <a:latin typeface="+mn-lt"/>
                <a:ea typeface="+mn-ea"/>
                <a:cs typeface="Arial" pitchFamily="34" charset="0"/>
              </a:defRPr>
            </a:lvl3pPr>
            <a:lvl4pPr marL="1243001" indent="-233063">
              <a:defRPr lang="en-US" sz="1600" kern="1200" dirty="0" smtClean="0">
                <a:solidFill>
                  <a:schemeClr val="bg2">
                    <a:lumMod val="50000"/>
                  </a:schemeClr>
                </a:solidFill>
                <a:latin typeface="+mn-lt"/>
                <a:ea typeface="+mn-ea"/>
                <a:cs typeface="Arial" pitchFamily="34" charset="0"/>
              </a:defRPr>
            </a:lvl4pPr>
            <a:lvl5pPr marL="1476063" indent="-233063">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334860" y="0"/>
            <a:ext cx="6101615" cy="6994525"/>
          </a:xfrm>
        </p:spPr>
        <p:txBody>
          <a:bodyPr lIns="186483"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24283430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6"/>
            <a:ext cx="11887200" cy="2254827"/>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1454934"/>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344433" y="1476623"/>
            <a:ext cx="5543930" cy="1201902"/>
          </a:xfrm>
          <a:prstGeom prst="rect">
            <a:avLst/>
          </a:prstGeom>
        </p:spPr>
        <p:txBody>
          <a:bodyPr>
            <a:noAutofit/>
          </a:bodyPr>
          <a:lstStyle>
            <a:lvl1pPr marL="0" indent="0">
              <a:buNone/>
              <a:defRPr sz="4100" b="0" cap="none" baseline="0">
                <a:gradFill>
                  <a:gsLst>
                    <a:gs pos="100000">
                      <a:schemeClr val="tx2"/>
                    </a:gs>
                    <a:gs pos="0">
                      <a:schemeClr val="tx2"/>
                    </a:gs>
                  </a:gsLst>
                  <a:lin ang="5400000" scaled="0"/>
                </a:gradFill>
                <a:latin typeface="+mj-lt"/>
              </a:defRPr>
            </a:lvl1pPr>
            <a:lvl2pPr marL="621500" indent="0">
              <a:buNone/>
              <a:defRPr sz="2800" b="1"/>
            </a:lvl2pPr>
            <a:lvl3pPr marL="1243001" indent="0">
              <a:buNone/>
              <a:defRPr sz="2400" b="1"/>
            </a:lvl3pPr>
            <a:lvl4pPr marL="1864501" indent="0">
              <a:buNone/>
              <a:defRPr sz="2100" b="1"/>
            </a:lvl4pPr>
            <a:lvl5pPr marL="2486002" indent="0">
              <a:buNone/>
              <a:defRPr sz="2100" b="1"/>
            </a:lvl5pPr>
            <a:lvl6pPr marL="3107501" indent="0">
              <a:buNone/>
              <a:defRPr sz="2100" b="1"/>
            </a:lvl6pPr>
            <a:lvl7pPr marL="3729003" indent="0">
              <a:buNone/>
              <a:defRPr sz="2100" b="1"/>
            </a:lvl7pPr>
            <a:lvl8pPr marL="4350503" indent="0">
              <a:buNone/>
              <a:defRPr sz="2100" b="1"/>
            </a:lvl8pPr>
            <a:lvl9pPr marL="497200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344433"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251" indent="-388438">
              <a:defRPr lang="en-US" sz="2100" kern="1200" dirty="0" smtClean="0">
                <a:solidFill>
                  <a:schemeClr val="bg2">
                    <a:lumMod val="50000"/>
                  </a:schemeClr>
                </a:solidFill>
                <a:latin typeface="+mn-lt"/>
                <a:ea typeface="+mn-ea"/>
                <a:cs typeface="Arial" pitchFamily="34" charset="0"/>
              </a:defRPr>
            </a:lvl2pPr>
            <a:lvl3pPr marL="932251" indent="-233063">
              <a:defRPr lang="en-US" sz="1900" kern="1200" dirty="0" smtClean="0">
                <a:solidFill>
                  <a:schemeClr val="bg2">
                    <a:lumMod val="50000"/>
                  </a:schemeClr>
                </a:solidFill>
                <a:latin typeface="+mn-lt"/>
                <a:ea typeface="+mn-ea"/>
                <a:cs typeface="Arial" pitchFamily="34" charset="0"/>
              </a:defRPr>
            </a:lvl3pPr>
            <a:lvl4pPr marL="1243001" indent="-233063">
              <a:defRPr lang="en-US" sz="1600" kern="1200" dirty="0" smtClean="0">
                <a:solidFill>
                  <a:schemeClr val="bg2">
                    <a:lumMod val="50000"/>
                  </a:schemeClr>
                </a:solidFill>
                <a:latin typeface="+mn-lt"/>
                <a:ea typeface="+mn-ea"/>
                <a:cs typeface="Arial" pitchFamily="34" charset="0"/>
              </a:defRPr>
            </a:lvl4pPr>
            <a:lvl5pPr marL="1476063" indent="-233063">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4" y="0"/>
            <a:ext cx="6101615" cy="6994525"/>
          </a:xfrm>
        </p:spPr>
        <p:txBody>
          <a:bodyPr lIns="186483"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2029869266"/>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714" y="0"/>
            <a:ext cx="610809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07"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83" y="1476627"/>
            <a:ext cx="5338712" cy="1695079"/>
          </a:xfrm>
          <a:prstGeom prst="rect">
            <a:avLst/>
          </a:prstGeom>
        </p:spPr>
        <p:txBody>
          <a:bodyPr>
            <a:noAutofit/>
          </a:bodyPr>
          <a:lstStyle>
            <a:lvl1pPr marL="0" indent="0">
              <a:buNone/>
              <a:defRPr sz="4100" b="0" cap="none" baseline="0">
                <a:gradFill>
                  <a:gsLst>
                    <a:gs pos="100000">
                      <a:schemeClr val="bg1"/>
                    </a:gs>
                    <a:gs pos="0">
                      <a:schemeClr val="bg1"/>
                    </a:gs>
                  </a:gsLst>
                  <a:lin ang="5400000" scaled="0"/>
                </a:gradFill>
                <a:latin typeface="+mj-lt"/>
              </a:defRPr>
            </a:lvl1pPr>
            <a:lvl2pPr marL="621500" indent="0">
              <a:buNone/>
              <a:defRPr sz="2800" b="1"/>
            </a:lvl2pPr>
            <a:lvl3pPr marL="1243001" indent="0">
              <a:buNone/>
              <a:defRPr sz="2400" b="1"/>
            </a:lvl3pPr>
            <a:lvl4pPr marL="1864501" indent="0">
              <a:buNone/>
              <a:defRPr sz="2100" b="1"/>
            </a:lvl4pPr>
            <a:lvl5pPr marL="2486002" indent="0">
              <a:buNone/>
              <a:defRPr sz="2100" b="1"/>
            </a:lvl5pPr>
            <a:lvl6pPr marL="3107501" indent="0">
              <a:buNone/>
              <a:defRPr sz="2100" b="1"/>
            </a:lvl6pPr>
            <a:lvl7pPr marL="3729003" indent="0">
              <a:buNone/>
              <a:defRPr sz="2100" b="1"/>
            </a:lvl7pPr>
            <a:lvl8pPr marL="4350503" indent="0">
              <a:buNone/>
              <a:defRPr sz="2100" b="1"/>
            </a:lvl8pPr>
            <a:lvl9pPr marL="4972005"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13878" y="1715390"/>
            <a:ext cx="5596178" cy="339016"/>
          </a:xfrm>
          <a:prstGeom prst="rect">
            <a:avLst/>
          </a:prstGeom>
        </p:spPr>
        <p:txBody>
          <a:bodyPr>
            <a:noAutofit/>
          </a:bodyPr>
          <a:lstStyle>
            <a:lvl1pPr marL="0" indent="0">
              <a:spcBef>
                <a:spcPts val="1224"/>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251" indent="-388438">
              <a:defRPr lang="en-US" sz="2100" kern="1200" dirty="0" smtClean="0">
                <a:solidFill>
                  <a:schemeClr val="bg2">
                    <a:lumMod val="50000"/>
                  </a:schemeClr>
                </a:solidFill>
                <a:latin typeface="+mn-lt"/>
                <a:ea typeface="+mn-ea"/>
                <a:cs typeface="Arial" pitchFamily="34" charset="0"/>
              </a:defRPr>
            </a:lvl2pPr>
            <a:lvl3pPr marL="932251" indent="-233063">
              <a:defRPr lang="en-US" sz="1900" kern="1200" dirty="0" smtClean="0">
                <a:solidFill>
                  <a:schemeClr val="bg2">
                    <a:lumMod val="50000"/>
                  </a:schemeClr>
                </a:solidFill>
                <a:latin typeface="+mn-lt"/>
                <a:ea typeface="+mn-ea"/>
                <a:cs typeface="Arial" pitchFamily="34" charset="0"/>
              </a:defRPr>
            </a:lvl3pPr>
            <a:lvl4pPr marL="1243001" indent="-233063">
              <a:defRPr lang="en-US" sz="1600" kern="1200" dirty="0" smtClean="0">
                <a:solidFill>
                  <a:schemeClr val="bg2">
                    <a:lumMod val="50000"/>
                  </a:schemeClr>
                </a:solidFill>
                <a:latin typeface="+mn-lt"/>
                <a:ea typeface="+mn-ea"/>
                <a:cs typeface="Arial" pitchFamily="34" charset="0"/>
              </a:defRPr>
            </a:lvl4pPr>
            <a:lvl5pPr marL="1476063" indent="-233063">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2264319905"/>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5" y="0"/>
            <a:ext cx="634619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07"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100" b="0" cap="none" baseline="0">
                <a:gradFill>
                  <a:gsLst>
                    <a:gs pos="100000">
                      <a:schemeClr val="bg1"/>
                    </a:gs>
                    <a:gs pos="0">
                      <a:schemeClr val="bg1"/>
                    </a:gs>
                  </a:gsLst>
                  <a:lin ang="5400000" scaled="0"/>
                </a:gradFill>
                <a:latin typeface="+mj-lt"/>
              </a:defRPr>
            </a:lvl1pPr>
            <a:lvl2pPr marL="621500" indent="0">
              <a:buNone/>
              <a:defRPr sz="2800" b="1"/>
            </a:lvl2pPr>
            <a:lvl3pPr marL="1243001" indent="0">
              <a:buNone/>
              <a:defRPr sz="2400" b="1"/>
            </a:lvl3pPr>
            <a:lvl4pPr marL="1864501" indent="0">
              <a:buNone/>
              <a:defRPr sz="2100" b="1"/>
            </a:lvl4pPr>
            <a:lvl5pPr marL="2486002" indent="0">
              <a:buNone/>
              <a:defRPr sz="2100" b="1"/>
            </a:lvl5pPr>
            <a:lvl6pPr marL="3107501" indent="0">
              <a:buNone/>
              <a:defRPr sz="2100" b="1"/>
            </a:lvl6pPr>
            <a:lvl7pPr marL="3729003" indent="0">
              <a:buNone/>
              <a:defRPr sz="2100" b="1"/>
            </a:lvl7pPr>
            <a:lvl8pPr marL="4350503" indent="0">
              <a:buNone/>
              <a:defRPr sz="2100" b="1"/>
            </a:lvl8pPr>
            <a:lvl9pPr marL="497200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32251" indent="-388438">
              <a:defRPr lang="en-US" sz="2100" kern="1200" dirty="0" smtClean="0">
                <a:solidFill>
                  <a:schemeClr val="bg2">
                    <a:lumMod val="50000"/>
                  </a:schemeClr>
                </a:solidFill>
                <a:latin typeface="+mn-lt"/>
                <a:ea typeface="+mn-ea"/>
                <a:cs typeface="Arial" pitchFamily="34" charset="0"/>
              </a:defRPr>
            </a:lvl2pPr>
            <a:lvl3pPr marL="932251" indent="-233063">
              <a:defRPr lang="en-US" sz="1900" kern="1200" dirty="0" smtClean="0">
                <a:solidFill>
                  <a:schemeClr val="bg2">
                    <a:lumMod val="50000"/>
                  </a:schemeClr>
                </a:solidFill>
                <a:latin typeface="+mn-lt"/>
                <a:ea typeface="+mn-ea"/>
                <a:cs typeface="Arial" pitchFamily="34" charset="0"/>
              </a:defRPr>
            </a:lvl3pPr>
            <a:lvl4pPr marL="1243001" indent="-233063">
              <a:defRPr lang="en-US" sz="1600" kern="1200" dirty="0" smtClean="0">
                <a:solidFill>
                  <a:schemeClr val="bg2">
                    <a:lumMod val="50000"/>
                  </a:schemeClr>
                </a:solidFill>
                <a:latin typeface="+mn-lt"/>
                <a:ea typeface="+mn-ea"/>
                <a:cs typeface="Arial" pitchFamily="34" charset="0"/>
              </a:defRPr>
            </a:lvl4pPr>
            <a:lvl5pPr marL="1476063" indent="-233063">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334860" y="0"/>
            <a:ext cx="6101615" cy="6994525"/>
          </a:xfrm>
        </p:spPr>
        <p:txBody>
          <a:bodyPr lIns="186483"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2903159845"/>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6088658" y="0"/>
            <a:ext cx="6347816"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07"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344433" y="1476623"/>
            <a:ext cx="5543930" cy="1201902"/>
          </a:xfrm>
          <a:prstGeom prst="rect">
            <a:avLst/>
          </a:prstGeom>
        </p:spPr>
        <p:txBody>
          <a:bodyPr>
            <a:noAutofit/>
          </a:bodyPr>
          <a:lstStyle>
            <a:lvl1pPr marL="0" indent="0">
              <a:buNone/>
              <a:defRPr sz="4100" b="0" cap="none" baseline="0">
                <a:gradFill>
                  <a:gsLst>
                    <a:gs pos="100000">
                      <a:schemeClr val="bg1"/>
                    </a:gs>
                    <a:gs pos="0">
                      <a:schemeClr val="bg1"/>
                    </a:gs>
                  </a:gsLst>
                  <a:lin ang="5400000" scaled="0"/>
                </a:gradFill>
                <a:latin typeface="+mj-lt"/>
              </a:defRPr>
            </a:lvl1pPr>
            <a:lvl2pPr marL="621500" indent="0">
              <a:buNone/>
              <a:defRPr sz="2800" b="1"/>
            </a:lvl2pPr>
            <a:lvl3pPr marL="1243001" indent="0">
              <a:buNone/>
              <a:defRPr sz="2400" b="1"/>
            </a:lvl3pPr>
            <a:lvl4pPr marL="1864501" indent="0">
              <a:buNone/>
              <a:defRPr sz="2100" b="1"/>
            </a:lvl4pPr>
            <a:lvl5pPr marL="2486002" indent="0">
              <a:buNone/>
              <a:defRPr sz="2100" b="1"/>
            </a:lvl5pPr>
            <a:lvl6pPr marL="3107501" indent="0">
              <a:buNone/>
              <a:defRPr sz="2100" b="1"/>
            </a:lvl6pPr>
            <a:lvl7pPr marL="3729003" indent="0">
              <a:buNone/>
              <a:defRPr sz="2100" b="1"/>
            </a:lvl7pPr>
            <a:lvl8pPr marL="4350503" indent="0">
              <a:buNone/>
              <a:defRPr sz="2100" b="1"/>
            </a:lvl8pPr>
            <a:lvl9pPr marL="497200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344433"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32251" indent="-388438">
              <a:defRPr lang="en-US" sz="2100" kern="1200" dirty="0" smtClean="0">
                <a:solidFill>
                  <a:schemeClr val="bg2">
                    <a:lumMod val="50000"/>
                  </a:schemeClr>
                </a:solidFill>
                <a:latin typeface="+mn-lt"/>
                <a:ea typeface="+mn-ea"/>
                <a:cs typeface="Arial" pitchFamily="34" charset="0"/>
              </a:defRPr>
            </a:lvl2pPr>
            <a:lvl3pPr marL="932251" indent="-233063">
              <a:defRPr lang="en-US" sz="1900" kern="1200" dirty="0" smtClean="0">
                <a:solidFill>
                  <a:schemeClr val="bg2">
                    <a:lumMod val="50000"/>
                  </a:schemeClr>
                </a:solidFill>
                <a:latin typeface="+mn-lt"/>
                <a:ea typeface="+mn-ea"/>
                <a:cs typeface="Arial" pitchFamily="34" charset="0"/>
              </a:defRPr>
            </a:lvl3pPr>
            <a:lvl4pPr marL="1243001" indent="-233063">
              <a:defRPr lang="en-US" sz="1600" kern="1200" dirty="0" smtClean="0">
                <a:solidFill>
                  <a:schemeClr val="bg2">
                    <a:lumMod val="50000"/>
                  </a:schemeClr>
                </a:solidFill>
                <a:latin typeface="+mn-lt"/>
                <a:ea typeface="+mn-ea"/>
                <a:cs typeface="Arial" pitchFamily="34" charset="0"/>
              </a:defRPr>
            </a:lvl4pPr>
            <a:lvl5pPr marL="1476063" indent="-233063">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4" y="0"/>
            <a:ext cx="6101615" cy="6994525"/>
          </a:xfrm>
        </p:spPr>
        <p:txBody>
          <a:bodyPr lIns="186483"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0417" y="6134659"/>
            <a:ext cx="1774190" cy="832141"/>
          </a:xfrm>
          <a:prstGeom prst="rect">
            <a:avLst/>
          </a:prstGeom>
        </p:spPr>
      </p:pic>
    </p:spTree>
    <p:extLst>
      <p:ext uri="{BB962C8B-B14F-4D97-AF65-F5344CB8AC3E}">
        <p14:creationId xmlns:p14="http://schemas.microsoft.com/office/powerpoint/2010/main" val="2322146385"/>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5" y="874315"/>
            <a:ext cx="12436475" cy="52264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07"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31279" y="1385093"/>
            <a:ext cx="11378776" cy="2920069"/>
          </a:xfrm>
          <a:prstGeom prst="rect">
            <a:avLst/>
          </a:prstGeom>
        </p:spPr>
        <p:txBody>
          <a:bodyPr>
            <a:normAutofit/>
          </a:bodyPr>
          <a:lstStyle>
            <a:lvl1pPr marL="0" indent="0">
              <a:lnSpc>
                <a:spcPct val="90000"/>
              </a:lnSpc>
              <a:buNone/>
              <a:defRPr sz="6500">
                <a:gradFill>
                  <a:gsLst>
                    <a:gs pos="100000">
                      <a:schemeClr val="bg1"/>
                    </a:gs>
                    <a:gs pos="0">
                      <a:schemeClr val="bg1"/>
                    </a:gs>
                  </a:gsLst>
                  <a:lin ang="5400000" scaled="0"/>
                </a:gradFill>
                <a:latin typeface="+mj-lt"/>
              </a:defRPr>
            </a:lvl1pPr>
            <a:lvl2pPr>
              <a:defRPr sz="65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4300" tIns="62150" rIns="124300" bIns="62150" anchor="ctr"/>
          <a:lstStyle>
            <a:lvl1pPr algn="l">
              <a:defRPr sz="1600">
                <a:gradFill>
                  <a:gsLst>
                    <a:gs pos="100000">
                      <a:schemeClr val="bg2"/>
                    </a:gs>
                    <a:gs pos="0">
                      <a:schemeClr val="bg2"/>
                    </a:gs>
                  </a:gsLst>
                  <a:lin ang="5400000" scaled="0"/>
                </a:gradFill>
              </a:defRPr>
            </a:lvl1pPr>
          </a:lstStyle>
          <a:p>
            <a:pPr defTabSz="932377"/>
            <a:fld id="{727B4C2D-45E2-4621-8491-2995EB46A674}" type="slidenum">
              <a:rPr lang="en-US" smtClean="0">
                <a:gradFill>
                  <a:gsLst>
                    <a:gs pos="100000">
                      <a:srgbClr val="797A7D"/>
                    </a:gs>
                    <a:gs pos="0">
                      <a:srgbClr val="797A7D"/>
                    </a:gs>
                  </a:gsLst>
                  <a:lin ang="5400000" scaled="0"/>
                </a:gradFill>
              </a:rPr>
              <a:pPr defTabSz="932377"/>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31279" y="4429871"/>
            <a:ext cx="11378776" cy="480118"/>
          </a:xfrm>
          <a:prstGeom prst="rect">
            <a:avLst/>
          </a:prstGeom>
        </p:spPr>
        <p:txBody>
          <a:bodyPr>
            <a:normAutofit/>
          </a:bodyPr>
          <a:lstStyle>
            <a:lvl1pPr marL="0" indent="0">
              <a:lnSpc>
                <a:spcPct val="90000"/>
              </a:lnSpc>
              <a:buNone/>
              <a:defRPr sz="3700">
                <a:gradFill>
                  <a:gsLst>
                    <a:gs pos="100000">
                      <a:schemeClr val="bg1"/>
                    </a:gs>
                    <a:gs pos="0">
                      <a:schemeClr val="bg1"/>
                    </a:gs>
                  </a:gsLst>
                  <a:lin ang="5400000" scaled="0"/>
                </a:gradFill>
                <a:latin typeface="+mj-lt"/>
              </a:defRPr>
            </a:lvl1pPr>
            <a:lvl2pPr>
              <a:defRPr sz="6500">
                <a:solidFill>
                  <a:schemeClr val="tx2"/>
                </a:solidFill>
                <a:latin typeface="+mn-lt"/>
              </a:defRPr>
            </a:lvl2pPr>
          </a:lstStyle>
          <a:p>
            <a:pPr lvl="0"/>
            <a:r>
              <a:rPr lang="en-US"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332975863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31279" y="6526955"/>
            <a:ext cx="572078" cy="223825"/>
          </a:xfrm>
          <a:prstGeom prst="rect">
            <a:avLst/>
          </a:prstGeom>
        </p:spPr>
        <p:txBody>
          <a:bodyPr lIns="124300" tIns="62150" rIns="124300" bIns="62150" anchor="ctr"/>
          <a:lstStyle>
            <a:lvl1pPr algn="l">
              <a:defRPr sz="1600">
                <a:gradFill>
                  <a:gsLst>
                    <a:gs pos="100000">
                      <a:schemeClr val="bg2"/>
                    </a:gs>
                    <a:gs pos="0">
                      <a:schemeClr val="bg2"/>
                    </a:gs>
                  </a:gsLst>
                  <a:lin ang="5400000" scaled="0"/>
                </a:gradFill>
              </a:defRPr>
            </a:lvl1pPr>
          </a:lstStyle>
          <a:p>
            <a:pPr defTabSz="932377"/>
            <a:fld id="{727B4C2D-45E2-4621-8491-2995EB46A674}" type="slidenum">
              <a:rPr lang="en-US" smtClean="0">
                <a:gradFill>
                  <a:gsLst>
                    <a:gs pos="100000">
                      <a:srgbClr val="797A7D"/>
                    </a:gs>
                    <a:gs pos="0">
                      <a:srgbClr val="797A7D"/>
                    </a:gs>
                  </a:gsLst>
                  <a:lin ang="5400000" scaled="0"/>
                </a:gradFill>
              </a:rPr>
              <a:pPr defTabSz="932377"/>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3910902596"/>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842375"/>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5" y="1178956"/>
            <a:ext cx="12436475"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07"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28849" y="1476622"/>
            <a:ext cx="11378776" cy="2027818"/>
          </a:xfrm>
        </p:spPr>
        <p:txBody>
          <a:bodyPr/>
          <a:lstStyle>
            <a:lvl1pPr marL="0" indent="0">
              <a:lnSpc>
                <a:spcPct val="95000"/>
              </a:lnSpc>
              <a:buNone/>
              <a:defRPr sz="3300">
                <a:gradFill>
                  <a:gsLst>
                    <a:gs pos="1250">
                      <a:srgbClr val="000000"/>
                    </a:gs>
                    <a:gs pos="100000">
                      <a:srgbClr val="000000"/>
                    </a:gs>
                  </a:gsLst>
                  <a:lin ang="5400000" scaled="0"/>
                </a:gradFill>
                <a:latin typeface="Consolas" pitchFamily="49" charset="0"/>
                <a:cs typeface="Consolas" pitchFamily="49" charset="0"/>
              </a:defRPr>
            </a:lvl1pPr>
            <a:lvl2pPr marL="34641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8437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81424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5058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4615469"/>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31279" y="233156"/>
            <a:ext cx="11378776" cy="678031"/>
          </a:xfrm>
        </p:spPr>
        <p:txBody>
          <a:bodyPr/>
          <a:lstStyle>
            <a:lvl1pPr>
              <a:defRPr sz="49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29664" y="1476621"/>
            <a:ext cx="11375536" cy="2084319"/>
          </a:xfrm>
          <a:prstGeom prst="rect">
            <a:avLst/>
          </a:prstGeom>
        </p:spPr>
        <p:txBody>
          <a:bodyPr/>
          <a:lstStyle>
            <a:lvl1pPr marL="349655" indent="-34965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035" indent="-29137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414" indent="-29137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517" indent="-23310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8620" indent="-23310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397" tIns="77697" rIns="155397" bIns="77697"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213215777"/>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3_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5" y="-1619"/>
            <a:ext cx="610809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34" tIns="46534" rIns="46534" bIns="46534" numCol="1" spcCol="0" rtlCol="0" fromWordArt="0" anchor="ctr" anchorCtr="0" forceAA="0" compatLnSpc="1">
            <a:prstTxWarp prst="textNoShape">
              <a:avLst/>
            </a:prstTxWarp>
            <a:noAutofit/>
          </a:bodyPr>
          <a:lstStyle/>
          <a:p>
            <a:pPr algn="ctr" defTabSz="930372" fontAlgn="base">
              <a:spcBef>
                <a:spcPct val="0"/>
              </a:spcBef>
              <a:spcAft>
                <a:spcPct val="0"/>
              </a:spcAft>
            </a:pPr>
            <a:endParaRPr lang="en-US" sz="23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Text Placeholder 2"/>
          <p:cNvSpPr>
            <a:spLocks noGrp="1"/>
          </p:cNvSpPr>
          <p:nvPr>
            <p:ph type="body" idx="1" hasCustomPrompt="1"/>
          </p:nvPr>
        </p:nvSpPr>
        <p:spPr>
          <a:xfrm>
            <a:off x="531285" y="629087"/>
            <a:ext cx="5338712" cy="1308985"/>
          </a:xfrm>
          <a:prstGeom prst="rect">
            <a:avLst/>
          </a:prstGeom>
        </p:spPr>
        <p:txBody>
          <a:bodyPr>
            <a:noAutofit/>
          </a:bodyPr>
          <a:lstStyle>
            <a:lvl1pPr marL="0" indent="0">
              <a:buNone/>
              <a:defRPr sz="5600" b="0" i="0" cap="none" baseline="0">
                <a:gradFill>
                  <a:gsLst>
                    <a:gs pos="100000">
                      <a:schemeClr val="bg1"/>
                    </a:gs>
                    <a:gs pos="0">
                      <a:schemeClr val="bg1"/>
                    </a:gs>
                  </a:gsLst>
                  <a:lin ang="5400000" scaled="0"/>
                </a:gradFill>
                <a:latin typeface="+mj-lt"/>
                <a:cs typeface="Segoe Pro Light"/>
              </a:defRPr>
            </a:lvl1pPr>
            <a:lvl2pPr marL="620343" indent="0">
              <a:buNone/>
              <a:defRPr sz="2800" b="1"/>
            </a:lvl2pPr>
            <a:lvl3pPr marL="1240687" indent="0">
              <a:buNone/>
              <a:defRPr sz="2400" b="1"/>
            </a:lvl3pPr>
            <a:lvl4pPr marL="1861029" indent="0">
              <a:buNone/>
              <a:defRPr sz="2100" b="1"/>
            </a:lvl4pPr>
            <a:lvl5pPr marL="2481372" indent="0">
              <a:buNone/>
              <a:defRPr sz="2100" b="1"/>
            </a:lvl5pPr>
            <a:lvl6pPr marL="3101716" indent="0">
              <a:buNone/>
              <a:defRPr sz="2100" b="1"/>
            </a:lvl6pPr>
            <a:lvl7pPr marL="3722059" indent="0">
              <a:buNone/>
              <a:defRPr sz="2100" b="1"/>
            </a:lvl7pPr>
            <a:lvl8pPr marL="4342401" indent="0">
              <a:buNone/>
              <a:defRPr sz="2100" b="1"/>
            </a:lvl8pPr>
            <a:lvl9pPr marL="4962745"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639452" y="702691"/>
            <a:ext cx="5596179" cy="339016"/>
          </a:xfrm>
          <a:prstGeom prst="rect">
            <a:avLst/>
          </a:prstGeom>
        </p:spPr>
        <p:txBody>
          <a:bodyPr>
            <a:noAutofit/>
          </a:bodyPr>
          <a:lstStyle>
            <a:lvl1pPr marL="0" indent="0">
              <a:spcBef>
                <a:spcPts val="1222"/>
              </a:spcBef>
              <a:buNone/>
              <a:defRPr lang="en-US" sz="2000" b="0" i="0" kern="1200" spc="0" dirty="0" smtClean="0">
                <a:gradFill>
                  <a:gsLst>
                    <a:gs pos="100000">
                      <a:schemeClr val="bg2"/>
                    </a:gs>
                    <a:gs pos="0">
                      <a:schemeClr val="bg2"/>
                    </a:gs>
                  </a:gsLst>
                  <a:lin ang="5400000" scaled="0"/>
                </a:gradFill>
                <a:latin typeface="+mn-lt"/>
                <a:ea typeface="+mn-ea"/>
                <a:cs typeface="Segoe Pro Light"/>
              </a:defRPr>
            </a:lvl1pPr>
            <a:lvl2pPr marL="930514" indent="-387713">
              <a:defRPr lang="en-US" sz="2100" kern="1200" dirty="0" smtClean="0">
                <a:solidFill>
                  <a:schemeClr val="bg2">
                    <a:lumMod val="50000"/>
                  </a:schemeClr>
                </a:solidFill>
                <a:latin typeface="+mn-lt"/>
                <a:ea typeface="+mn-ea"/>
                <a:cs typeface="Arial" pitchFamily="34" charset="0"/>
              </a:defRPr>
            </a:lvl2pPr>
            <a:lvl3pPr marL="930514" indent="-232630">
              <a:defRPr lang="en-US" sz="1900" kern="1200" dirty="0" smtClean="0">
                <a:solidFill>
                  <a:schemeClr val="bg2">
                    <a:lumMod val="50000"/>
                  </a:schemeClr>
                </a:solidFill>
                <a:latin typeface="+mn-lt"/>
                <a:ea typeface="+mn-ea"/>
                <a:cs typeface="Arial" pitchFamily="34" charset="0"/>
              </a:defRPr>
            </a:lvl3pPr>
            <a:lvl4pPr marL="1240687" indent="-232630">
              <a:defRPr lang="en-US" sz="1600" kern="1200" dirty="0" smtClean="0">
                <a:solidFill>
                  <a:schemeClr val="bg2">
                    <a:lumMod val="50000"/>
                  </a:schemeClr>
                </a:solidFill>
                <a:latin typeface="+mn-lt"/>
                <a:ea typeface="+mn-ea"/>
                <a:cs typeface="Arial" pitchFamily="34" charset="0"/>
              </a:defRPr>
            </a:lvl4pPr>
            <a:lvl5pPr marL="1473317" indent="-23263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9516" y="6289181"/>
            <a:ext cx="1650744" cy="53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a:spLocks noGrp="1"/>
          </p:cNvSpPr>
          <p:nvPr>
            <p:ph sz="quarter" idx="13"/>
          </p:nvPr>
        </p:nvSpPr>
        <p:spPr>
          <a:xfrm>
            <a:off x="531286" y="1938072"/>
            <a:ext cx="5362223" cy="627475"/>
          </a:xfrm>
          <a:prstGeom prst="rect">
            <a:avLst/>
          </a:prstGeom>
        </p:spPr>
        <p:txBody>
          <a:bodyPr>
            <a:noAutofit/>
          </a:bodyPr>
          <a:lstStyle>
            <a:lvl1pPr marL="0" indent="0">
              <a:spcBef>
                <a:spcPts val="1222"/>
              </a:spcBef>
              <a:buFont typeface="Arial" pitchFamily="34" charset="0"/>
              <a:buNone/>
              <a:defRPr lang="en-US" sz="2000" b="0" i="0" kern="1200" spc="0" dirty="0" smtClean="0">
                <a:gradFill>
                  <a:gsLst>
                    <a:gs pos="100000">
                      <a:schemeClr val="bg1"/>
                    </a:gs>
                    <a:gs pos="0">
                      <a:schemeClr val="bg1"/>
                    </a:gs>
                  </a:gsLst>
                  <a:lin ang="5400000" scaled="0"/>
                </a:gradFill>
                <a:latin typeface="Segoe Pro Light"/>
                <a:ea typeface="+mn-ea"/>
                <a:cs typeface="Segoe Pro Light"/>
              </a:defRPr>
            </a:lvl1pPr>
            <a:lvl2pPr marL="930514" indent="-387713">
              <a:defRPr lang="en-US" sz="2100" kern="1200" dirty="0" smtClean="0">
                <a:solidFill>
                  <a:schemeClr val="bg2">
                    <a:lumMod val="50000"/>
                  </a:schemeClr>
                </a:solidFill>
                <a:latin typeface="+mn-lt"/>
                <a:ea typeface="+mn-ea"/>
                <a:cs typeface="Arial" pitchFamily="34" charset="0"/>
              </a:defRPr>
            </a:lvl2pPr>
            <a:lvl3pPr marL="930514" indent="-232630">
              <a:defRPr lang="en-US" sz="1900" kern="1200" dirty="0" smtClean="0">
                <a:solidFill>
                  <a:schemeClr val="bg2">
                    <a:lumMod val="50000"/>
                  </a:schemeClr>
                </a:solidFill>
                <a:latin typeface="+mn-lt"/>
                <a:ea typeface="+mn-ea"/>
                <a:cs typeface="Arial" pitchFamily="34" charset="0"/>
              </a:defRPr>
            </a:lvl3pPr>
            <a:lvl4pPr marL="1240687" indent="-232630">
              <a:defRPr lang="en-US" sz="1600" kern="1200" dirty="0" smtClean="0">
                <a:solidFill>
                  <a:schemeClr val="bg2">
                    <a:lumMod val="50000"/>
                  </a:schemeClr>
                </a:solidFill>
                <a:latin typeface="+mn-lt"/>
                <a:ea typeface="+mn-ea"/>
                <a:cs typeface="Arial" pitchFamily="34" charset="0"/>
              </a:defRPr>
            </a:lvl4pPr>
            <a:lvl5pPr marL="1473317" indent="-23263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Tree>
    <p:extLst>
      <p:ext uri="{BB962C8B-B14F-4D97-AF65-F5344CB8AC3E}">
        <p14:creationId xmlns:p14="http://schemas.microsoft.com/office/powerpoint/2010/main" val="12990993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9"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3632"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756945147"/>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Punchy Slide Gre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5" y="2875740"/>
            <a:ext cx="11375536" cy="1243058"/>
          </a:xfrm>
          <a:prstGeom prst="rect">
            <a:avLst/>
          </a:prstGeom>
        </p:spPr>
        <p:txBody>
          <a:bodyPr anchor="b" anchorCtr="0"/>
          <a:lstStyle>
            <a:lvl1pPr>
              <a:defRPr sz="9000" spc="-306" baseline="0">
                <a:solidFill>
                  <a:schemeClr val="tx1"/>
                </a:solidFill>
              </a:defRPr>
            </a:lvl1pPr>
          </a:lstStyle>
          <a:p>
            <a:r>
              <a:rPr lang="en-US" dirty="0" smtClean="0"/>
              <a:t>Click to edit title style</a:t>
            </a:r>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24987"/>
          <a:stretch/>
        </p:blipFill>
        <p:spPr bwMode="black">
          <a:xfrm>
            <a:off x="10525580" y="6264016"/>
            <a:ext cx="1619203" cy="560111"/>
          </a:xfrm>
          <a:prstGeom prst="rect">
            <a:avLst/>
          </a:prstGeom>
        </p:spPr>
      </p:pic>
    </p:spTree>
    <p:extLst>
      <p:ext uri="{BB962C8B-B14F-4D97-AF65-F5344CB8AC3E}">
        <p14:creationId xmlns:p14="http://schemas.microsoft.com/office/powerpoint/2010/main" val="753212385"/>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4"/>
            <a:ext cx="11887200" cy="2027818"/>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4809422"/>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1_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5" y="1476621"/>
            <a:ext cx="11375536" cy="2015262"/>
          </a:xfrm>
          <a:prstGeom prst="rect">
            <a:avLst/>
          </a:prstGeom>
        </p:spPr>
        <p:txBody>
          <a:bodyPr/>
          <a:lstStyle>
            <a:lvl1pPr marL="0" indent="0">
              <a:spcBef>
                <a:spcPts val="2447"/>
              </a:spcBef>
              <a:buNone/>
              <a:defRPr sz="41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6246" indent="0">
              <a:buNone/>
              <a:defRPr sz="2000">
                <a:gradFill>
                  <a:gsLst>
                    <a:gs pos="100000">
                      <a:schemeClr val="bg2"/>
                    </a:gs>
                    <a:gs pos="0">
                      <a:schemeClr val="bg2"/>
                    </a:gs>
                  </a:gsLst>
                  <a:lin ang="5400000" scaled="0"/>
                </a:gradFill>
              </a:defRPr>
            </a:lvl3pPr>
            <a:lvl4pPr marL="466021" indent="0">
              <a:buNone/>
              <a:defRPr sz="2000">
                <a:gradFill>
                  <a:gsLst>
                    <a:gs pos="100000">
                      <a:schemeClr val="bg2"/>
                    </a:gs>
                    <a:gs pos="0">
                      <a:schemeClr val="bg2"/>
                    </a:gs>
                  </a:gsLst>
                  <a:lin ang="5400000" scaled="0"/>
                </a:gradFill>
              </a:defRPr>
            </a:lvl4pPr>
            <a:lvl5pPr marL="707125"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4300" tIns="62150" rIns="124300" bIns="62150" anchor="ctr"/>
          <a:lstStyle>
            <a:lvl1pPr algn="l">
              <a:defRPr sz="1600">
                <a:gradFill>
                  <a:gsLst>
                    <a:gs pos="100000">
                      <a:schemeClr val="bg2"/>
                    </a:gs>
                    <a:gs pos="0">
                      <a:schemeClr val="bg2"/>
                    </a:gs>
                  </a:gsLst>
                  <a:lin ang="5400000" scaled="0"/>
                </a:gradFill>
              </a:defRPr>
            </a:lvl1pPr>
          </a:lstStyle>
          <a:p>
            <a:pPr defTabSz="932007"/>
            <a:fld id="{727B4C2D-45E2-4621-8491-2995EB46A674}" type="slidenum">
              <a:rPr lang="en-US" smtClean="0">
                <a:gradFill>
                  <a:gsLst>
                    <a:gs pos="100000">
                      <a:srgbClr val="797A7D"/>
                    </a:gs>
                    <a:gs pos="0">
                      <a:srgbClr val="797A7D"/>
                    </a:gs>
                  </a:gsLst>
                  <a:lin ang="5400000" scaled="0"/>
                </a:gradFill>
              </a:rPr>
              <a:pPr defTabSz="93200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247999714"/>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7485" y="161092"/>
            <a:ext cx="11960861" cy="1229340"/>
          </a:xfrm>
          <a:prstGeom prst="rect">
            <a:avLst/>
          </a:prstGeom>
        </p:spPr>
        <p:txBody>
          <a:bodyPr/>
          <a:lstStyle>
            <a:lvl1pPr>
              <a:defRPr sz="4100">
                <a:solidFill>
                  <a:srgbClr val="002050"/>
                </a:solidFill>
                <a:latin typeface="Segoe UI Light"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45433" y="1517106"/>
            <a:ext cx="11767516" cy="5262085"/>
          </a:xfrm>
          <a:prstGeom prst="rect">
            <a:avLst/>
          </a:prstGeom>
        </p:spPr>
        <p:txBody>
          <a:bodyPr/>
          <a:lstStyle>
            <a:lvl1pPr marL="349518" indent="-349518">
              <a:lnSpc>
                <a:spcPct val="100000"/>
              </a:lnSpc>
              <a:spcBef>
                <a:spcPts val="1835"/>
              </a:spcBef>
              <a:buClr>
                <a:schemeClr val="accent1"/>
              </a:buClr>
              <a:buSzPct val="100000"/>
              <a:buFont typeface="Arial" pitchFamily="34" charset="0"/>
              <a:buChar char="•"/>
              <a:defRPr sz="3300">
                <a:solidFill>
                  <a:srgbClr val="002050">
                    <a:alpha val="99000"/>
                  </a:srgbClr>
                </a:solidFill>
                <a:latin typeface="Segoe UI Light" panose="020B0502040204020203" pitchFamily="34" charset="0"/>
                <a:cs typeface="Segoe UI Light" panose="020B0502040204020203" pitchFamily="34" charset="0"/>
              </a:defRPr>
            </a:lvl1pPr>
            <a:lvl2pPr marL="823631" indent="-351134">
              <a:lnSpc>
                <a:spcPct val="100000"/>
              </a:lnSpc>
              <a:spcBef>
                <a:spcPts val="408"/>
              </a:spcBef>
              <a:spcAft>
                <a:spcPts val="408"/>
              </a:spcAft>
              <a:buClr>
                <a:schemeClr val="tx1">
                  <a:lumMod val="75000"/>
                  <a:lumOff val="25000"/>
                </a:schemeClr>
              </a:buClr>
              <a:buSzPct val="85000"/>
              <a:buFont typeface="Segoe UI" pitchFamily="34" charset="0"/>
              <a:buChar char="–"/>
              <a:defRPr sz="2900">
                <a:solidFill>
                  <a:schemeClr val="tx1">
                    <a:alpha val="99000"/>
                  </a:schemeClr>
                </a:solidFill>
                <a:latin typeface="Segoe UI Light" panose="020B0502040204020203" pitchFamily="34" charset="0"/>
                <a:cs typeface="Segoe UI Light" panose="020B0502040204020203" pitchFamily="34" charset="0"/>
              </a:defRPr>
            </a:lvl2pPr>
            <a:lvl3pPr marL="1221690" indent="-349518">
              <a:lnSpc>
                <a:spcPct val="100000"/>
              </a:lnSpc>
              <a:spcBef>
                <a:spcPts val="204"/>
              </a:spcBef>
              <a:spcAft>
                <a:spcPts val="204"/>
              </a:spcAft>
              <a:buClr>
                <a:schemeClr val="tx1">
                  <a:lumMod val="75000"/>
                  <a:lumOff val="25000"/>
                </a:schemeClr>
              </a:buClr>
              <a:buSzPct val="85000"/>
              <a:buFont typeface="Courier New" pitchFamily="49" charset="0"/>
              <a:buChar char="o"/>
              <a:defRPr sz="1800">
                <a:solidFill>
                  <a:schemeClr val="tx1">
                    <a:alpha val="99000"/>
                  </a:schemeClr>
                </a:solidFill>
                <a:latin typeface="Segoe UI Light" panose="020B0502040204020203" pitchFamily="34" charset="0"/>
                <a:cs typeface="Segoe UI Light" panose="020B0502040204020203" pitchFamily="34" charset="0"/>
              </a:defRPr>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88748160"/>
      </p:ext>
    </p:extLst>
  </p:cSld>
  <p:clrMapOvr>
    <a:masterClrMapping/>
  </p:clrMapOvr>
  <p:transition>
    <p:fade/>
  </p:transition>
  <p:timing>
    <p:tnLst>
      <p:par>
        <p:cTn id="1" dur="indefinite" restart="never" nodeType="tmRoot"/>
      </p:par>
    </p:tnLst>
  </p:timing>
  <p:hf hdr="0"/>
</p:sldLayout>
</file>

<file path=ppt/slideLayouts/slideLayout184.xml><?xml version="1.0" encoding="utf-8"?>
<p:sldLayout xmlns:a="http://schemas.openxmlformats.org/drawingml/2006/main" xmlns:r="http://schemas.openxmlformats.org/officeDocument/2006/relationships" xmlns:p="http://schemas.openxmlformats.org/presentationml/2006/main">
  <p:cSld name="Course Title Layout">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3084" y="2358160"/>
            <a:ext cx="11348917" cy="1972480"/>
          </a:xfrm>
          <a:prstGeom prst="rect">
            <a:avLst/>
          </a:prstGeom>
        </p:spPr>
        <p:txBody>
          <a:bodyPr anchor="ctr">
            <a:noAutofit/>
          </a:bodyPr>
          <a:lstStyle>
            <a:lvl1pPr algn="l">
              <a:lnSpc>
                <a:spcPct val="90000"/>
              </a:lnSpc>
              <a:defRPr sz="4900" spc="-153" baseline="0">
                <a:solidFill>
                  <a:schemeClr val="bg1">
                    <a:alpha val="99000"/>
                  </a:schemeClr>
                </a:solidFill>
                <a:latin typeface="Segoe UI Light" pitchFamily="34" charset="0"/>
              </a:defRPr>
            </a:lvl1pPr>
          </a:lstStyle>
          <a:p>
            <a:r>
              <a:rPr lang="en-US" dirty="0" smtClean="0"/>
              <a:t>Course Title</a:t>
            </a:r>
            <a:endParaRPr lang="en-US" dirty="0"/>
          </a:p>
        </p:txBody>
      </p:sp>
      <p:sp>
        <p:nvSpPr>
          <p:cNvPr id="6" name="Subtitle 2"/>
          <p:cNvSpPr>
            <a:spLocks noGrp="1"/>
          </p:cNvSpPr>
          <p:nvPr>
            <p:ph type="subTitle" idx="1" hasCustomPrompt="1"/>
          </p:nvPr>
        </p:nvSpPr>
        <p:spPr>
          <a:xfrm>
            <a:off x="543079" y="4830051"/>
            <a:ext cx="6272567" cy="1916182"/>
          </a:xfrm>
          <a:prstGeom prst="rect">
            <a:avLst/>
          </a:prstGeom>
        </p:spPr>
        <p:txBody>
          <a:bodyPr>
            <a:noAutofit/>
          </a:bodyPr>
          <a:lstStyle>
            <a:lvl1pPr marL="0" indent="0" algn="l">
              <a:lnSpc>
                <a:spcPct val="90000"/>
              </a:lnSpc>
              <a:spcBef>
                <a:spcPts val="0"/>
              </a:spcBef>
              <a:buNone/>
              <a:defRPr sz="2400" b="1" cap="none" baseline="0">
                <a:solidFill>
                  <a:schemeClr val="bg1">
                    <a:lumMod val="95000"/>
                    <a:alpha val="99000"/>
                  </a:schemeClr>
                </a:solidFill>
                <a:latin typeface="Segoe UI Light" pitchFamily="34" charset="0"/>
              </a:defRPr>
            </a:lvl1pPr>
            <a:lvl2pPr marL="466003" indent="0" algn="ctr">
              <a:buNone/>
              <a:defRPr>
                <a:solidFill>
                  <a:schemeClr val="tx1">
                    <a:tint val="75000"/>
                  </a:schemeClr>
                </a:solidFill>
              </a:defRPr>
            </a:lvl2pPr>
            <a:lvl3pPr marL="932007" indent="0" algn="ctr">
              <a:buNone/>
              <a:defRPr>
                <a:solidFill>
                  <a:schemeClr val="tx1">
                    <a:tint val="75000"/>
                  </a:schemeClr>
                </a:solidFill>
              </a:defRPr>
            </a:lvl3pPr>
            <a:lvl4pPr marL="1398011" indent="0" algn="ctr">
              <a:buNone/>
              <a:defRPr>
                <a:solidFill>
                  <a:schemeClr val="tx1">
                    <a:tint val="75000"/>
                  </a:schemeClr>
                </a:solidFill>
              </a:defRPr>
            </a:lvl4pPr>
            <a:lvl5pPr marL="1864015" indent="0" algn="ctr">
              <a:buNone/>
              <a:defRPr>
                <a:solidFill>
                  <a:schemeClr val="tx1">
                    <a:tint val="75000"/>
                  </a:schemeClr>
                </a:solidFill>
              </a:defRPr>
            </a:lvl5pPr>
            <a:lvl6pPr marL="2330021" indent="0" algn="ctr">
              <a:buNone/>
              <a:defRPr>
                <a:solidFill>
                  <a:schemeClr val="tx1">
                    <a:tint val="75000"/>
                  </a:schemeClr>
                </a:solidFill>
              </a:defRPr>
            </a:lvl6pPr>
            <a:lvl7pPr marL="2796021" indent="0" algn="ctr">
              <a:buNone/>
              <a:defRPr>
                <a:solidFill>
                  <a:schemeClr val="tx1">
                    <a:tint val="75000"/>
                  </a:schemeClr>
                </a:solidFill>
              </a:defRPr>
            </a:lvl7pPr>
            <a:lvl8pPr marL="3262026" indent="0" algn="ctr">
              <a:buNone/>
              <a:defRPr>
                <a:solidFill>
                  <a:schemeClr val="tx1">
                    <a:tint val="75000"/>
                  </a:schemeClr>
                </a:solidFill>
              </a:defRPr>
            </a:lvl8pPr>
            <a:lvl9pPr marL="3728030" indent="0" algn="ctr">
              <a:buNone/>
              <a:defRPr>
                <a:solidFill>
                  <a:schemeClr val="tx1">
                    <a:tint val="75000"/>
                  </a:schemeClr>
                </a:solidFill>
              </a:defRPr>
            </a:lvl9pPr>
          </a:lstStyle>
          <a:p>
            <a:r>
              <a:rPr lang="en-US" dirty="0" smtClean="0"/>
              <a:t>Subtitle</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10607"/>
          <a:stretch/>
        </p:blipFill>
        <p:spPr>
          <a:xfrm>
            <a:off x="10231352" y="193508"/>
            <a:ext cx="2069423" cy="925617"/>
          </a:xfrm>
          <a:prstGeom prst="rect">
            <a:avLst/>
          </a:prstGeom>
        </p:spPr>
      </p:pic>
    </p:spTree>
    <p:extLst>
      <p:ext uri="{BB962C8B-B14F-4D97-AF65-F5344CB8AC3E}">
        <p14:creationId xmlns:p14="http://schemas.microsoft.com/office/powerpoint/2010/main" val="2359862777"/>
      </p:ext>
    </p:extLst>
  </p:cSld>
  <p:clrMapOvr>
    <a:masterClrMapping/>
  </p:clrMapOvr>
  <p:transition>
    <p:fade/>
  </p:transition>
  <p:timing>
    <p:tnLst>
      <p:par>
        <p:cTn id="1" dur="indefinite" restart="never" nodeType="tmRoot"/>
      </p:par>
    </p:tnLst>
  </p:timing>
  <p:hf hdr="0"/>
</p:sldLayout>
</file>

<file path=ppt/slideLayouts/slideLayout185.xml><?xml version="1.0" encoding="utf-8"?>
<p:sldLayout xmlns:a="http://schemas.openxmlformats.org/drawingml/2006/main" xmlns:r="http://schemas.openxmlformats.org/officeDocument/2006/relationships" xmlns:p="http://schemas.openxmlformats.org/presentationml/2006/main">
  <p:cSld name="Microsoft Slide">
    <p:bg>
      <p:bgPr>
        <a:solidFill>
          <a:srgbClr val="4668C5"/>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val="0"/>
              </a:ext>
            </a:extLst>
          </a:blip>
          <a:srcRect l="9719"/>
          <a:stretch/>
        </p:blipFill>
        <p:spPr>
          <a:xfrm>
            <a:off x="523185" y="2980935"/>
            <a:ext cx="5884906" cy="2396796"/>
          </a:xfrm>
          <a:prstGeom prst="rect">
            <a:avLst/>
          </a:prstGeom>
        </p:spPr>
      </p:pic>
      <p:sp>
        <p:nvSpPr>
          <p:cNvPr id="9" name="Rectangle 2"/>
          <p:cNvSpPr>
            <a:spLocks noChangeArrowheads="1"/>
          </p:cNvSpPr>
          <p:nvPr userDrawn="1"/>
        </p:nvSpPr>
        <p:spPr bwMode="auto">
          <a:xfrm>
            <a:off x="540857" y="6079408"/>
            <a:ext cx="11303915" cy="771265"/>
          </a:xfrm>
          <a:prstGeom prst="rect">
            <a:avLst/>
          </a:prstGeom>
          <a:noFill/>
          <a:ln w="9525">
            <a:noFill/>
            <a:miter lim="800000"/>
            <a:headEnd/>
            <a:tailEnd/>
          </a:ln>
        </p:spPr>
        <p:txBody>
          <a:bodyPr wrap="square" lIns="93241" tIns="46623" rIns="93241" bIns="46623">
            <a:spAutoFit/>
          </a:bodyPr>
          <a:lstStyle/>
          <a:p>
            <a:pPr marL="0" lvl="1" defTabSz="931726">
              <a:defRPr/>
            </a:pPr>
            <a:r>
              <a:rPr lang="en-US" sz="1100" dirty="0">
                <a:solidFill>
                  <a:prstClr val="white">
                    <a:lumMod val="85000"/>
                  </a:prstClr>
                </a:solidFill>
                <a:latin typeface="Calibri"/>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59071176"/>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cSld name="1_Demo Slide">
    <p:bg>
      <p:bgPr>
        <a:solidFill>
          <a:srgbClr val="00723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4081" y="4866494"/>
            <a:ext cx="10697926" cy="1636295"/>
          </a:xfrm>
          <a:prstGeom prst="rect">
            <a:avLst/>
          </a:prstGeom>
        </p:spPr>
        <p:txBody>
          <a:bodyPr anchor="ctr">
            <a:noAutofit/>
          </a:bodyPr>
          <a:lstStyle>
            <a:lvl1pPr marL="0" marR="0" indent="0" algn="l" defTabSz="932007" rtl="0" eaLnBrk="1" fontAlgn="auto" latinLnBrk="0" hangingPunct="1">
              <a:lnSpc>
                <a:spcPct val="90000"/>
              </a:lnSpc>
              <a:spcBef>
                <a:spcPts val="0"/>
              </a:spcBef>
              <a:spcAft>
                <a:spcPts val="0"/>
              </a:spcAft>
              <a:buClr>
                <a:srgbClr val="00DCFF"/>
              </a:buClr>
              <a:buSzPct val="90000"/>
              <a:buFont typeface="Arial" pitchFamily="34" charset="0"/>
              <a:buNone/>
              <a:tabLst/>
              <a:defRPr sz="2900" b="1" cap="all" baseline="0">
                <a:solidFill>
                  <a:schemeClr val="bg1">
                    <a:alpha val="99000"/>
                  </a:schemeClr>
                </a:solidFill>
              </a:defRPr>
            </a:lvl1pPr>
            <a:lvl2pPr marL="466003" indent="0" algn="ctr">
              <a:buNone/>
              <a:defRPr>
                <a:solidFill>
                  <a:schemeClr val="tx1">
                    <a:tint val="75000"/>
                  </a:schemeClr>
                </a:solidFill>
              </a:defRPr>
            </a:lvl2pPr>
            <a:lvl3pPr marL="932007" indent="0" algn="ctr">
              <a:buNone/>
              <a:defRPr>
                <a:solidFill>
                  <a:schemeClr val="tx1">
                    <a:tint val="75000"/>
                  </a:schemeClr>
                </a:solidFill>
              </a:defRPr>
            </a:lvl3pPr>
            <a:lvl4pPr marL="1398011" indent="0" algn="ctr">
              <a:buNone/>
              <a:defRPr>
                <a:solidFill>
                  <a:schemeClr val="tx1">
                    <a:tint val="75000"/>
                  </a:schemeClr>
                </a:solidFill>
              </a:defRPr>
            </a:lvl4pPr>
            <a:lvl5pPr marL="1864015" indent="0" algn="ctr">
              <a:buNone/>
              <a:defRPr>
                <a:solidFill>
                  <a:schemeClr val="tx1">
                    <a:tint val="75000"/>
                  </a:schemeClr>
                </a:solidFill>
              </a:defRPr>
            </a:lvl5pPr>
            <a:lvl6pPr marL="2330021" indent="0" algn="ctr">
              <a:buNone/>
              <a:defRPr>
                <a:solidFill>
                  <a:schemeClr val="tx1">
                    <a:tint val="75000"/>
                  </a:schemeClr>
                </a:solidFill>
              </a:defRPr>
            </a:lvl6pPr>
            <a:lvl7pPr marL="2796021" indent="0" algn="ctr">
              <a:buNone/>
              <a:defRPr>
                <a:solidFill>
                  <a:schemeClr val="tx1">
                    <a:tint val="75000"/>
                  </a:schemeClr>
                </a:solidFill>
              </a:defRPr>
            </a:lvl7pPr>
            <a:lvl8pPr marL="3262026" indent="0" algn="ctr">
              <a:buNone/>
              <a:defRPr>
                <a:solidFill>
                  <a:schemeClr val="tx1">
                    <a:tint val="75000"/>
                  </a:schemeClr>
                </a:solidFill>
              </a:defRPr>
            </a:lvl8pPr>
            <a:lvl9pPr marL="3728030" indent="0" algn="ctr">
              <a:buNone/>
              <a:defRPr>
                <a:solidFill>
                  <a:schemeClr val="tx1">
                    <a:tint val="75000"/>
                  </a:schemeClr>
                </a:solidFill>
              </a:defRPr>
            </a:lvl9pPr>
          </a:lstStyle>
          <a:p>
            <a:r>
              <a:rPr lang="en-US" b="0" dirty="0" smtClean="0"/>
              <a:t>{Sample Code Location e.g., Codeshow.codeplex.com} </a:t>
            </a:r>
          </a:p>
          <a:p>
            <a:r>
              <a:rPr lang="en-US" dirty="0" smtClean="0"/>
              <a:t>(</a:t>
            </a:r>
            <a:r>
              <a:rPr lang="en-US" dirty="0" err="1" smtClean="0"/>
              <a:t>dEMO</a:t>
            </a:r>
            <a:r>
              <a:rPr lang="en-US" dirty="0" smtClean="0"/>
              <a:t> NAME)</a:t>
            </a:r>
            <a:endParaRPr lang="en-US" dirty="0"/>
          </a:p>
        </p:txBody>
      </p:sp>
      <p:sp>
        <p:nvSpPr>
          <p:cNvPr id="10" name="Text Placeholder 9"/>
          <p:cNvSpPr>
            <a:spLocks noGrp="1"/>
          </p:cNvSpPr>
          <p:nvPr>
            <p:ph type="body" sz="quarter" idx="10" hasCustomPrompt="1"/>
          </p:nvPr>
        </p:nvSpPr>
        <p:spPr>
          <a:xfrm>
            <a:off x="424081" y="3179333"/>
            <a:ext cx="10938496" cy="1411535"/>
          </a:xfrm>
          <a:prstGeom prst="rect">
            <a:avLst/>
          </a:prstGeom>
        </p:spPr>
        <p:txBody>
          <a:bodyPr anchor="ctr"/>
          <a:lstStyle>
            <a:lvl1pPr algn="l">
              <a:defRPr sz="7300" baseline="0">
                <a:solidFill>
                  <a:schemeClr val="bg1">
                    <a:alpha val="99000"/>
                  </a:schemeClr>
                </a:solidFill>
                <a:latin typeface="Segoe UI Light" panose="020B0502040204020203" pitchFamily="34" charset="0"/>
                <a:cs typeface="Segoe UI Light" panose="020B0502040204020203" pitchFamily="34" charset="0"/>
              </a:defRPr>
            </a:lvl1pPr>
            <a:lvl2pPr>
              <a:defRPr sz="6100">
                <a:solidFill>
                  <a:schemeClr val="bg1">
                    <a:alpha val="99000"/>
                  </a:schemeClr>
                </a:solidFill>
                <a:latin typeface="+mj-lt"/>
              </a:defRPr>
            </a:lvl2pPr>
            <a:lvl3pPr>
              <a:defRPr sz="6100">
                <a:solidFill>
                  <a:schemeClr val="bg1">
                    <a:alpha val="99000"/>
                  </a:schemeClr>
                </a:solidFill>
                <a:latin typeface="+mj-lt"/>
              </a:defRPr>
            </a:lvl3pPr>
            <a:lvl4pPr>
              <a:defRPr sz="6100">
                <a:solidFill>
                  <a:schemeClr val="bg1">
                    <a:alpha val="99000"/>
                  </a:schemeClr>
                </a:solidFill>
                <a:latin typeface="+mj-lt"/>
              </a:defRPr>
            </a:lvl4pPr>
            <a:lvl5pPr>
              <a:defRPr sz="6100">
                <a:solidFill>
                  <a:schemeClr val="bg1">
                    <a:alpha val="99000"/>
                  </a:schemeClr>
                </a:solidFill>
                <a:latin typeface="+mj-lt"/>
              </a:defRPr>
            </a:lvl5pPr>
          </a:lstStyle>
          <a:p>
            <a:pPr lvl="0"/>
            <a:r>
              <a:rPr lang="en-US" dirty="0" smtClean="0"/>
              <a:t>demo</a:t>
            </a:r>
            <a:endParaRPr lang="en-US" dirty="0"/>
          </a:p>
        </p:txBody>
      </p:sp>
    </p:spTree>
    <p:extLst>
      <p:ext uri="{BB962C8B-B14F-4D97-AF65-F5344CB8AC3E}">
        <p14:creationId xmlns:p14="http://schemas.microsoft.com/office/powerpoint/2010/main" val="2235059865"/>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Module Layout">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007" y="3850320"/>
            <a:ext cx="11585645" cy="1972480"/>
          </a:xfrm>
          <a:prstGeom prst="rect">
            <a:avLst/>
          </a:prstGeom>
        </p:spPr>
        <p:txBody>
          <a:bodyPr anchor="t" anchorCtr="0">
            <a:noAutofit/>
          </a:bodyPr>
          <a:lstStyle>
            <a:lvl1pPr algn="l">
              <a:lnSpc>
                <a:spcPct val="90000"/>
              </a:lnSpc>
              <a:defRPr sz="4900" spc="-153" baseline="0">
                <a:solidFill>
                  <a:schemeClr val="bg1">
                    <a:alpha val="99000"/>
                  </a:schemeClr>
                </a:solidFill>
                <a:latin typeface="Segoe UI Light" pitchFamily="34" charset="0"/>
              </a:defRPr>
            </a:lvl1pPr>
          </a:lstStyle>
          <a:p>
            <a:r>
              <a:rPr lang="en-US" dirty="0" smtClean="0"/>
              <a:t>Module or Section transition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10607"/>
          <a:stretch/>
        </p:blipFill>
        <p:spPr>
          <a:xfrm>
            <a:off x="10231352" y="193508"/>
            <a:ext cx="2069423" cy="925617"/>
          </a:xfrm>
          <a:prstGeom prst="rect">
            <a:avLst/>
          </a:prstGeom>
        </p:spPr>
      </p:pic>
      <p:sp>
        <p:nvSpPr>
          <p:cNvPr id="9" name="Subtitle 2"/>
          <p:cNvSpPr>
            <a:spLocks noGrp="1"/>
          </p:cNvSpPr>
          <p:nvPr>
            <p:ph type="subTitle" idx="1" hasCustomPrompt="1"/>
          </p:nvPr>
        </p:nvSpPr>
        <p:spPr>
          <a:xfrm>
            <a:off x="557007" y="3001286"/>
            <a:ext cx="11585645" cy="763040"/>
          </a:xfrm>
          <a:prstGeom prst="rect">
            <a:avLst/>
          </a:prstGeom>
        </p:spPr>
        <p:txBody>
          <a:bodyPr>
            <a:noAutofit/>
          </a:bodyPr>
          <a:lstStyle>
            <a:lvl1pPr marL="0" indent="0" algn="l">
              <a:lnSpc>
                <a:spcPct val="90000"/>
              </a:lnSpc>
              <a:spcBef>
                <a:spcPts val="0"/>
              </a:spcBef>
              <a:buNone/>
              <a:defRPr sz="2400" b="0" cap="none" baseline="0">
                <a:solidFill>
                  <a:schemeClr val="bg1">
                    <a:alpha val="99000"/>
                  </a:schemeClr>
                </a:solidFill>
                <a:latin typeface="Segoe UI Light" pitchFamily="34" charset="0"/>
              </a:defRPr>
            </a:lvl1pPr>
            <a:lvl2pPr marL="466003" indent="0" algn="ctr">
              <a:buNone/>
              <a:defRPr>
                <a:solidFill>
                  <a:schemeClr val="tx1">
                    <a:tint val="75000"/>
                  </a:schemeClr>
                </a:solidFill>
              </a:defRPr>
            </a:lvl2pPr>
            <a:lvl3pPr marL="932007" indent="0" algn="ctr">
              <a:buNone/>
              <a:defRPr>
                <a:solidFill>
                  <a:schemeClr val="tx1">
                    <a:tint val="75000"/>
                  </a:schemeClr>
                </a:solidFill>
              </a:defRPr>
            </a:lvl3pPr>
            <a:lvl4pPr marL="1398011" indent="0" algn="ctr">
              <a:buNone/>
              <a:defRPr>
                <a:solidFill>
                  <a:schemeClr val="tx1">
                    <a:tint val="75000"/>
                  </a:schemeClr>
                </a:solidFill>
              </a:defRPr>
            </a:lvl4pPr>
            <a:lvl5pPr marL="1864015" indent="0" algn="ctr">
              <a:buNone/>
              <a:defRPr>
                <a:solidFill>
                  <a:schemeClr val="tx1">
                    <a:tint val="75000"/>
                  </a:schemeClr>
                </a:solidFill>
              </a:defRPr>
            </a:lvl5pPr>
            <a:lvl6pPr marL="2330021" indent="0" algn="ctr">
              <a:buNone/>
              <a:defRPr>
                <a:solidFill>
                  <a:schemeClr val="tx1">
                    <a:tint val="75000"/>
                  </a:schemeClr>
                </a:solidFill>
              </a:defRPr>
            </a:lvl6pPr>
            <a:lvl7pPr marL="2796021" indent="0" algn="ctr">
              <a:buNone/>
              <a:defRPr>
                <a:solidFill>
                  <a:schemeClr val="tx1">
                    <a:tint val="75000"/>
                  </a:schemeClr>
                </a:solidFill>
              </a:defRPr>
            </a:lvl7pPr>
            <a:lvl8pPr marL="3262026" indent="0" algn="ctr">
              <a:buNone/>
              <a:defRPr>
                <a:solidFill>
                  <a:schemeClr val="tx1">
                    <a:tint val="75000"/>
                  </a:schemeClr>
                </a:solidFill>
              </a:defRPr>
            </a:lvl8pPr>
            <a:lvl9pPr marL="3728030" indent="0" algn="ctr">
              <a:buNone/>
              <a:defRPr>
                <a:solidFill>
                  <a:schemeClr val="tx1">
                    <a:tint val="75000"/>
                  </a:schemeClr>
                </a:solidFill>
              </a:defRPr>
            </a:lvl9pPr>
          </a:lstStyle>
          <a:p>
            <a:r>
              <a:rPr lang="en-US" dirty="0" smtClean="0"/>
              <a:t>Course Title Style</a:t>
            </a:r>
            <a:endParaRPr lang="en-US" dirty="0"/>
          </a:p>
        </p:txBody>
      </p:sp>
    </p:spTree>
    <p:extLst>
      <p:ext uri="{BB962C8B-B14F-4D97-AF65-F5344CB8AC3E}">
        <p14:creationId xmlns:p14="http://schemas.microsoft.com/office/powerpoint/2010/main" val="3527701695"/>
      </p:ext>
    </p:extLst>
  </p:cSld>
  <p:clrMapOvr>
    <a:masterClrMapping/>
  </p:clrMapOvr>
  <p:transition>
    <p:fade/>
  </p:transition>
  <p:timing>
    <p:tnLst>
      <p:par>
        <p:cTn id="1" dur="indefinite" restart="never" nodeType="tmRoot"/>
      </p:par>
    </p:tnLst>
  </p:timing>
  <p:hf hdr="0"/>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5093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7"/>
            <a:ext cx="11887200" cy="1831975"/>
          </a:xfrm>
          <a:noFill/>
        </p:spPr>
        <p:txBody>
          <a:bodyPr tIns="93241" bIns="93241" anchor="t" anchorCtr="0"/>
          <a:lstStyle>
            <a:lvl1pPr algn="l" defTabSz="932189"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805680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ounded Rectangle 2"/>
          <p:cNvSpPr/>
          <p:nvPr userDrawn="1"/>
        </p:nvSpPr>
        <p:spPr bwMode="auto">
          <a:xfrm>
            <a:off x="7828157" y="98946"/>
            <a:ext cx="4608318" cy="4515812"/>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Freeform 4"/>
          <p:cNvSpPr/>
          <p:nvPr userDrawn="1"/>
        </p:nvSpPr>
        <p:spPr bwMode="auto">
          <a:xfrm>
            <a:off x="290464" y="2644899"/>
            <a:ext cx="1371585" cy="2011658"/>
          </a:xfrm>
          <a:custGeom>
            <a:avLst/>
            <a:gdLst>
              <a:gd name="connsiteX0" fmla="*/ 165823 w 1371585"/>
              <a:gd name="connsiteY0" fmla="*/ 167754 h 2011658"/>
              <a:gd name="connsiteX1" fmla="*/ 165823 w 1371585"/>
              <a:gd name="connsiteY1" fmla="*/ 1737341 h 2011658"/>
              <a:gd name="connsiteX2" fmla="*/ 1205761 w 1371585"/>
              <a:gd name="connsiteY2" fmla="*/ 1737341 h 2011658"/>
              <a:gd name="connsiteX3" fmla="*/ 1205761 w 1371585"/>
              <a:gd name="connsiteY3" fmla="*/ 167754 h 2011658"/>
              <a:gd name="connsiteX4" fmla="*/ 228602 w 1371585"/>
              <a:gd name="connsiteY4" fmla="*/ 0 h 2011658"/>
              <a:gd name="connsiteX5" fmla="*/ 1142983 w 1371585"/>
              <a:gd name="connsiteY5" fmla="*/ 0 h 2011658"/>
              <a:gd name="connsiteX6" fmla="*/ 1371585 w 1371585"/>
              <a:gd name="connsiteY6" fmla="*/ 228602 h 2011658"/>
              <a:gd name="connsiteX7" fmla="*/ 1371585 w 1371585"/>
              <a:gd name="connsiteY7" fmla="*/ 1783056 h 2011658"/>
              <a:gd name="connsiteX8" fmla="*/ 1142983 w 1371585"/>
              <a:gd name="connsiteY8" fmla="*/ 2011658 h 2011658"/>
              <a:gd name="connsiteX9" fmla="*/ 228602 w 1371585"/>
              <a:gd name="connsiteY9" fmla="*/ 2011658 h 2011658"/>
              <a:gd name="connsiteX10" fmla="*/ 0 w 1371585"/>
              <a:gd name="connsiteY10" fmla="*/ 1783056 h 2011658"/>
              <a:gd name="connsiteX11" fmla="*/ 0 w 1371585"/>
              <a:gd name="connsiteY11" fmla="*/ 228602 h 2011658"/>
              <a:gd name="connsiteX12" fmla="*/ 228602 w 1371585"/>
              <a:gd name="connsiteY12" fmla="*/ 0 h 201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585" h="2011658">
                <a:moveTo>
                  <a:pt x="165823" y="167754"/>
                </a:moveTo>
                <a:lnTo>
                  <a:pt x="165823" y="1737341"/>
                </a:lnTo>
                <a:lnTo>
                  <a:pt x="1205761" y="1737341"/>
                </a:lnTo>
                <a:lnTo>
                  <a:pt x="1205761" y="167754"/>
                </a:lnTo>
                <a:close/>
                <a:moveTo>
                  <a:pt x="228602" y="0"/>
                </a:moveTo>
                <a:lnTo>
                  <a:pt x="1142983" y="0"/>
                </a:lnTo>
                <a:cubicBezTo>
                  <a:pt x="1269236" y="0"/>
                  <a:pt x="1371585" y="102349"/>
                  <a:pt x="1371585" y="228602"/>
                </a:cubicBezTo>
                <a:lnTo>
                  <a:pt x="1371585" y="1783056"/>
                </a:lnTo>
                <a:cubicBezTo>
                  <a:pt x="1371585" y="1909309"/>
                  <a:pt x="1269236" y="2011658"/>
                  <a:pt x="1142983" y="2011658"/>
                </a:cubicBezTo>
                <a:lnTo>
                  <a:pt x="228602" y="2011658"/>
                </a:lnTo>
                <a:cubicBezTo>
                  <a:pt x="102349" y="2011658"/>
                  <a:pt x="0" y="1909309"/>
                  <a:pt x="0" y="1783056"/>
                </a:cubicBezTo>
                <a:lnTo>
                  <a:pt x="0" y="228602"/>
                </a:lnTo>
                <a:cubicBezTo>
                  <a:pt x="0" y="102349"/>
                  <a:pt x="102349" y="0"/>
                  <a:pt x="228602" y="0"/>
                </a:cubicBezTo>
                <a:close/>
              </a:path>
            </a:pathLst>
          </a:cu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userDrawn="1"/>
        </p:nvGrpSpPr>
        <p:grpSpPr>
          <a:xfrm>
            <a:off x="7047661" y="1547201"/>
            <a:ext cx="1564880" cy="1401433"/>
            <a:chOff x="8647966" y="1813774"/>
            <a:chExt cx="1564880" cy="1401433"/>
          </a:xfrm>
        </p:grpSpPr>
        <p:pic>
          <p:nvPicPr>
            <p:cNvPr id="7" name="Picture 13"/>
            <p:cNvPicPr>
              <a:picLocks noChangeAspect="1" noChangeArrowheads="1"/>
            </p:cNvPicPr>
            <p:nvPr/>
          </p:nvPicPr>
          <p:blipFill>
            <a:blip r:embed="rId2" cstate="email">
              <a:biLevel thresh="75000"/>
              <a:extLst>
                <a:ext uri="{28A0092B-C50C-407E-A947-70E740481C1C}">
                  <a14:useLocalDpi xmlns:a14="http://schemas.microsoft.com/office/drawing/2010/main"/>
                </a:ext>
              </a:extLst>
            </a:blip>
            <a:srcRect/>
            <a:stretch>
              <a:fillRect/>
            </a:stretch>
          </p:blipFill>
          <p:spPr bwMode="auto">
            <a:xfrm>
              <a:off x="8647966" y="1813774"/>
              <a:ext cx="1503359" cy="122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9275525" y="2607737"/>
              <a:ext cx="937321" cy="607470"/>
              <a:chOff x="6021272" y="1941802"/>
              <a:chExt cx="937321" cy="607470"/>
            </a:xfrm>
          </p:grpSpPr>
          <p:pic>
            <p:nvPicPr>
              <p:cNvPr id="9" name="Picture 3"/>
              <p:cNvPicPr>
                <a:picLocks noChangeAspect="1" noChangeArrowheads="1"/>
              </p:cNvPicPr>
              <p:nvPr/>
            </p:nvPicPr>
            <p:blipFill>
              <a:blip r:embed="rId3" cstate="email">
                <a:biLevel thresh="75000"/>
                <a:extLst>
                  <a:ext uri="{28A0092B-C50C-407E-A947-70E740481C1C}">
                    <a14:useLocalDpi xmlns:a14="http://schemas.microsoft.com/office/drawing/2010/main"/>
                  </a:ext>
                </a:extLst>
              </a:blip>
              <a:srcRect/>
              <a:stretch>
                <a:fillRect/>
              </a:stretch>
            </p:blipFill>
            <p:spPr bwMode="auto">
              <a:xfrm>
                <a:off x="6021272" y="1941802"/>
                <a:ext cx="937321" cy="60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6078496" y="1978888"/>
                <a:ext cx="822873" cy="53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1" name="Group 10"/>
          <p:cNvGrpSpPr/>
          <p:nvPr userDrawn="1"/>
        </p:nvGrpSpPr>
        <p:grpSpPr>
          <a:xfrm>
            <a:off x="8666009" y="609552"/>
            <a:ext cx="896109" cy="661446"/>
            <a:chOff x="2760425" y="4246341"/>
            <a:chExt cx="1661362" cy="1226304"/>
          </a:xfrm>
        </p:grpSpPr>
        <p:grpSp>
          <p:nvGrpSpPr>
            <p:cNvPr id="12" name="Group 11"/>
            <p:cNvGrpSpPr/>
            <p:nvPr/>
          </p:nvGrpSpPr>
          <p:grpSpPr>
            <a:xfrm>
              <a:off x="2760425" y="4246341"/>
              <a:ext cx="1446154" cy="898136"/>
              <a:chOff x="2894908" y="2729595"/>
              <a:chExt cx="1446154" cy="898136"/>
            </a:xfrm>
          </p:grpSpPr>
          <p:pic>
            <p:nvPicPr>
              <p:cNvPr id="16" name="Picture 9"/>
              <p:cNvPicPr>
                <a:picLocks noChangeAspect="1" noChangeArrowheads="1"/>
              </p:cNvPicPr>
              <p:nvPr/>
            </p:nvPicPr>
            <p:blipFill>
              <a:blip r:embed="rId4" cstate="email">
                <a:biLevel thresh="75000"/>
                <a:extLst>
                  <a:ext uri="{28A0092B-C50C-407E-A947-70E740481C1C}">
                    <a14:useLocalDpi xmlns:a14="http://schemas.microsoft.com/office/drawing/2010/main"/>
                  </a:ext>
                </a:extLst>
              </a:blip>
              <a:srcRect/>
              <a:stretch>
                <a:fillRect/>
              </a:stretch>
            </p:blipFill>
            <p:spPr bwMode="auto">
              <a:xfrm>
                <a:off x="2894908" y="2729595"/>
                <a:ext cx="1446154" cy="89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bwMode="auto">
              <a:xfrm>
                <a:off x="3840823" y="2857189"/>
                <a:ext cx="365756" cy="6400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Oval 12"/>
            <p:cNvSpPr/>
            <p:nvPr/>
          </p:nvSpPr>
          <p:spPr bwMode="auto">
            <a:xfrm>
              <a:off x="3456170" y="4696239"/>
              <a:ext cx="296901" cy="29690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Oval 13"/>
            <p:cNvSpPr/>
            <p:nvPr/>
          </p:nvSpPr>
          <p:spPr bwMode="auto">
            <a:xfrm>
              <a:off x="3855257" y="4893308"/>
              <a:ext cx="457195" cy="45719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7"/>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a:stretch>
              <a:fillRect/>
            </a:stretch>
          </p:blipFill>
          <p:spPr bwMode="auto">
            <a:xfrm>
              <a:off x="3388736" y="4642817"/>
              <a:ext cx="1033051" cy="82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TextBox 17"/>
          <p:cNvSpPr txBox="1"/>
          <p:nvPr userDrawn="1"/>
        </p:nvSpPr>
        <p:spPr>
          <a:xfrm>
            <a:off x="8320168" y="1175378"/>
            <a:ext cx="1350207" cy="882411"/>
          </a:xfrm>
          <a:prstGeom prst="rect">
            <a:avLst/>
          </a:prstGeom>
          <a:noFill/>
        </p:spPr>
        <p:txBody>
          <a:bodyPr wrap="none" lIns="182773" tIns="146218" rIns="182773" bIns="146218" rtlCol="0">
            <a:spAutoFit/>
          </a:bodyPr>
          <a:lstStyle/>
          <a:p>
            <a:pPr algn="r">
              <a:lnSpc>
                <a:spcPct val="90000"/>
              </a:lnSpc>
              <a:spcAft>
                <a:spcPts val="600"/>
              </a:spcAft>
            </a:pPr>
            <a:r>
              <a:rPr lang="en-US" dirty="0" smtClean="0">
                <a:gradFill>
                  <a:gsLst>
                    <a:gs pos="2917">
                      <a:srgbClr val="404040"/>
                    </a:gs>
                    <a:gs pos="30000">
                      <a:srgbClr val="404040"/>
                    </a:gs>
                  </a:gsLst>
                  <a:lin ang="5400000" scaled="0"/>
                </a:gradFill>
              </a:rPr>
              <a:t>Exchange</a:t>
            </a:r>
          </a:p>
          <a:p>
            <a:pPr algn="r">
              <a:lnSpc>
                <a:spcPct val="90000"/>
              </a:lnSpc>
              <a:spcAft>
                <a:spcPts val="600"/>
              </a:spcAft>
            </a:pPr>
            <a:r>
              <a:rPr lang="en-US" dirty="0" smtClean="0">
                <a:gradFill>
                  <a:gsLst>
                    <a:gs pos="2917">
                      <a:srgbClr val="404040"/>
                    </a:gs>
                    <a:gs pos="30000">
                      <a:srgbClr val="404040"/>
                    </a:gs>
                  </a:gsLst>
                  <a:lin ang="5400000" scaled="0"/>
                </a:gradFill>
              </a:rPr>
              <a:t>Online</a:t>
            </a:r>
          </a:p>
        </p:txBody>
      </p:sp>
      <p:pic>
        <p:nvPicPr>
          <p:cNvPr id="19" name="Picture 6"/>
          <p:cNvPicPr>
            <a:picLocks noChangeAspect="1" noChangeArrowheads="1"/>
          </p:cNvPicPr>
          <p:nvPr userDrawn="1"/>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9908101" y="752815"/>
            <a:ext cx="168002" cy="21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9932013" y="593249"/>
            <a:ext cx="2346012" cy="1952822"/>
          </a:xfrm>
          <a:prstGeom prst="rect">
            <a:avLst/>
          </a:prstGeom>
          <a:noFill/>
        </p:spPr>
        <p:txBody>
          <a:bodyPr wrap="none" lIns="182773" tIns="146218" rIns="182773" bIns="146218" rtlCol="0">
            <a:spAutoFit/>
          </a:bodyPr>
          <a:lstStyle/>
          <a:p>
            <a:pPr>
              <a:lnSpc>
                <a:spcPct val="90000"/>
              </a:lnSpc>
              <a:spcAft>
                <a:spcPts val="600"/>
              </a:spcAft>
            </a:pPr>
            <a:r>
              <a:rPr lang="en-US" sz="1200" dirty="0" smtClean="0">
                <a:gradFill>
                  <a:gsLst>
                    <a:gs pos="2917">
                      <a:srgbClr val="404040"/>
                    </a:gs>
                    <a:gs pos="30000">
                      <a:srgbClr val="404040"/>
                    </a:gs>
                  </a:gsLst>
                  <a:lin ang="5400000" scaled="0"/>
                </a:gradFill>
              </a:rPr>
              <a:t>Full access to users’ contacts</a:t>
            </a:r>
          </a:p>
          <a:p>
            <a:pPr>
              <a:lnSpc>
                <a:spcPct val="90000"/>
              </a:lnSpc>
              <a:spcAft>
                <a:spcPts val="600"/>
              </a:spcAft>
            </a:pPr>
            <a:r>
              <a:rPr lang="en-US" sz="1200" dirty="0" smtClean="0">
                <a:gradFill>
                  <a:gsLst>
                    <a:gs pos="2917">
                      <a:srgbClr val="404040"/>
                    </a:gs>
                    <a:gs pos="30000">
                      <a:srgbClr val="404040"/>
                    </a:gs>
                  </a:gsLst>
                  <a:lin ang="5400000" scaled="0"/>
                </a:gradFill>
              </a:rPr>
              <a:t>Read users’ contacts</a:t>
            </a:r>
          </a:p>
          <a:p>
            <a:pPr>
              <a:lnSpc>
                <a:spcPct val="90000"/>
              </a:lnSpc>
              <a:spcAft>
                <a:spcPts val="600"/>
              </a:spcAft>
            </a:pPr>
            <a:r>
              <a:rPr lang="en-US" sz="1200" dirty="0" smtClean="0">
                <a:gradFill>
                  <a:gsLst>
                    <a:gs pos="2917">
                      <a:srgbClr val="404040"/>
                    </a:gs>
                    <a:gs pos="30000">
                      <a:srgbClr val="404040"/>
                    </a:gs>
                  </a:gsLst>
                  <a:lin ang="5400000" scaled="0"/>
                </a:gradFill>
              </a:rPr>
              <a:t>Full access to users’ calendar</a:t>
            </a:r>
          </a:p>
          <a:p>
            <a:pPr>
              <a:lnSpc>
                <a:spcPct val="90000"/>
              </a:lnSpc>
              <a:spcAft>
                <a:spcPts val="600"/>
              </a:spcAft>
            </a:pPr>
            <a:r>
              <a:rPr lang="en-US" sz="1200" dirty="0" smtClean="0">
                <a:gradFill>
                  <a:gsLst>
                    <a:gs pos="2917">
                      <a:srgbClr val="404040"/>
                    </a:gs>
                    <a:gs pos="30000">
                      <a:srgbClr val="404040"/>
                    </a:gs>
                  </a:gsLst>
                  <a:lin ang="5400000" scaled="0"/>
                </a:gradFill>
              </a:rPr>
              <a:t>Read users’ calendar</a:t>
            </a:r>
          </a:p>
          <a:p>
            <a:pPr>
              <a:lnSpc>
                <a:spcPct val="90000"/>
              </a:lnSpc>
              <a:spcAft>
                <a:spcPts val="600"/>
              </a:spcAft>
            </a:pPr>
            <a:r>
              <a:rPr lang="en-US" sz="1200" dirty="0" smtClean="0">
                <a:gradFill>
                  <a:gsLst>
                    <a:gs pos="2917">
                      <a:srgbClr val="404040"/>
                    </a:gs>
                    <a:gs pos="30000">
                      <a:srgbClr val="404040"/>
                    </a:gs>
                  </a:gsLst>
                  <a:lin ang="5400000" scaled="0"/>
                </a:gradFill>
              </a:rPr>
              <a:t>Send mail as a user</a:t>
            </a:r>
          </a:p>
          <a:p>
            <a:pPr>
              <a:lnSpc>
                <a:spcPct val="90000"/>
              </a:lnSpc>
              <a:spcAft>
                <a:spcPts val="600"/>
              </a:spcAft>
            </a:pPr>
            <a:r>
              <a:rPr lang="en-US" sz="1200" dirty="0" smtClean="0">
                <a:gradFill>
                  <a:gsLst>
                    <a:gs pos="2917">
                      <a:srgbClr val="404040"/>
                    </a:gs>
                    <a:gs pos="30000">
                      <a:srgbClr val="404040"/>
                    </a:gs>
                  </a:gsLst>
                  <a:lin ang="5400000" scaled="0"/>
                </a:gradFill>
              </a:rPr>
              <a:t>Read users’ mail</a:t>
            </a:r>
          </a:p>
          <a:p>
            <a:pPr>
              <a:lnSpc>
                <a:spcPct val="90000"/>
              </a:lnSpc>
              <a:spcAft>
                <a:spcPts val="600"/>
              </a:spcAft>
            </a:pPr>
            <a:r>
              <a:rPr lang="en-US" sz="1200" dirty="0">
                <a:solidFill>
                  <a:srgbClr val="404040"/>
                </a:solidFill>
              </a:rPr>
              <a:t>Full access to users’ </a:t>
            </a:r>
            <a:r>
              <a:rPr lang="en-US" sz="1200" dirty="0" smtClean="0">
                <a:solidFill>
                  <a:srgbClr val="404040"/>
                </a:solidFill>
              </a:rPr>
              <a:t>mailbox</a:t>
            </a:r>
            <a:endParaRPr lang="en-US" sz="1200" dirty="0">
              <a:solidFill>
                <a:srgbClr val="404040"/>
              </a:solidFill>
            </a:endParaRPr>
          </a:p>
        </p:txBody>
      </p:sp>
      <p:grpSp>
        <p:nvGrpSpPr>
          <p:cNvPr id="21" name="Group 20"/>
          <p:cNvGrpSpPr/>
          <p:nvPr userDrawn="1"/>
        </p:nvGrpSpPr>
        <p:grpSpPr>
          <a:xfrm>
            <a:off x="9908101" y="2194491"/>
            <a:ext cx="168002" cy="217201"/>
            <a:chOff x="2513142" y="5148228"/>
            <a:chExt cx="373907" cy="483402"/>
          </a:xfrm>
        </p:grpSpPr>
        <p:pic>
          <p:nvPicPr>
            <p:cNvPr id="22" name="Picture 6"/>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2513142" y="5148228"/>
              <a:ext cx="373907" cy="48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5-Point Star 22"/>
            <p:cNvSpPr/>
            <p:nvPr/>
          </p:nvSpPr>
          <p:spPr bwMode="auto">
            <a:xfrm>
              <a:off x="2593446" y="5328290"/>
              <a:ext cx="213299" cy="213299"/>
            </a:xfrm>
            <a:prstGeom prst="star5">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4" name="TextBox 23"/>
          <p:cNvSpPr txBox="1"/>
          <p:nvPr userDrawn="1"/>
        </p:nvSpPr>
        <p:spPr>
          <a:xfrm>
            <a:off x="9513882" y="263147"/>
            <a:ext cx="954698" cy="464920"/>
          </a:xfrm>
          <a:prstGeom prst="rect">
            <a:avLst/>
          </a:prstGeom>
          <a:noFill/>
        </p:spPr>
        <p:txBody>
          <a:bodyPr wrap="none" lIns="182773" tIns="146218" rIns="182773" bIns="146218" rtlCol="0">
            <a:spAutoFit/>
          </a:bodyPr>
          <a:lstStyle/>
          <a:p>
            <a:pPr>
              <a:lnSpc>
                <a:spcPct val="90000"/>
              </a:lnSpc>
              <a:spcAft>
                <a:spcPts val="600"/>
              </a:spcAft>
            </a:pPr>
            <a:r>
              <a:rPr lang="en-US" sz="1200" dirty="0" smtClean="0">
                <a:gradFill>
                  <a:gsLst>
                    <a:gs pos="2917">
                      <a:srgbClr val="404040"/>
                    </a:gs>
                    <a:gs pos="30000">
                      <a:srgbClr val="404040"/>
                    </a:gs>
                  </a:gsLst>
                  <a:lin ang="5400000" scaled="0"/>
                </a:gradFill>
              </a:rPr>
              <a:t>Exposes:</a:t>
            </a:r>
          </a:p>
        </p:txBody>
      </p:sp>
      <p:sp>
        <p:nvSpPr>
          <p:cNvPr id="25" name="Rectangle 24"/>
          <p:cNvSpPr/>
          <p:nvPr userDrawn="1"/>
        </p:nvSpPr>
        <p:spPr bwMode="auto">
          <a:xfrm>
            <a:off x="9711633" y="609338"/>
            <a:ext cx="2467565" cy="1836377"/>
          </a:xfrm>
          <a:prstGeom prst="rect">
            <a:avLst/>
          </a:prstGeom>
          <a:noFill/>
          <a:ln w="1905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6" name="Picture 6"/>
          <p:cNvPicPr>
            <a:picLocks noChangeAspect="1" noChangeArrowheads="1"/>
          </p:cNvPicPr>
          <p:nvPr userDrawn="1"/>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9908101" y="993094"/>
            <a:ext cx="168002" cy="21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
          <p:cNvPicPr>
            <a:picLocks noChangeAspect="1" noChangeArrowheads="1"/>
          </p:cNvPicPr>
          <p:nvPr userDrawn="1"/>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9908101" y="1233373"/>
            <a:ext cx="168002" cy="21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6"/>
          <p:cNvPicPr>
            <a:picLocks noChangeAspect="1" noChangeArrowheads="1"/>
          </p:cNvPicPr>
          <p:nvPr userDrawn="1"/>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9908101" y="1473652"/>
            <a:ext cx="168002" cy="21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userDrawn="1"/>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9908101" y="1713931"/>
            <a:ext cx="168002" cy="21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userDrawn="1"/>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9908101" y="1954210"/>
            <a:ext cx="168002" cy="21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p:cNvGrpSpPr/>
          <p:nvPr userDrawn="1"/>
        </p:nvGrpSpPr>
        <p:grpSpPr>
          <a:xfrm>
            <a:off x="6801404" y="5673959"/>
            <a:ext cx="1995881" cy="1050989"/>
            <a:chOff x="6670122" y="5566782"/>
            <a:chExt cx="1995881" cy="1050989"/>
          </a:xfrm>
        </p:grpSpPr>
        <p:grpSp>
          <p:nvGrpSpPr>
            <p:cNvPr id="32" name="Group 31"/>
            <p:cNvGrpSpPr/>
            <p:nvPr/>
          </p:nvGrpSpPr>
          <p:grpSpPr>
            <a:xfrm>
              <a:off x="7432360" y="5566782"/>
              <a:ext cx="1233643" cy="1050989"/>
              <a:chOff x="9022942" y="1345883"/>
              <a:chExt cx="1233643" cy="1050989"/>
            </a:xfrm>
          </p:grpSpPr>
          <p:pic>
            <p:nvPicPr>
              <p:cNvPr id="36" name="Picture 12"/>
              <p:cNvPicPr>
                <a:picLocks noChangeAspect="1" noChangeArrowheads="1"/>
              </p:cNvPicPr>
              <p:nvPr/>
            </p:nvPicPr>
            <p:blipFill>
              <a:blip r:embed="rId7" cstate="email">
                <a:biLevel thresh="75000"/>
                <a:extLst>
                  <a:ext uri="{28A0092B-C50C-407E-A947-70E740481C1C}">
                    <a14:useLocalDpi xmlns:a14="http://schemas.microsoft.com/office/drawing/2010/main"/>
                  </a:ext>
                </a:extLst>
              </a:blip>
              <a:srcRect/>
              <a:stretch>
                <a:fillRect/>
              </a:stretch>
            </p:blipFill>
            <p:spPr bwMode="auto">
              <a:xfrm>
                <a:off x="9022942" y="1345883"/>
                <a:ext cx="998034" cy="77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9319264" y="1789402"/>
                <a:ext cx="937321" cy="607470"/>
                <a:chOff x="3604512" y="1182199"/>
                <a:chExt cx="1740880" cy="1128250"/>
              </a:xfrm>
            </p:grpSpPr>
            <p:pic>
              <p:nvPicPr>
                <p:cNvPr id="38" name="Picture 3"/>
                <p:cNvPicPr>
                  <a:picLocks noChangeAspect="1" noChangeArrowheads="1"/>
                </p:cNvPicPr>
                <p:nvPr/>
              </p:nvPicPr>
              <p:blipFill>
                <a:blip r:embed="rId3"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3" name="Group 32"/>
            <p:cNvGrpSpPr/>
            <p:nvPr/>
          </p:nvGrpSpPr>
          <p:grpSpPr>
            <a:xfrm>
              <a:off x="6670122" y="5819520"/>
              <a:ext cx="822951" cy="274317"/>
              <a:chOff x="4115140" y="4685969"/>
              <a:chExt cx="822951" cy="274317"/>
            </a:xfrm>
          </p:grpSpPr>
          <p:sp>
            <p:nvSpPr>
              <p:cNvPr id="34" name="Oval 33"/>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5" name="Straight Connector 34"/>
              <p:cNvCxnSpPr>
                <a:stCxn id="34" idx="6"/>
              </p:cNvCxnSpPr>
              <p:nvPr/>
            </p:nvCxnSpPr>
            <p:spPr>
              <a:xfrm flipV="1">
                <a:off x="4389457" y="4823127"/>
                <a:ext cx="548634" cy="1"/>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spTree>
    <p:extLst>
      <p:ext uri="{BB962C8B-B14F-4D97-AF65-F5344CB8AC3E}">
        <p14:creationId xmlns:p14="http://schemas.microsoft.com/office/powerpoint/2010/main" val="671055040"/>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84" y="2151537"/>
            <a:ext cx="10445796" cy="1017048"/>
          </a:xfrm>
        </p:spPr>
        <p:txBody>
          <a:bodyPr anchor="b" anchorCtr="0"/>
          <a:lstStyle>
            <a:lvl1pPr>
              <a:defRPr sz="7300"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98584" y="3494024"/>
            <a:ext cx="1044579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9724" y="4971006"/>
            <a:ext cx="4450767" cy="2087525"/>
          </a:xfrm>
          <a:prstGeom prst="rect">
            <a:avLst/>
          </a:prstGeom>
        </p:spPr>
      </p:pic>
    </p:spTree>
    <p:extLst>
      <p:ext uri="{BB962C8B-B14F-4D97-AF65-F5344CB8AC3E}">
        <p14:creationId xmlns:p14="http://schemas.microsoft.com/office/powerpoint/2010/main" val="284995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4" y="2875739"/>
            <a:ext cx="11375536" cy="1243058"/>
          </a:xfrm>
        </p:spPr>
        <p:txBody>
          <a:bodyPr anchor="b" anchorCtr="0"/>
          <a:lstStyle>
            <a:lvl1pPr>
              <a:defRPr sz="9000"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0417" y="6134659"/>
            <a:ext cx="1774190" cy="832141"/>
          </a:xfrm>
          <a:prstGeom prst="rect">
            <a:avLst/>
          </a:prstGeom>
        </p:spPr>
      </p:pic>
    </p:spTree>
    <p:extLst>
      <p:ext uri="{BB962C8B-B14F-4D97-AF65-F5344CB8AC3E}">
        <p14:creationId xmlns:p14="http://schemas.microsoft.com/office/powerpoint/2010/main" val="204809038"/>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2911" y="4429866"/>
            <a:ext cx="10445795" cy="470856"/>
          </a:xfrm>
        </p:spPr>
        <p:txBody>
          <a:bodyPr>
            <a:noAutofit/>
          </a:bodyPr>
          <a:lstStyle>
            <a:lvl1pPr marL="0" indent="0" algn="l">
              <a:lnSpc>
                <a:spcPct val="90000"/>
              </a:lnSpc>
              <a:spcBef>
                <a:spcPts val="0"/>
              </a:spcBef>
              <a:buNone/>
              <a:defRPr lang="en-US" sz="3700" kern="1200" spc="-71" baseline="0" dirty="0">
                <a:gradFill>
                  <a:gsLst>
                    <a:gs pos="2083">
                      <a:schemeClr val="bg2"/>
                    </a:gs>
                    <a:gs pos="99000">
                      <a:schemeClr val="bg2"/>
                    </a:gs>
                  </a:gsLst>
                  <a:lin ang="5400000" scaled="0"/>
                </a:gradFill>
                <a:latin typeface="+mj-lt"/>
                <a:ea typeface="+mn-ea"/>
                <a:cs typeface="+mn-cs"/>
              </a:defRPr>
            </a:lvl1pPr>
            <a:lvl2pPr marL="466098" indent="0" algn="ctr">
              <a:buNone/>
              <a:defRPr>
                <a:solidFill>
                  <a:schemeClr val="tx1">
                    <a:tint val="75000"/>
                  </a:schemeClr>
                </a:solidFill>
              </a:defRPr>
            </a:lvl2pPr>
            <a:lvl3pPr marL="932193" indent="0" algn="ctr">
              <a:buNone/>
              <a:defRPr>
                <a:solidFill>
                  <a:schemeClr val="tx1">
                    <a:tint val="75000"/>
                  </a:schemeClr>
                </a:solidFill>
              </a:defRPr>
            </a:lvl3pPr>
            <a:lvl4pPr marL="1398291" indent="0" algn="ctr">
              <a:buNone/>
              <a:defRPr>
                <a:solidFill>
                  <a:schemeClr val="tx1">
                    <a:tint val="75000"/>
                  </a:schemeClr>
                </a:solidFill>
              </a:defRPr>
            </a:lvl4pPr>
            <a:lvl5pPr marL="1864388" indent="0" algn="ctr">
              <a:buNone/>
              <a:defRPr>
                <a:solidFill>
                  <a:schemeClr val="tx1">
                    <a:tint val="75000"/>
                  </a:schemeClr>
                </a:solidFill>
              </a:defRPr>
            </a:lvl5pPr>
            <a:lvl6pPr marL="2330485" indent="0" algn="ctr">
              <a:buNone/>
              <a:defRPr>
                <a:solidFill>
                  <a:schemeClr val="tx1">
                    <a:tint val="75000"/>
                  </a:schemeClr>
                </a:solidFill>
              </a:defRPr>
            </a:lvl6pPr>
            <a:lvl7pPr marL="2796580" indent="0" algn="ctr">
              <a:buNone/>
              <a:defRPr>
                <a:solidFill>
                  <a:schemeClr val="tx1">
                    <a:tint val="75000"/>
                  </a:schemeClr>
                </a:solidFill>
              </a:defRPr>
            </a:lvl7pPr>
            <a:lvl8pPr marL="3262679" indent="0" algn="ctr">
              <a:buNone/>
              <a:defRPr>
                <a:solidFill>
                  <a:schemeClr val="tx1">
                    <a:tint val="75000"/>
                  </a:schemeClr>
                </a:solidFill>
              </a:defRPr>
            </a:lvl8pPr>
            <a:lvl9pPr marL="3728776" indent="0" algn="ctr">
              <a:buNone/>
              <a:defRPr>
                <a:solidFill>
                  <a:schemeClr val="tx1">
                    <a:tint val="75000"/>
                  </a:schemeClr>
                </a:solidFill>
              </a:defRPr>
            </a:lvl9pPr>
          </a:lstStyle>
          <a:p>
            <a:pPr marL="0" marR="0" lvl="0" indent="0" algn="l" defTabSz="93219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92910" y="2794218"/>
            <a:ext cx="10453896"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800" b="0" kern="1200" cap="none" spc="-408"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92915" y="1476622"/>
            <a:ext cx="10445796" cy="932293"/>
          </a:xfrm>
        </p:spPr>
        <p:txBody>
          <a:bodyPr wrap="square" anchor="b">
            <a:noAutofit/>
          </a:bodyPr>
          <a:lstStyle>
            <a:lvl1pPr marL="0" indent="0">
              <a:buNone/>
              <a:defRPr sz="6700" spc="-153"/>
            </a:lvl1pPr>
          </a:lstStyle>
          <a:p>
            <a:pPr lvl="0"/>
            <a:r>
              <a:rPr lang="en-US" smtClean="0"/>
              <a:t>Click to edit Master text styles</a:t>
            </a:r>
          </a:p>
        </p:txBody>
      </p:sp>
    </p:spTree>
    <p:extLst>
      <p:ext uri="{BB962C8B-B14F-4D97-AF65-F5344CB8AC3E}">
        <p14:creationId xmlns:p14="http://schemas.microsoft.com/office/powerpoint/2010/main" val="36178054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
        <p:nvSpPr>
          <p:cNvPr id="5" name="Text Placeholder 4"/>
          <p:cNvSpPr>
            <a:spLocks noGrp="1"/>
          </p:cNvSpPr>
          <p:nvPr>
            <p:ph type="body" sz="quarter" idx="10"/>
          </p:nvPr>
        </p:nvSpPr>
        <p:spPr>
          <a:xfrm>
            <a:off x="529664" y="1476621"/>
            <a:ext cx="11375536" cy="2015262"/>
          </a:xfrm>
          <a:prstGeom prst="rect">
            <a:avLst/>
          </a:prstGeom>
        </p:spPr>
        <p:txBody>
          <a:bodyPr/>
          <a:lstStyle>
            <a:lvl1pPr marL="0" indent="0">
              <a:spcBef>
                <a:spcPts val="2448"/>
              </a:spcBef>
              <a:buNone/>
              <a:defRPr sz="41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6294" indent="0">
              <a:buNone/>
              <a:defRPr sz="2000">
                <a:gradFill>
                  <a:gsLst>
                    <a:gs pos="100000">
                      <a:schemeClr val="bg2"/>
                    </a:gs>
                    <a:gs pos="6000">
                      <a:schemeClr val="bg2"/>
                    </a:gs>
                  </a:gsLst>
                  <a:lin ang="5400000" scaled="0"/>
                </a:gradFill>
              </a:defRPr>
            </a:lvl3pPr>
            <a:lvl4pPr marL="466114" indent="0">
              <a:buNone/>
              <a:defRPr sz="2000">
                <a:gradFill>
                  <a:gsLst>
                    <a:gs pos="100000">
                      <a:schemeClr val="bg2"/>
                    </a:gs>
                    <a:gs pos="6000">
                      <a:schemeClr val="bg2"/>
                    </a:gs>
                  </a:gsLst>
                  <a:lin ang="5400000" scaled="0"/>
                </a:gradFill>
              </a:defRPr>
            </a:lvl4pPr>
            <a:lvl5pPr marL="707266"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51" tIns="60925" rIns="121851" bIns="60925" anchor="ctr"/>
          <a:lstStyle>
            <a:lvl1pPr algn="l">
              <a:defRPr sz="1600">
                <a:gradFill>
                  <a:gsLst>
                    <a:gs pos="100000">
                      <a:schemeClr val="bg2"/>
                    </a:gs>
                    <a:gs pos="0">
                      <a:schemeClr val="bg2"/>
                    </a:gs>
                  </a:gsLst>
                  <a:lin ang="5400000" scaled="0"/>
                </a:gradFill>
              </a:defRPr>
            </a:lvl1pPr>
          </a:lstStyle>
          <a:p>
            <a:pPr defTabSz="932193"/>
            <a:fld id="{727B4C2D-45E2-4621-8491-2995EB46A674}" type="slidenum">
              <a:rPr lang="en-US" smtClean="0">
                <a:gradFill>
                  <a:gsLst>
                    <a:gs pos="100000">
                      <a:srgbClr val="797A7D"/>
                    </a:gs>
                    <a:gs pos="0">
                      <a:srgbClr val="797A7D"/>
                    </a:gs>
                  </a:gsLst>
                  <a:lin ang="5400000" scaled="0"/>
                </a:gradFill>
              </a:rPr>
              <a:pPr defTabSz="93219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906192849"/>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4" y="1476621"/>
            <a:ext cx="11375536" cy="2015262"/>
          </a:xfrm>
          <a:prstGeom prst="rect">
            <a:avLst/>
          </a:prstGeom>
        </p:spPr>
        <p:txBody>
          <a:bodyPr/>
          <a:lstStyle>
            <a:lvl1pPr marL="0" indent="0">
              <a:spcBef>
                <a:spcPts val="2448"/>
              </a:spcBef>
              <a:buNone/>
              <a:defRPr sz="41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6294" indent="0">
              <a:buNone/>
              <a:defRPr sz="2000">
                <a:gradFill>
                  <a:gsLst>
                    <a:gs pos="100000">
                      <a:schemeClr val="bg2"/>
                    </a:gs>
                    <a:gs pos="0">
                      <a:schemeClr val="bg2"/>
                    </a:gs>
                  </a:gsLst>
                  <a:lin ang="5400000" scaled="0"/>
                </a:gradFill>
              </a:defRPr>
            </a:lvl3pPr>
            <a:lvl4pPr marL="466114" indent="0">
              <a:buNone/>
              <a:defRPr sz="2000">
                <a:gradFill>
                  <a:gsLst>
                    <a:gs pos="100000">
                      <a:schemeClr val="bg2"/>
                    </a:gs>
                    <a:gs pos="0">
                      <a:schemeClr val="bg2"/>
                    </a:gs>
                  </a:gsLst>
                  <a:lin ang="5400000" scaled="0"/>
                </a:gradFill>
              </a:defRPr>
            </a:lvl4pPr>
            <a:lvl5pPr marL="707266"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51" tIns="60925" rIns="121851" bIns="60925" anchor="ctr"/>
          <a:lstStyle>
            <a:lvl1pPr algn="l">
              <a:defRPr sz="1600">
                <a:gradFill>
                  <a:gsLst>
                    <a:gs pos="100000">
                      <a:schemeClr val="bg2"/>
                    </a:gs>
                    <a:gs pos="0">
                      <a:schemeClr val="bg2"/>
                    </a:gs>
                  </a:gsLst>
                  <a:lin ang="5400000" scaled="0"/>
                </a:gradFill>
              </a:defRPr>
            </a:lvl1pPr>
          </a:lstStyle>
          <a:p>
            <a:pPr defTabSz="932193"/>
            <a:fld id="{727B4C2D-45E2-4621-8491-2995EB46A674}" type="slidenum">
              <a:rPr lang="en-US" smtClean="0">
                <a:gradFill>
                  <a:gsLst>
                    <a:gs pos="100000">
                      <a:srgbClr val="797A7D"/>
                    </a:gs>
                    <a:gs pos="0">
                      <a:srgbClr val="797A7D"/>
                    </a:gs>
                  </a:gsLst>
                  <a:lin ang="5400000" scaled="0"/>
                </a:gradFill>
              </a:rPr>
              <a:pPr defTabSz="93219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999686326"/>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4" y="233151"/>
            <a:ext cx="11375536" cy="762786"/>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4" y="1476621"/>
            <a:ext cx="11375536" cy="2084319"/>
          </a:xfrm>
          <a:prstGeom prst="rect">
            <a:avLst/>
          </a:prstGeom>
        </p:spPr>
        <p:txBody>
          <a:bodyPr/>
          <a:lstStyle>
            <a:lvl1pPr marL="289704" indent="-289704">
              <a:buFont typeface="Wingdings" pitchFamily="2" charset="2"/>
              <a:buChar char=""/>
              <a:defRPr sz="4100"/>
            </a:lvl1pPr>
            <a:lvl2pPr marL="527616" indent="-237913">
              <a:buFont typeface="Wingdings" pitchFamily="2" charset="2"/>
              <a:buChar char=""/>
              <a:defRPr>
                <a:latin typeface="+mn-lt"/>
              </a:defRPr>
            </a:lvl2pPr>
            <a:lvl3pPr marL="755820" indent="-228202">
              <a:buFont typeface="Wingdings" pitchFamily="2" charset="2"/>
              <a:buChar char=""/>
              <a:tabLst/>
              <a:defRPr>
                <a:latin typeface="+mn-lt"/>
              </a:defRPr>
            </a:lvl3pPr>
            <a:lvl4pPr marL="932231" indent="-176412">
              <a:buFont typeface="Wingdings" pitchFamily="2" charset="2"/>
              <a:buChar char=""/>
              <a:defRPr>
                <a:latin typeface="+mn-lt"/>
              </a:defRPr>
            </a:lvl4pPr>
            <a:lvl5pPr marL="1108644" indent="-176412">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51" tIns="60925" rIns="121851" bIns="60925" anchor="ctr"/>
          <a:lstStyle>
            <a:lvl1pPr algn="l">
              <a:defRPr sz="1600">
                <a:gradFill>
                  <a:gsLst>
                    <a:gs pos="100000">
                      <a:schemeClr val="bg2"/>
                    </a:gs>
                    <a:gs pos="0">
                      <a:schemeClr val="bg2"/>
                    </a:gs>
                  </a:gsLst>
                  <a:lin ang="5400000" scaled="0"/>
                </a:gradFill>
              </a:defRPr>
            </a:lvl1pPr>
          </a:lstStyle>
          <a:p>
            <a:pPr defTabSz="932193"/>
            <a:fld id="{727B4C2D-45E2-4621-8491-2995EB46A674}" type="slidenum">
              <a:rPr lang="en-US" smtClean="0">
                <a:gradFill>
                  <a:gsLst>
                    <a:gs pos="100000">
                      <a:srgbClr val="797A7D"/>
                    </a:gs>
                    <a:gs pos="0">
                      <a:srgbClr val="797A7D"/>
                    </a:gs>
                  </a:gsLst>
                  <a:lin ang="5400000" scaled="0"/>
                </a:gradFill>
              </a:rPr>
              <a:pPr defTabSz="93219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4238793671"/>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7"/>
            <a:ext cx="5504574" cy="2511229"/>
          </a:xfrm>
        </p:spPr>
        <p:txBody>
          <a:bodyPr/>
          <a:lstStyle>
            <a:lvl1pPr marL="0" indent="0">
              <a:spcBef>
                <a:spcPts val="1224"/>
              </a:spcBef>
              <a:buNone/>
              <a:defRPr sz="4100">
                <a:gradFill>
                  <a:gsLst>
                    <a:gs pos="100000">
                      <a:schemeClr val="tx2"/>
                    </a:gs>
                    <a:gs pos="0">
                      <a:schemeClr val="tx2"/>
                    </a:gs>
                  </a:gsLst>
                  <a:lin ang="5400000" scaled="0"/>
                </a:gradFill>
                <a:latin typeface="+mj-lt"/>
              </a:defRPr>
            </a:lvl1pPr>
            <a:lvl2pPr marL="0" indent="0">
              <a:buNone/>
              <a:defRPr sz="2000"/>
            </a:lvl2pPr>
            <a:lvl3pPr marL="237913" indent="0">
              <a:buNone/>
              <a:defRPr sz="2000"/>
            </a:lvl3pPr>
            <a:lvl4pPr marL="466114" indent="0">
              <a:buNone/>
              <a:defRPr sz="2000"/>
            </a:lvl4pPr>
            <a:lvl5pPr marL="707266"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7"/>
            <a:ext cx="5504574" cy="2511229"/>
          </a:xfrm>
        </p:spPr>
        <p:txBody>
          <a:bodyPr/>
          <a:lstStyle>
            <a:lvl1pPr marL="0" indent="0">
              <a:spcBef>
                <a:spcPts val="1224"/>
              </a:spcBef>
              <a:buNone/>
              <a:defRPr lang="en-US" sz="4100" kern="1200" spc="-71" baseline="0" dirty="0" smtClean="0">
                <a:gradFill>
                  <a:gsLst>
                    <a:gs pos="100000">
                      <a:schemeClr val="tx2"/>
                    </a:gs>
                    <a:gs pos="0">
                      <a:schemeClr val="tx2"/>
                    </a:gs>
                  </a:gsLst>
                  <a:lin ang="5400000" scaled="0"/>
                </a:gradFill>
                <a:latin typeface="+mj-lt"/>
                <a:ea typeface="+mn-ea"/>
                <a:cs typeface="+mn-cs"/>
              </a:defRPr>
            </a:lvl1pPr>
            <a:lvl2pPr marL="3238" marR="0" indent="0" algn="l" defTabSz="93219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2pPr>
            <a:lvl3pPr marL="237913" marR="0" indent="0" algn="l" defTabSz="93219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3pPr>
            <a:lvl4pPr marL="469352" marR="0" indent="0" algn="l" defTabSz="93219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4pPr>
            <a:lvl5pPr marL="700792" marR="0" indent="0" algn="l" defTabSz="93219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19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19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19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19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19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31279" y="6526955"/>
            <a:ext cx="572078" cy="223825"/>
          </a:xfrm>
          <a:prstGeom prst="rect">
            <a:avLst/>
          </a:prstGeom>
        </p:spPr>
        <p:txBody>
          <a:bodyPr lIns="121851" tIns="60925" rIns="121851" bIns="60925" anchor="ctr"/>
          <a:lstStyle>
            <a:lvl1pPr algn="l">
              <a:defRPr sz="1600">
                <a:gradFill>
                  <a:gsLst>
                    <a:gs pos="100000">
                      <a:schemeClr val="bg2"/>
                    </a:gs>
                    <a:gs pos="0">
                      <a:schemeClr val="bg2"/>
                    </a:gs>
                  </a:gsLst>
                  <a:lin ang="5400000" scaled="0"/>
                </a:gradFill>
              </a:defRPr>
            </a:lvl1pPr>
          </a:lstStyle>
          <a:p>
            <a:pPr defTabSz="932193"/>
            <a:fld id="{727B4C2D-45E2-4621-8491-2995EB46A674}" type="slidenum">
              <a:rPr lang="en-US" smtClean="0">
                <a:gradFill>
                  <a:gsLst>
                    <a:gs pos="100000">
                      <a:srgbClr val="797A7D"/>
                    </a:gs>
                    <a:gs pos="0">
                      <a:srgbClr val="797A7D"/>
                    </a:gs>
                  </a:gsLst>
                  <a:lin ang="5400000" scaled="0"/>
                </a:gradFill>
              </a:rPr>
              <a:pPr defTabSz="93219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1875055702"/>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7"/>
            <a:ext cx="5504574" cy="2511229"/>
          </a:xfrm>
        </p:spPr>
        <p:txBody>
          <a:bodyPr/>
          <a:lstStyle>
            <a:lvl1pPr marL="0" indent="0">
              <a:spcBef>
                <a:spcPts val="1224"/>
              </a:spcBef>
              <a:buNone/>
              <a:defRPr sz="41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7913" indent="0">
              <a:buNone/>
              <a:defRPr sz="2000">
                <a:gradFill>
                  <a:gsLst>
                    <a:gs pos="1000">
                      <a:schemeClr val="bg2"/>
                    </a:gs>
                    <a:gs pos="98000">
                      <a:schemeClr val="bg2"/>
                    </a:gs>
                  </a:gsLst>
                  <a:lin ang="5400000" scaled="0"/>
                </a:gradFill>
              </a:defRPr>
            </a:lvl3pPr>
            <a:lvl4pPr marL="466114" indent="0">
              <a:buNone/>
              <a:defRPr sz="2000">
                <a:gradFill>
                  <a:gsLst>
                    <a:gs pos="1000">
                      <a:schemeClr val="bg2"/>
                    </a:gs>
                    <a:gs pos="98000">
                      <a:schemeClr val="bg2"/>
                    </a:gs>
                  </a:gsLst>
                  <a:lin ang="5400000" scaled="0"/>
                </a:gradFill>
              </a:defRPr>
            </a:lvl4pPr>
            <a:lvl5pPr marL="707266"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7"/>
            <a:ext cx="5504574" cy="2511229"/>
          </a:xfrm>
        </p:spPr>
        <p:txBody>
          <a:bodyPr/>
          <a:lstStyle>
            <a:lvl1pPr marL="0" indent="0">
              <a:spcBef>
                <a:spcPts val="1224"/>
              </a:spcBef>
              <a:buNone/>
              <a:defRPr lang="en-US" sz="410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19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7913" marR="0" indent="0" algn="l" defTabSz="93219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69352" marR="0" indent="0" algn="l" defTabSz="93219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700792" marR="0" indent="0" algn="l" defTabSz="93219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19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19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19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19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19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31279" y="6526955"/>
            <a:ext cx="572078" cy="223825"/>
          </a:xfrm>
          <a:prstGeom prst="rect">
            <a:avLst/>
          </a:prstGeom>
        </p:spPr>
        <p:txBody>
          <a:bodyPr lIns="121851" tIns="60925" rIns="121851" bIns="60925" anchor="ctr"/>
          <a:lstStyle>
            <a:lvl1pPr algn="l">
              <a:defRPr sz="1600">
                <a:gradFill>
                  <a:gsLst>
                    <a:gs pos="100000">
                      <a:schemeClr val="bg2"/>
                    </a:gs>
                    <a:gs pos="0">
                      <a:schemeClr val="bg2"/>
                    </a:gs>
                  </a:gsLst>
                  <a:lin ang="5400000" scaled="0"/>
                </a:gradFill>
              </a:defRPr>
            </a:lvl1pPr>
          </a:lstStyle>
          <a:p>
            <a:pPr defTabSz="932193"/>
            <a:fld id="{727B4C2D-45E2-4621-8491-2995EB46A674}" type="slidenum">
              <a:rPr lang="en-US" smtClean="0">
                <a:gradFill>
                  <a:gsLst>
                    <a:gs pos="100000">
                      <a:srgbClr val="797A7D"/>
                    </a:gs>
                    <a:gs pos="0">
                      <a:srgbClr val="797A7D"/>
                    </a:gs>
                  </a:gsLst>
                  <a:lin ang="5400000" scaled="0"/>
                </a:gradFill>
              </a:rPr>
              <a:pPr defTabSz="93219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168767079"/>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31279" y="1476622"/>
            <a:ext cx="5504574" cy="2398224"/>
          </a:xfrm>
        </p:spPr>
        <p:txBody>
          <a:bodyPr>
            <a:spAutoFit/>
          </a:bodyPr>
          <a:lstStyle>
            <a:lvl1pPr marL="297795" indent="-297795">
              <a:spcBef>
                <a:spcPts val="1224"/>
              </a:spcBef>
              <a:buClr>
                <a:schemeClr val="bg2"/>
              </a:buClr>
              <a:buSzPct val="100000"/>
              <a:buFont typeface="Wingdings" pitchFamily="2" charset="2"/>
              <a:buChar char=""/>
              <a:defRPr lang="en-US" sz="3700" kern="1200" spc="-71" baseline="0" dirty="0" smtClean="0">
                <a:gradFill>
                  <a:gsLst>
                    <a:gs pos="1250">
                      <a:schemeClr val="bg2"/>
                    </a:gs>
                    <a:gs pos="100000">
                      <a:schemeClr val="bg2"/>
                    </a:gs>
                  </a:gsLst>
                  <a:lin ang="5400000" scaled="0"/>
                </a:gradFill>
                <a:latin typeface="+mj-lt"/>
                <a:ea typeface="+mn-ea"/>
                <a:cs typeface="+mn-cs"/>
              </a:defRPr>
            </a:lvl1pPr>
            <a:lvl2pPr marL="530854" indent="-233059">
              <a:defRPr sz="2000"/>
            </a:lvl2pPr>
            <a:lvl3pPr marL="699173" indent="-168320">
              <a:tabLst/>
              <a:defRPr sz="2000"/>
            </a:lvl3pPr>
            <a:lvl4pPr marL="880441" indent="-181268">
              <a:defRPr/>
            </a:lvl4pPr>
            <a:lvl5pPr marL="1048760" indent="-16832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405481" y="1476622"/>
            <a:ext cx="5504574" cy="2817808"/>
          </a:xfrm>
        </p:spPr>
        <p:txBody>
          <a:bodyPr>
            <a:spAutoFit/>
          </a:bodyPr>
          <a:lstStyle>
            <a:lvl1pPr marL="346350" indent="-346350">
              <a:spcBef>
                <a:spcPts val="1224"/>
              </a:spcBef>
              <a:buClr>
                <a:schemeClr val="bg2"/>
              </a:buClr>
              <a:buFont typeface="Arial" pitchFamily="34" charset="0"/>
              <a:buChar char="•"/>
              <a:defRPr lang="en-US" sz="3700" kern="1200" spc="-71" baseline="0" dirty="0" smtClean="0">
                <a:gradFill>
                  <a:gsLst>
                    <a:gs pos="1250">
                      <a:schemeClr val="bg2"/>
                    </a:gs>
                    <a:gs pos="100000">
                      <a:schemeClr val="bg2"/>
                    </a:gs>
                  </a:gsLst>
                  <a:lin ang="5400000" scaled="0"/>
                </a:gradFill>
                <a:latin typeface="+mj-lt"/>
                <a:ea typeface="+mn-ea"/>
                <a:cs typeface="+mn-cs"/>
              </a:defRPr>
            </a:lvl1pPr>
            <a:lvl2pPr marL="647384" indent="-349587">
              <a:defRPr lang="en-US" sz="2000" kern="1200" spc="0" baseline="0" dirty="0" smtClean="0">
                <a:gradFill>
                  <a:gsLst>
                    <a:gs pos="1250">
                      <a:schemeClr val="bg2"/>
                    </a:gs>
                    <a:gs pos="100000">
                      <a:schemeClr val="bg2"/>
                    </a:gs>
                  </a:gsLst>
                  <a:lin ang="5400000" scaled="0"/>
                </a:gradFill>
                <a:latin typeface="+mn-lt"/>
                <a:ea typeface="+mn-ea"/>
                <a:cs typeface="+mn-cs"/>
              </a:defRPr>
            </a:lvl2pPr>
            <a:lvl3pPr marL="880441" indent="-349587">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48760" indent="-349587">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30027" indent="-349587">
              <a:defRPr lang="en-US" sz="2000" kern="1200" spc="0" baseline="0" dirty="0">
                <a:gradFill>
                  <a:gsLst>
                    <a:gs pos="1250">
                      <a:schemeClr val="bg2"/>
                    </a:gs>
                    <a:gs pos="100000">
                      <a:schemeClr val="bg2"/>
                    </a:gs>
                  </a:gsLst>
                  <a:lin ang="5400000" scaled="0"/>
                </a:gradFill>
                <a:latin typeface="+mn-lt"/>
                <a:ea typeface="+mn-ea"/>
                <a:cs typeface="+mn-cs"/>
              </a:defRPr>
            </a:lvl5pPr>
          </a:lstStyle>
          <a:p>
            <a:pPr marL="297795" marR="0" lvl="0" indent="-297795" algn="l" defTabSz="932193"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Click to edit Master text styles</a:t>
            </a:r>
          </a:p>
          <a:p>
            <a:pPr marL="297795" marR="0" lvl="1" indent="-297795" algn="l" defTabSz="932193"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Second level</a:t>
            </a:r>
          </a:p>
          <a:p>
            <a:pPr marL="297795" marR="0" lvl="2" indent="-297795" algn="l" defTabSz="932193"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Third level</a:t>
            </a:r>
          </a:p>
          <a:p>
            <a:pPr marL="297795" marR="0" lvl="3" indent="-297795" algn="l" defTabSz="932193"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Fourth level</a:t>
            </a:r>
          </a:p>
          <a:p>
            <a:pPr marL="297795" marR="0" lvl="4" indent="-297795" algn="l" defTabSz="932193"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51" tIns="60925" rIns="121851" bIns="60925" anchor="ctr"/>
          <a:lstStyle>
            <a:lvl1pPr algn="l">
              <a:defRPr sz="1600">
                <a:gradFill>
                  <a:gsLst>
                    <a:gs pos="100000">
                      <a:schemeClr val="bg2"/>
                    </a:gs>
                    <a:gs pos="0">
                      <a:schemeClr val="bg2"/>
                    </a:gs>
                  </a:gsLst>
                  <a:lin ang="5400000" scaled="0"/>
                </a:gradFill>
              </a:defRPr>
            </a:lvl1pPr>
          </a:lstStyle>
          <a:p>
            <a:pPr defTabSz="932193"/>
            <a:fld id="{727B4C2D-45E2-4621-8491-2995EB46A674}" type="slidenum">
              <a:rPr lang="en-US" smtClean="0">
                <a:gradFill>
                  <a:gsLst>
                    <a:gs pos="100000">
                      <a:srgbClr val="797A7D"/>
                    </a:gs>
                    <a:gs pos="0">
                      <a:srgbClr val="797A7D"/>
                    </a:gs>
                  </a:gsLst>
                  <a:lin ang="5400000" scaled="0"/>
                </a:gradFill>
              </a:rPr>
              <a:pPr defTabSz="93219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769584381"/>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7"/>
            <a:ext cx="2487294" cy="1695079"/>
          </a:xfrm>
          <a:prstGeom prst="rect">
            <a:avLst/>
          </a:prstGeom>
        </p:spPr>
        <p:txBody>
          <a:bodyPr>
            <a:noAutofit/>
          </a:bodyPr>
          <a:lstStyle>
            <a:lvl1pPr marL="0" indent="0">
              <a:buNone/>
              <a:defRPr sz="4100" b="0" cap="none" baseline="0">
                <a:gradFill>
                  <a:gsLst>
                    <a:gs pos="100000">
                      <a:schemeClr val="tx2"/>
                    </a:gs>
                    <a:gs pos="0">
                      <a:schemeClr val="tx2"/>
                    </a:gs>
                  </a:gsLst>
                  <a:lin ang="5400000" scaled="0"/>
                </a:gradFill>
                <a:latin typeface="+mj-lt"/>
              </a:defRPr>
            </a:lvl1pPr>
            <a:lvl2pPr marL="621379" indent="0">
              <a:buNone/>
              <a:defRPr sz="2800" b="1"/>
            </a:lvl2pPr>
            <a:lvl3pPr marL="1242758" indent="0">
              <a:buNone/>
              <a:defRPr sz="2400" b="1"/>
            </a:lvl3pPr>
            <a:lvl4pPr marL="1864136" indent="0">
              <a:buNone/>
              <a:defRPr sz="2100" b="1"/>
            </a:lvl4pPr>
            <a:lvl5pPr marL="2485514" indent="0">
              <a:buNone/>
              <a:defRPr sz="2100" b="1"/>
            </a:lvl5pPr>
            <a:lvl6pPr marL="3106892" indent="0">
              <a:buNone/>
              <a:defRPr sz="2100" b="1"/>
            </a:lvl6pPr>
            <a:lvl7pPr marL="3728273" indent="0">
              <a:buNone/>
              <a:defRPr sz="2100" b="1"/>
            </a:lvl7pPr>
            <a:lvl8pPr marL="4349649" indent="0">
              <a:buNone/>
              <a:defRPr sz="2100" b="1"/>
            </a:lvl8pPr>
            <a:lvl9pPr marL="4971030"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3580035" y="1704542"/>
            <a:ext cx="8330021" cy="339016"/>
          </a:xfrm>
          <a:prstGeom prst="rect">
            <a:avLst/>
          </a:prstGeom>
        </p:spPr>
        <p:txBody>
          <a:bodyPr>
            <a:noAutofit/>
          </a:bodyPr>
          <a:lstStyle>
            <a:lvl1pPr marL="0" indent="0">
              <a:spcBef>
                <a:spcPts val="1224"/>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067" indent="-388362">
              <a:defRPr lang="en-US" sz="2100" kern="1200" dirty="0" smtClean="0">
                <a:solidFill>
                  <a:schemeClr val="bg2">
                    <a:lumMod val="50000"/>
                  </a:schemeClr>
                </a:solidFill>
                <a:latin typeface="+mn-lt"/>
                <a:ea typeface="+mn-ea"/>
                <a:cs typeface="Arial" pitchFamily="34" charset="0"/>
              </a:defRPr>
            </a:lvl2pPr>
            <a:lvl3pPr marL="932067" indent="-233016">
              <a:defRPr lang="en-US" sz="1900" kern="1200" dirty="0" smtClean="0">
                <a:solidFill>
                  <a:schemeClr val="bg2">
                    <a:lumMod val="50000"/>
                  </a:schemeClr>
                </a:solidFill>
                <a:latin typeface="+mn-lt"/>
                <a:ea typeface="+mn-ea"/>
                <a:cs typeface="Arial" pitchFamily="34" charset="0"/>
              </a:defRPr>
            </a:lvl3pPr>
            <a:lvl4pPr marL="1242758" indent="-233016">
              <a:defRPr lang="en-US" sz="1600" kern="1200" dirty="0" smtClean="0">
                <a:solidFill>
                  <a:schemeClr val="bg2">
                    <a:lumMod val="50000"/>
                  </a:schemeClr>
                </a:solidFill>
                <a:latin typeface="+mn-lt"/>
                <a:ea typeface="+mn-ea"/>
                <a:cs typeface="Arial" pitchFamily="34" charset="0"/>
              </a:defRPr>
            </a:lvl4pPr>
            <a:lvl5pPr marL="1475774" indent="-233016">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1851" tIns="60925" rIns="121851" bIns="60925" anchor="ctr"/>
          <a:lstStyle>
            <a:lvl1pPr algn="l">
              <a:defRPr sz="1600">
                <a:gradFill>
                  <a:gsLst>
                    <a:gs pos="100000">
                      <a:schemeClr val="bg2"/>
                    </a:gs>
                    <a:gs pos="0">
                      <a:schemeClr val="bg2"/>
                    </a:gs>
                  </a:gsLst>
                  <a:lin ang="5400000" scaled="0"/>
                </a:gradFill>
              </a:defRPr>
            </a:lvl1pPr>
          </a:lstStyle>
          <a:p>
            <a:pPr defTabSz="932193"/>
            <a:fld id="{727B4C2D-45E2-4621-8491-2995EB46A674}" type="slidenum">
              <a:rPr lang="en-US" smtClean="0">
                <a:gradFill>
                  <a:gsLst>
                    <a:gs pos="100000">
                      <a:srgbClr val="797A7D"/>
                    </a:gs>
                    <a:gs pos="0">
                      <a:srgbClr val="797A7D"/>
                    </a:gs>
                  </a:gsLst>
                  <a:lin ang="5400000" scaled="0"/>
                </a:gradFill>
              </a:rPr>
              <a:pPr defTabSz="93219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21759231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43" y="2125664"/>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218757048"/>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7"/>
            <a:ext cx="5543930" cy="1695079"/>
          </a:xfrm>
          <a:prstGeom prst="rect">
            <a:avLst/>
          </a:prstGeom>
        </p:spPr>
        <p:txBody>
          <a:bodyPr>
            <a:noAutofit/>
          </a:bodyPr>
          <a:lstStyle>
            <a:lvl1pPr marL="0" indent="0">
              <a:buNone/>
              <a:defRPr sz="4100" b="0" cap="none" baseline="0">
                <a:gradFill>
                  <a:gsLst>
                    <a:gs pos="100000">
                      <a:schemeClr val="tx2"/>
                    </a:gs>
                    <a:gs pos="0">
                      <a:schemeClr val="tx2"/>
                    </a:gs>
                  </a:gsLst>
                  <a:lin ang="5400000" scaled="0"/>
                </a:gradFill>
                <a:latin typeface="+mj-lt"/>
              </a:defRPr>
            </a:lvl1pPr>
            <a:lvl2pPr marL="621379" indent="0">
              <a:buNone/>
              <a:defRPr sz="2800" b="1"/>
            </a:lvl2pPr>
            <a:lvl3pPr marL="1242758" indent="0">
              <a:buNone/>
              <a:defRPr sz="2400" b="1"/>
            </a:lvl3pPr>
            <a:lvl4pPr marL="1864136" indent="0">
              <a:buNone/>
              <a:defRPr sz="2100" b="1"/>
            </a:lvl4pPr>
            <a:lvl5pPr marL="2485514" indent="0">
              <a:buNone/>
              <a:defRPr sz="2100" b="1"/>
            </a:lvl5pPr>
            <a:lvl6pPr marL="3106892" indent="0">
              <a:buNone/>
              <a:defRPr sz="2100" b="1"/>
            </a:lvl6pPr>
            <a:lvl7pPr marL="3728273" indent="0">
              <a:buNone/>
              <a:defRPr sz="2100" b="1"/>
            </a:lvl7pPr>
            <a:lvl8pPr marL="4349649" indent="0">
              <a:buNone/>
              <a:defRPr sz="2100" b="1"/>
            </a:lvl8pPr>
            <a:lvl9pPr marL="4971030"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13878" y="1715390"/>
            <a:ext cx="5596178" cy="339016"/>
          </a:xfrm>
          <a:prstGeom prst="rect">
            <a:avLst/>
          </a:prstGeom>
        </p:spPr>
        <p:txBody>
          <a:bodyPr>
            <a:noAutofit/>
          </a:bodyPr>
          <a:lstStyle>
            <a:lvl1pPr marL="0" indent="0">
              <a:spcBef>
                <a:spcPts val="1224"/>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067" indent="-388362">
              <a:defRPr lang="en-US" sz="2100" kern="1200" dirty="0" smtClean="0">
                <a:solidFill>
                  <a:schemeClr val="bg2">
                    <a:lumMod val="50000"/>
                  </a:schemeClr>
                </a:solidFill>
                <a:latin typeface="+mn-lt"/>
                <a:ea typeface="+mn-ea"/>
                <a:cs typeface="Arial" pitchFamily="34" charset="0"/>
              </a:defRPr>
            </a:lvl2pPr>
            <a:lvl3pPr marL="932067" indent="-233016">
              <a:defRPr lang="en-US" sz="1900" kern="1200" dirty="0" smtClean="0">
                <a:solidFill>
                  <a:schemeClr val="bg2">
                    <a:lumMod val="50000"/>
                  </a:schemeClr>
                </a:solidFill>
                <a:latin typeface="+mn-lt"/>
                <a:ea typeface="+mn-ea"/>
                <a:cs typeface="Arial" pitchFamily="34" charset="0"/>
              </a:defRPr>
            </a:lvl3pPr>
            <a:lvl4pPr marL="1242758" indent="-233016">
              <a:defRPr lang="en-US" sz="1600" kern="1200" dirty="0" smtClean="0">
                <a:solidFill>
                  <a:schemeClr val="bg2">
                    <a:lumMod val="50000"/>
                  </a:schemeClr>
                </a:solidFill>
                <a:latin typeface="+mn-lt"/>
                <a:ea typeface="+mn-ea"/>
                <a:cs typeface="Arial" pitchFamily="34" charset="0"/>
              </a:defRPr>
            </a:lvl4pPr>
            <a:lvl5pPr marL="1475774" indent="-233016">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1851" tIns="60925" rIns="121851" bIns="60925" anchor="ctr"/>
          <a:lstStyle>
            <a:lvl1pPr algn="l">
              <a:defRPr sz="1600">
                <a:gradFill>
                  <a:gsLst>
                    <a:gs pos="100000">
                      <a:schemeClr val="bg2"/>
                    </a:gs>
                    <a:gs pos="0">
                      <a:schemeClr val="bg2"/>
                    </a:gs>
                  </a:gsLst>
                  <a:lin ang="5400000" scaled="0"/>
                </a:gradFill>
              </a:defRPr>
            </a:lvl1pPr>
          </a:lstStyle>
          <a:p>
            <a:pPr defTabSz="932193"/>
            <a:fld id="{727B4C2D-45E2-4621-8491-2995EB46A674}" type="slidenum">
              <a:rPr lang="en-US" smtClean="0">
                <a:gradFill>
                  <a:gsLst>
                    <a:gs pos="100000">
                      <a:srgbClr val="797A7D"/>
                    </a:gs>
                    <a:gs pos="0">
                      <a:srgbClr val="797A7D"/>
                    </a:gs>
                  </a:gsLst>
                  <a:lin ang="5400000" scaled="0"/>
                </a:gradFill>
              </a:rPr>
              <a:pPr defTabSz="932193"/>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1566049587"/>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100" b="0" cap="none" baseline="0">
                <a:gradFill>
                  <a:gsLst>
                    <a:gs pos="100000">
                      <a:schemeClr val="tx2"/>
                    </a:gs>
                    <a:gs pos="0">
                      <a:schemeClr val="tx2"/>
                    </a:gs>
                  </a:gsLst>
                  <a:lin ang="5400000" scaled="0"/>
                </a:gradFill>
                <a:latin typeface="+mj-lt"/>
              </a:defRPr>
            </a:lvl1pPr>
            <a:lvl2pPr marL="621379" indent="0">
              <a:buNone/>
              <a:defRPr sz="2800" b="1"/>
            </a:lvl2pPr>
            <a:lvl3pPr marL="1242758" indent="0">
              <a:buNone/>
              <a:defRPr sz="2400" b="1"/>
            </a:lvl3pPr>
            <a:lvl4pPr marL="1864136" indent="0">
              <a:buNone/>
              <a:defRPr sz="2100" b="1"/>
            </a:lvl4pPr>
            <a:lvl5pPr marL="2485514" indent="0">
              <a:buNone/>
              <a:defRPr sz="2100" b="1"/>
            </a:lvl5pPr>
            <a:lvl6pPr marL="3106892" indent="0">
              <a:buNone/>
              <a:defRPr sz="2100" b="1"/>
            </a:lvl6pPr>
            <a:lvl7pPr marL="3728273" indent="0">
              <a:buNone/>
              <a:defRPr sz="2100" b="1"/>
            </a:lvl7pPr>
            <a:lvl8pPr marL="4349649" indent="0">
              <a:buNone/>
              <a:defRPr sz="2100" b="1"/>
            </a:lvl8pPr>
            <a:lvl9pPr marL="4971030"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1851" tIns="60925" rIns="121851" bIns="60925" anchor="ctr"/>
          <a:lstStyle>
            <a:lvl1pPr algn="l">
              <a:defRPr sz="1600">
                <a:gradFill>
                  <a:gsLst>
                    <a:gs pos="100000">
                      <a:schemeClr val="bg2"/>
                    </a:gs>
                    <a:gs pos="0">
                      <a:schemeClr val="bg2"/>
                    </a:gs>
                  </a:gsLst>
                  <a:lin ang="5400000" scaled="0"/>
                </a:gradFill>
              </a:defRPr>
            </a:lvl1pPr>
          </a:lstStyle>
          <a:p>
            <a:pPr defTabSz="932193"/>
            <a:fld id="{727B4C2D-45E2-4621-8491-2995EB46A674}" type="slidenum">
              <a:rPr lang="en-US" smtClean="0">
                <a:gradFill>
                  <a:gsLst>
                    <a:gs pos="100000">
                      <a:srgbClr val="797A7D"/>
                    </a:gs>
                    <a:gs pos="0">
                      <a:srgbClr val="797A7D"/>
                    </a:gs>
                  </a:gsLst>
                  <a:lin ang="5400000" scaled="0"/>
                </a:gradFill>
              </a:rPr>
              <a:pPr defTabSz="93219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067" indent="-388362">
              <a:defRPr lang="en-US" sz="2100" kern="1200" dirty="0" smtClean="0">
                <a:solidFill>
                  <a:schemeClr val="bg2">
                    <a:lumMod val="50000"/>
                  </a:schemeClr>
                </a:solidFill>
                <a:latin typeface="+mn-lt"/>
                <a:ea typeface="+mn-ea"/>
                <a:cs typeface="Arial" pitchFamily="34" charset="0"/>
              </a:defRPr>
            </a:lvl2pPr>
            <a:lvl3pPr marL="932067" indent="-233016">
              <a:defRPr lang="en-US" sz="1900" kern="1200" dirty="0" smtClean="0">
                <a:solidFill>
                  <a:schemeClr val="bg2">
                    <a:lumMod val="50000"/>
                  </a:schemeClr>
                </a:solidFill>
                <a:latin typeface="+mn-lt"/>
                <a:ea typeface="+mn-ea"/>
                <a:cs typeface="Arial" pitchFamily="34" charset="0"/>
              </a:defRPr>
            </a:lvl3pPr>
            <a:lvl4pPr marL="1242758" indent="-233016">
              <a:defRPr lang="en-US" sz="1600" kern="1200" dirty="0" smtClean="0">
                <a:solidFill>
                  <a:schemeClr val="bg2">
                    <a:lumMod val="50000"/>
                  </a:schemeClr>
                </a:solidFill>
                <a:latin typeface="+mn-lt"/>
                <a:ea typeface="+mn-ea"/>
                <a:cs typeface="Arial" pitchFamily="34" charset="0"/>
              </a:defRPr>
            </a:lvl4pPr>
            <a:lvl5pPr marL="1475774" indent="-233016">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334860" y="0"/>
            <a:ext cx="6101615" cy="6994525"/>
          </a:xfrm>
        </p:spPr>
        <p:txBody>
          <a:bodyPr lIns="182808"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3484219058"/>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344433" y="1476623"/>
            <a:ext cx="5543930" cy="1201902"/>
          </a:xfrm>
          <a:prstGeom prst="rect">
            <a:avLst/>
          </a:prstGeom>
        </p:spPr>
        <p:txBody>
          <a:bodyPr>
            <a:noAutofit/>
          </a:bodyPr>
          <a:lstStyle>
            <a:lvl1pPr marL="0" indent="0">
              <a:buNone/>
              <a:defRPr sz="4100" b="0" cap="none" baseline="0">
                <a:gradFill>
                  <a:gsLst>
                    <a:gs pos="100000">
                      <a:schemeClr val="tx2"/>
                    </a:gs>
                    <a:gs pos="0">
                      <a:schemeClr val="tx2"/>
                    </a:gs>
                  </a:gsLst>
                  <a:lin ang="5400000" scaled="0"/>
                </a:gradFill>
                <a:latin typeface="+mj-lt"/>
              </a:defRPr>
            </a:lvl1pPr>
            <a:lvl2pPr marL="621379" indent="0">
              <a:buNone/>
              <a:defRPr sz="2800" b="1"/>
            </a:lvl2pPr>
            <a:lvl3pPr marL="1242758" indent="0">
              <a:buNone/>
              <a:defRPr sz="2400" b="1"/>
            </a:lvl3pPr>
            <a:lvl4pPr marL="1864136" indent="0">
              <a:buNone/>
              <a:defRPr sz="2100" b="1"/>
            </a:lvl4pPr>
            <a:lvl5pPr marL="2485514" indent="0">
              <a:buNone/>
              <a:defRPr sz="2100" b="1"/>
            </a:lvl5pPr>
            <a:lvl6pPr marL="3106892" indent="0">
              <a:buNone/>
              <a:defRPr sz="2100" b="1"/>
            </a:lvl6pPr>
            <a:lvl7pPr marL="3728273" indent="0">
              <a:buNone/>
              <a:defRPr sz="2100" b="1"/>
            </a:lvl7pPr>
            <a:lvl8pPr marL="4349649" indent="0">
              <a:buNone/>
              <a:defRPr sz="2100" b="1"/>
            </a:lvl8pPr>
            <a:lvl9pPr marL="4971030"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344433"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067" indent="-388362">
              <a:defRPr lang="en-US" sz="2100" kern="1200" dirty="0" smtClean="0">
                <a:solidFill>
                  <a:schemeClr val="bg2">
                    <a:lumMod val="50000"/>
                  </a:schemeClr>
                </a:solidFill>
                <a:latin typeface="+mn-lt"/>
                <a:ea typeface="+mn-ea"/>
                <a:cs typeface="Arial" pitchFamily="34" charset="0"/>
              </a:defRPr>
            </a:lvl2pPr>
            <a:lvl3pPr marL="932067" indent="-233016">
              <a:defRPr lang="en-US" sz="1900" kern="1200" dirty="0" smtClean="0">
                <a:solidFill>
                  <a:schemeClr val="bg2">
                    <a:lumMod val="50000"/>
                  </a:schemeClr>
                </a:solidFill>
                <a:latin typeface="+mn-lt"/>
                <a:ea typeface="+mn-ea"/>
                <a:cs typeface="Arial" pitchFamily="34" charset="0"/>
              </a:defRPr>
            </a:lvl3pPr>
            <a:lvl4pPr marL="1242758" indent="-233016">
              <a:defRPr lang="en-US" sz="1600" kern="1200" dirty="0" smtClean="0">
                <a:solidFill>
                  <a:schemeClr val="bg2">
                    <a:lumMod val="50000"/>
                  </a:schemeClr>
                </a:solidFill>
                <a:latin typeface="+mn-lt"/>
                <a:ea typeface="+mn-ea"/>
                <a:cs typeface="Arial" pitchFamily="34" charset="0"/>
              </a:defRPr>
            </a:lvl4pPr>
            <a:lvl5pPr marL="1475774" indent="-233016">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4" y="0"/>
            <a:ext cx="6101615" cy="6994525"/>
          </a:xfrm>
        </p:spPr>
        <p:txBody>
          <a:bodyPr lIns="182808"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1346617687"/>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714" y="0"/>
            <a:ext cx="610809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3" tIns="46613" rIns="46613" bIns="46613" numCol="1" spcCol="0" rtlCol="0" fromWordArt="0" anchor="ctr" anchorCtr="0" forceAA="0" compatLnSpc="1">
            <a:prstTxWarp prst="textNoShape">
              <a:avLst/>
            </a:prstTxWarp>
            <a:noAutofit/>
          </a:bodyPr>
          <a:lstStyle/>
          <a:p>
            <a:pPr algn="ctr" defTabSz="931924"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83" y="1476627"/>
            <a:ext cx="5338712" cy="1695079"/>
          </a:xfrm>
          <a:prstGeom prst="rect">
            <a:avLst/>
          </a:prstGeom>
        </p:spPr>
        <p:txBody>
          <a:bodyPr>
            <a:noAutofit/>
          </a:bodyPr>
          <a:lstStyle>
            <a:lvl1pPr marL="0" indent="0">
              <a:buNone/>
              <a:defRPr sz="4100" b="0" cap="none" baseline="0">
                <a:gradFill>
                  <a:gsLst>
                    <a:gs pos="100000">
                      <a:schemeClr val="bg1"/>
                    </a:gs>
                    <a:gs pos="0">
                      <a:schemeClr val="bg1"/>
                    </a:gs>
                  </a:gsLst>
                  <a:lin ang="5400000" scaled="0"/>
                </a:gradFill>
                <a:latin typeface="+mj-lt"/>
              </a:defRPr>
            </a:lvl1pPr>
            <a:lvl2pPr marL="621379" indent="0">
              <a:buNone/>
              <a:defRPr sz="2800" b="1"/>
            </a:lvl2pPr>
            <a:lvl3pPr marL="1242758" indent="0">
              <a:buNone/>
              <a:defRPr sz="2400" b="1"/>
            </a:lvl3pPr>
            <a:lvl4pPr marL="1864136" indent="0">
              <a:buNone/>
              <a:defRPr sz="2100" b="1"/>
            </a:lvl4pPr>
            <a:lvl5pPr marL="2485514" indent="0">
              <a:buNone/>
              <a:defRPr sz="2100" b="1"/>
            </a:lvl5pPr>
            <a:lvl6pPr marL="3106892" indent="0">
              <a:buNone/>
              <a:defRPr sz="2100" b="1"/>
            </a:lvl6pPr>
            <a:lvl7pPr marL="3728273" indent="0">
              <a:buNone/>
              <a:defRPr sz="2100" b="1"/>
            </a:lvl7pPr>
            <a:lvl8pPr marL="4349649" indent="0">
              <a:buNone/>
              <a:defRPr sz="2100" b="1"/>
            </a:lvl8pPr>
            <a:lvl9pPr marL="4971030"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13878" y="1715390"/>
            <a:ext cx="5596178" cy="339016"/>
          </a:xfrm>
          <a:prstGeom prst="rect">
            <a:avLst/>
          </a:prstGeom>
        </p:spPr>
        <p:txBody>
          <a:bodyPr>
            <a:noAutofit/>
          </a:bodyPr>
          <a:lstStyle>
            <a:lvl1pPr marL="0" indent="0">
              <a:spcBef>
                <a:spcPts val="1224"/>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067" indent="-388362">
              <a:defRPr lang="en-US" sz="2100" kern="1200" dirty="0" smtClean="0">
                <a:solidFill>
                  <a:schemeClr val="bg2">
                    <a:lumMod val="50000"/>
                  </a:schemeClr>
                </a:solidFill>
                <a:latin typeface="+mn-lt"/>
                <a:ea typeface="+mn-ea"/>
                <a:cs typeface="Arial" pitchFamily="34" charset="0"/>
              </a:defRPr>
            </a:lvl2pPr>
            <a:lvl3pPr marL="932067" indent="-233016">
              <a:defRPr lang="en-US" sz="1900" kern="1200" dirty="0" smtClean="0">
                <a:solidFill>
                  <a:schemeClr val="bg2">
                    <a:lumMod val="50000"/>
                  </a:schemeClr>
                </a:solidFill>
                <a:latin typeface="+mn-lt"/>
                <a:ea typeface="+mn-ea"/>
                <a:cs typeface="Arial" pitchFamily="34" charset="0"/>
              </a:defRPr>
            </a:lvl3pPr>
            <a:lvl4pPr marL="1242758" indent="-233016">
              <a:defRPr lang="en-US" sz="1600" kern="1200" dirty="0" smtClean="0">
                <a:solidFill>
                  <a:schemeClr val="bg2">
                    <a:lumMod val="50000"/>
                  </a:schemeClr>
                </a:solidFill>
                <a:latin typeface="+mn-lt"/>
                <a:ea typeface="+mn-ea"/>
                <a:cs typeface="Arial" pitchFamily="34" charset="0"/>
              </a:defRPr>
            </a:lvl4pPr>
            <a:lvl5pPr marL="1475774" indent="-233016">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3690811677"/>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5" y="0"/>
            <a:ext cx="634619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3" tIns="46613" rIns="46613" bIns="46613" numCol="1" spcCol="0" rtlCol="0" fromWordArt="0" anchor="ctr" anchorCtr="0" forceAA="0" compatLnSpc="1">
            <a:prstTxWarp prst="textNoShape">
              <a:avLst/>
            </a:prstTxWarp>
            <a:noAutofit/>
          </a:bodyPr>
          <a:lstStyle/>
          <a:p>
            <a:pPr algn="ctr" defTabSz="931924"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100" b="0" cap="none" baseline="0">
                <a:gradFill>
                  <a:gsLst>
                    <a:gs pos="100000">
                      <a:schemeClr val="bg1"/>
                    </a:gs>
                    <a:gs pos="0">
                      <a:schemeClr val="bg1"/>
                    </a:gs>
                  </a:gsLst>
                  <a:lin ang="5400000" scaled="0"/>
                </a:gradFill>
                <a:latin typeface="+mj-lt"/>
              </a:defRPr>
            </a:lvl1pPr>
            <a:lvl2pPr marL="621379" indent="0">
              <a:buNone/>
              <a:defRPr sz="2800" b="1"/>
            </a:lvl2pPr>
            <a:lvl3pPr marL="1242758" indent="0">
              <a:buNone/>
              <a:defRPr sz="2400" b="1"/>
            </a:lvl3pPr>
            <a:lvl4pPr marL="1864136" indent="0">
              <a:buNone/>
              <a:defRPr sz="2100" b="1"/>
            </a:lvl4pPr>
            <a:lvl5pPr marL="2485514" indent="0">
              <a:buNone/>
              <a:defRPr sz="2100" b="1"/>
            </a:lvl5pPr>
            <a:lvl6pPr marL="3106892" indent="0">
              <a:buNone/>
              <a:defRPr sz="2100" b="1"/>
            </a:lvl6pPr>
            <a:lvl7pPr marL="3728273" indent="0">
              <a:buNone/>
              <a:defRPr sz="2100" b="1"/>
            </a:lvl7pPr>
            <a:lvl8pPr marL="4349649" indent="0">
              <a:buNone/>
              <a:defRPr sz="2100" b="1"/>
            </a:lvl8pPr>
            <a:lvl9pPr marL="4971030"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32067" indent="-388362">
              <a:defRPr lang="en-US" sz="2100" kern="1200" dirty="0" smtClean="0">
                <a:solidFill>
                  <a:schemeClr val="bg2">
                    <a:lumMod val="50000"/>
                  </a:schemeClr>
                </a:solidFill>
                <a:latin typeface="+mn-lt"/>
                <a:ea typeface="+mn-ea"/>
                <a:cs typeface="Arial" pitchFamily="34" charset="0"/>
              </a:defRPr>
            </a:lvl2pPr>
            <a:lvl3pPr marL="932067" indent="-233016">
              <a:defRPr lang="en-US" sz="1900" kern="1200" dirty="0" smtClean="0">
                <a:solidFill>
                  <a:schemeClr val="bg2">
                    <a:lumMod val="50000"/>
                  </a:schemeClr>
                </a:solidFill>
                <a:latin typeface="+mn-lt"/>
                <a:ea typeface="+mn-ea"/>
                <a:cs typeface="Arial" pitchFamily="34" charset="0"/>
              </a:defRPr>
            </a:lvl3pPr>
            <a:lvl4pPr marL="1242758" indent="-233016">
              <a:defRPr lang="en-US" sz="1600" kern="1200" dirty="0" smtClean="0">
                <a:solidFill>
                  <a:schemeClr val="bg2">
                    <a:lumMod val="50000"/>
                  </a:schemeClr>
                </a:solidFill>
                <a:latin typeface="+mn-lt"/>
                <a:ea typeface="+mn-ea"/>
                <a:cs typeface="Arial" pitchFamily="34" charset="0"/>
              </a:defRPr>
            </a:lvl4pPr>
            <a:lvl5pPr marL="1475774" indent="-233016">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334860" y="0"/>
            <a:ext cx="6101615" cy="6994525"/>
          </a:xfrm>
        </p:spPr>
        <p:txBody>
          <a:bodyPr lIns="182808"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1701747241"/>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6088658" y="0"/>
            <a:ext cx="6347816"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3" tIns="46613" rIns="46613" bIns="46613" numCol="1" spcCol="0" rtlCol="0" fromWordArt="0" anchor="ctr" anchorCtr="0" forceAA="0" compatLnSpc="1">
            <a:prstTxWarp prst="textNoShape">
              <a:avLst/>
            </a:prstTxWarp>
            <a:noAutofit/>
          </a:bodyPr>
          <a:lstStyle/>
          <a:p>
            <a:pPr algn="ctr" defTabSz="931924"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344433" y="1476623"/>
            <a:ext cx="5543930" cy="1201902"/>
          </a:xfrm>
          <a:prstGeom prst="rect">
            <a:avLst/>
          </a:prstGeom>
        </p:spPr>
        <p:txBody>
          <a:bodyPr>
            <a:noAutofit/>
          </a:bodyPr>
          <a:lstStyle>
            <a:lvl1pPr marL="0" indent="0">
              <a:buNone/>
              <a:defRPr sz="4100" b="0" cap="none" baseline="0">
                <a:gradFill>
                  <a:gsLst>
                    <a:gs pos="100000">
                      <a:schemeClr val="bg1"/>
                    </a:gs>
                    <a:gs pos="0">
                      <a:schemeClr val="bg1"/>
                    </a:gs>
                  </a:gsLst>
                  <a:lin ang="5400000" scaled="0"/>
                </a:gradFill>
                <a:latin typeface="+mj-lt"/>
              </a:defRPr>
            </a:lvl1pPr>
            <a:lvl2pPr marL="621379" indent="0">
              <a:buNone/>
              <a:defRPr sz="2800" b="1"/>
            </a:lvl2pPr>
            <a:lvl3pPr marL="1242758" indent="0">
              <a:buNone/>
              <a:defRPr sz="2400" b="1"/>
            </a:lvl3pPr>
            <a:lvl4pPr marL="1864136" indent="0">
              <a:buNone/>
              <a:defRPr sz="2100" b="1"/>
            </a:lvl4pPr>
            <a:lvl5pPr marL="2485514" indent="0">
              <a:buNone/>
              <a:defRPr sz="2100" b="1"/>
            </a:lvl5pPr>
            <a:lvl6pPr marL="3106892" indent="0">
              <a:buNone/>
              <a:defRPr sz="2100" b="1"/>
            </a:lvl6pPr>
            <a:lvl7pPr marL="3728273" indent="0">
              <a:buNone/>
              <a:defRPr sz="2100" b="1"/>
            </a:lvl7pPr>
            <a:lvl8pPr marL="4349649" indent="0">
              <a:buNone/>
              <a:defRPr sz="2100" b="1"/>
            </a:lvl8pPr>
            <a:lvl9pPr marL="4971030"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344433"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32067" indent="-388362">
              <a:defRPr lang="en-US" sz="2100" kern="1200" dirty="0" smtClean="0">
                <a:solidFill>
                  <a:schemeClr val="bg2">
                    <a:lumMod val="50000"/>
                  </a:schemeClr>
                </a:solidFill>
                <a:latin typeface="+mn-lt"/>
                <a:ea typeface="+mn-ea"/>
                <a:cs typeface="Arial" pitchFamily="34" charset="0"/>
              </a:defRPr>
            </a:lvl2pPr>
            <a:lvl3pPr marL="932067" indent="-233016">
              <a:defRPr lang="en-US" sz="1900" kern="1200" dirty="0" smtClean="0">
                <a:solidFill>
                  <a:schemeClr val="bg2">
                    <a:lumMod val="50000"/>
                  </a:schemeClr>
                </a:solidFill>
                <a:latin typeface="+mn-lt"/>
                <a:ea typeface="+mn-ea"/>
                <a:cs typeface="Arial" pitchFamily="34" charset="0"/>
              </a:defRPr>
            </a:lvl3pPr>
            <a:lvl4pPr marL="1242758" indent="-233016">
              <a:defRPr lang="en-US" sz="1600" kern="1200" dirty="0" smtClean="0">
                <a:solidFill>
                  <a:schemeClr val="bg2">
                    <a:lumMod val="50000"/>
                  </a:schemeClr>
                </a:solidFill>
                <a:latin typeface="+mn-lt"/>
                <a:ea typeface="+mn-ea"/>
                <a:cs typeface="Arial" pitchFamily="34" charset="0"/>
              </a:defRPr>
            </a:lvl4pPr>
            <a:lvl5pPr marL="1475774" indent="-233016">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4" y="0"/>
            <a:ext cx="6101615" cy="6994525"/>
          </a:xfrm>
        </p:spPr>
        <p:txBody>
          <a:bodyPr lIns="182808"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0417" y="6134659"/>
            <a:ext cx="1774190" cy="832141"/>
          </a:xfrm>
          <a:prstGeom prst="rect">
            <a:avLst/>
          </a:prstGeom>
        </p:spPr>
      </p:pic>
    </p:spTree>
    <p:extLst>
      <p:ext uri="{BB962C8B-B14F-4D97-AF65-F5344CB8AC3E}">
        <p14:creationId xmlns:p14="http://schemas.microsoft.com/office/powerpoint/2010/main" val="2233900373"/>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31279" y="1385093"/>
            <a:ext cx="11378776" cy="2920069"/>
          </a:xfrm>
          <a:prstGeom prst="rect">
            <a:avLst/>
          </a:prstGeom>
        </p:spPr>
        <p:txBody>
          <a:bodyPr>
            <a:normAutofit/>
          </a:bodyPr>
          <a:lstStyle>
            <a:lvl1pPr marL="0" indent="0">
              <a:lnSpc>
                <a:spcPct val="90000"/>
              </a:lnSpc>
              <a:buNone/>
              <a:defRPr sz="6500">
                <a:gradFill>
                  <a:gsLst>
                    <a:gs pos="100000">
                      <a:schemeClr val="tx2"/>
                    </a:gs>
                    <a:gs pos="0">
                      <a:schemeClr val="tx2"/>
                    </a:gs>
                  </a:gsLst>
                  <a:lin ang="5400000" scaled="0"/>
                </a:gradFill>
                <a:latin typeface="+mj-lt"/>
              </a:defRPr>
            </a:lvl1pPr>
            <a:lvl2pPr>
              <a:defRPr sz="65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1851" tIns="60925" rIns="121851" bIns="60925" anchor="ctr"/>
          <a:lstStyle>
            <a:lvl1pPr algn="l">
              <a:defRPr sz="1600">
                <a:gradFill>
                  <a:gsLst>
                    <a:gs pos="100000">
                      <a:schemeClr val="bg2"/>
                    </a:gs>
                    <a:gs pos="0">
                      <a:schemeClr val="bg2"/>
                    </a:gs>
                  </a:gsLst>
                  <a:lin ang="5400000" scaled="0"/>
                </a:gradFill>
              </a:defRPr>
            </a:lvl1pPr>
          </a:lstStyle>
          <a:p>
            <a:pPr defTabSz="932193"/>
            <a:fld id="{727B4C2D-45E2-4621-8491-2995EB46A674}" type="slidenum">
              <a:rPr lang="en-US" smtClean="0">
                <a:gradFill>
                  <a:gsLst>
                    <a:gs pos="100000">
                      <a:srgbClr val="797A7D"/>
                    </a:gs>
                    <a:gs pos="0">
                      <a:srgbClr val="797A7D"/>
                    </a:gs>
                  </a:gsLst>
                  <a:lin ang="5400000" scaled="0"/>
                </a:gradFill>
              </a:rPr>
              <a:pPr defTabSz="93219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31279" y="4429871"/>
            <a:ext cx="11378776" cy="480118"/>
          </a:xfrm>
          <a:prstGeom prst="rect">
            <a:avLst/>
          </a:prstGeom>
        </p:spPr>
        <p:txBody>
          <a:bodyPr>
            <a:normAutofit/>
          </a:bodyPr>
          <a:lstStyle>
            <a:lvl1pPr marL="0" indent="0">
              <a:lnSpc>
                <a:spcPct val="90000"/>
              </a:lnSpc>
              <a:buNone/>
              <a:defRPr sz="3700">
                <a:gradFill>
                  <a:gsLst>
                    <a:gs pos="100000">
                      <a:schemeClr val="bg2"/>
                    </a:gs>
                    <a:gs pos="0">
                      <a:schemeClr val="bg2"/>
                    </a:gs>
                  </a:gsLst>
                  <a:lin ang="5400000" scaled="0"/>
                </a:gradFill>
                <a:latin typeface="+mj-lt"/>
              </a:defRPr>
            </a:lvl1pPr>
            <a:lvl2pPr>
              <a:defRPr sz="6500">
                <a:solidFill>
                  <a:schemeClr val="tx2"/>
                </a:solidFill>
                <a:latin typeface="+mn-lt"/>
              </a:defRPr>
            </a:lvl2pPr>
          </a:lstStyle>
          <a:p>
            <a:pPr lvl="0"/>
            <a:r>
              <a:rPr lang="en-US"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383481274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Rectangle 1"/>
          <p:cNvSpPr/>
          <p:nvPr userDrawn="1"/>
        </p:nvSpPr>
        <p:spPr bwMode="white">
          <a:xfrm>
            <a:off x="5" y="874315"/>
            <a:ext cx="12436475" cy="52264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91404" rIns="146246" bIns="91404" numCol="1" spcCol="0" rtlCol="0" fromWordArt="0" anchor="ctr" anchorCtr="0" forceAA="0" compatLnSpc="1">
            <a:prstTxWarp prst="textNoShape">
              <a:avLst/>
            </a:prstTxWarp>
            <a:noAutofit/>
          </a:bodyPr>
          <a:lstStyle/>
          <a:p>
            <a:pPr algn="ctr" defTabSz="931924"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289941" y="1211111"/>
            <a:ext cx="11378776" cy="2920069"/>
          </a:xfrm>
          <a:prstGeom prst="rect">
            <a:avLst/>
          </a:prstGeom>
        </p:spPr>
        <p:txBody>
          <a:bodyPr lIns="146246" tIns="91404" rIns="146246" bIns="91404">
            <a:normAutofit/>
          </a:bodyPr>
          <a:lstStyle>
            <a:lvl1pPr marL="0" indent="0">
              <a:lnSpc>
                <a:spcPct val="90000"/>
              </a:lnSpc>
              <a:buNone/>
              <a:defRPr sz="8000">
                <a:gradFill>
                  <a:gsLst>
                    <a:gs pos="100000">
                      <a:schemeClr val="bg1"/>
                    </a:gs>
                    <a:gs pos="0">
                      <a:schemeClr val="bg1"/>
                    </a:gs>
                  </a:gsLst>
                  <a:lin ang="5400000" scaled="0"/>
                </a:gradFill>
                <a:latin typeface="+mj-lt"/>
              </a:defRPr>
            </a:lvl1pPr>
            <a:lvl2pPr>
              <a:defRPr sz="6500">
                <a:solidFill>
                  <a:schemeClr val="tx2"/>
                </a:solidFill>
                <a:latin typeface="+mn-lt"/>
              </a:defRPr>
            </a:lvl2pPr>
          </a:lstStyle>
          <a:p>
            <a:pPr lvl="0"/>
            <a:r>
              <a:rPr lang="en-US" dirty="0" smtClean="0"/>
              <a:t>Demo</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
        <p:nvSpPr>
          <p:cNvPr id="7" name="Freeform 20"/>
          <p:cNvSpPr>
            <a:spLocks noEditPoints="1"/>
          </p:cNvSpPr>
          <p:nvPr userDrawn="1"/>
        </p:nvSpPr>
        <p:spPr bwMode="black">
          <a:xfrm>
            <a:off x="8570049" y="3265614"/>
            <a:ext cx="3591793" cy="2497143"/>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0" tIns="41137" rIns="82273" bIns="41137" numCol="1" anchor="t" anchorCtr="0" compatLnSpc="1">
            <a:prstTxWarp prst="textNoShape">
              <a:avLst/>
            </a:prstTxWarp>
          </a:bodyPr>
          <a:lstStyle/>
          <a:p>
            <a:pPr algn="ctr" defTabSz="914004"/>
            <a:endParaRPr lang="en-US" sz="9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82247455"/>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6900" y="296897"/>
            <a:ext cx="11375536" cy="762786"/>
          </a:xfrm>
        </p:spPr>
        <p:txBody>
          <a:bodyPr lIns="146246" tIns="91404" rIns="146246" bIns="91404"/>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31279" y="6526955"/>
            <a:ext cx="572078" cy="223825"/>
          </a:xfrm>
          <a:prstGeom prst="rect">
            <a:avLst/>
          </a:prstGeom>
        </p:spPr>
        <p:txBody>
          <a:bodyPr lIns="121851" tIns="60925" rIns="121851" bIns="60925" anchor="ctr"/>
          <a:lstStyle>
            <a:lvl1pPr algn="l">
              <a:defRPr sz="1600">
                <a:gradFill>
                  <a:gsLst>
                    <a:gs pos="100000">
                      <a:schemeClr val="bg2"/>
                    </a:gs>
                    <a:gs pos="0">
                      <a:schemeClr val="bg2"/>
                    </a:gs>
                  </a:gsLst>
                  <a:lin ang="5400000" scaled="0"/>
                </a:gradFill>
              </a:defRPr>
            </a:lvl1pPr>
          </a:lstStyle>
          <a:p>
            <a:pPr defTabSz="932193"/>
            <a:fld id="{727B4C2D-45E2-4621-8491-2995EB46A674}" type="slidenum">
              <a:rPr lang="en-US" smtClean="0">
                <a:gradFill>
                  <a:gsLst>
                    <a:gs pos="100000">
                      <a:srgbClr val="797A7D"/>
                    </a:gs>
                    <a:gs pos="0">
                      <a:srgbClr val="797A7D"/>
                    </a:gs>
                  </a:gsLst>
                  <a:lin ang="5400000" scaled="0"/>
                </a:gradFill>
              </a:rPr>
              <a:pPr defTabSz="932193"/>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395833945"/>
      </p:ext>
    </p:extLst>
  </p:cSld>
  <p:clrMapOvr>
    <a:masterClrMapping/>
  </p:clrMapOvr>
  <p:transition>
    <p:fade/>
  </p:transition>
  <p:extLst mod="1">
    <p:ext uri="{DCECCB84-F9BA-43D5-87BE-67443E8EF086}">
      <p15:sldGuideLst xmlns:p15="http://schemas.microsoft.com/office/powerpoint/2012/main" xmlns="">
        <p15:guide id="1" pos="288" userDrawn="1">
          <p15:clr>
            <a:srgbClr val="5ACBF0"/>
          </p15:clr>
        </p15:guide>
        <p15:guide id="2" orient="horz" pos="302" userDrawn="1">
          <p15:clr>
            <a:srgbClr val="5ACBF0"/>
          </p15:clr>
        </p15:guide>
        <p15:guide id="3" pos="7546" userDrawn="1">
          <p15:clr>
            <a:srgbClr val="5ACBF0"/>
          </p15:clr>
        </p15:guide>
        <p15:guide id="4" orient="horz" pos="4104" userDrawn="1">
          <p15:clr>
            <a:srgbClr val="5ACBF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39146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701" indent="-342701">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3632"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181715642"/>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5" y="1178956"/>
            <a:ext cx="12436475"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3" tIns="46613" rIns="46613" bIns="46613" numCol="1" spcCol="0" rtlCol="0" fromWordArt="0" anchor="ctr" anchorCtr="0" forceAA="0" compatLnSpc="1">
            <a:prstTxWarp prst="textNoShape">
              <a:avLst/>
            </a:prstTxWarp>
            <a:noAutofit/>
          </a:bodyPr>
          <a:lstStyle/>
          <a:p>
            <a:pPr algn="ctr" defTabSz="931924"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28849" y="1476622"/>
            <a:ext cx="11378776" cy="2027818"/>
          </a:xfrm>
        </p:spPr>
        <p:txBody>
          <a:bodyPr/>
          <a:lstStyle>
            <a:lvl1pPr marL="0" indent="0">
              <a:lnSpc>
                <a:spcPct val="95000"/>
              </a:lnSpc>
              <a:buNone/>
              <a:defRPr sz="3300">
                <a:gradFill>
                  <a:gsLst>
                    <a:gs pos="1250">
                      <a:srgbClr val="000000"/>
                    </a:gs>
                    <a:gs pos="100000">
                      <a:srgbClr val="000000"/>
                    </a:gs>
                  </a:gsLst>
                  <a:lin ang="5400000" scaled="0"/>
                </a:gradFill>
                <a:latin typeface="Consolas" pitchFamily="49" charset="0"/>
                <a:cs typeface="Consolas" pitchFamily="49" charset="0"/>
              </a:defRPr>
            </a:lvl1pPr>
            <a:lvl2pPr marL="34635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8426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814084"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5037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5163924"/>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2" name="Title 1"/>
          <p:cNvSpPr>
            <a:spLocks noGrp="1"/>
          </p:cNvSpPr>
          <p:nvPr>
            <p:ph type="title"/>
          </p:nvPr>
        </p:nvSpPr>
        <p:spPr>
          <a:xfrm>
            <a:off x="284163" y="2125664"/>
            <a:ext cx="8219813" cy="1828800"/>
          </a:xfrm>
        </p:spPr>
        <p:txBody>
          <a:bodyPr/>
          <a:lstStyle>
            <a:lvl1pPr>
              <a:defRPr sz="6000" baseline="0"/>
            </a:lvl1pPr>
          </a:lstStyle>
          <a:p>
            <a:r>
              <a:rPr lang="en-US" dirty="0" smtClean="0"/>
              <a:t>Click to edit Master title style</a:t>
            </a:r>
            <a:endParaRPr lang="en-US" dirty="0"/>
          </a:p>
        </p:txBody>
      </p:sp>
      <p:sp>
        <p:nvSpPr>
          <p:cNvPr id="3" name="TextBox 2"/>
          <p:cNvSpPr txBox="1"/>
          <p:nvPr userDrawn="1"/>
        </p:nvSpPr>
        <p:spPr>
          <a:xfrm>
            <a:off x="8885237" y="-312738"/>
            <a:ext cx="4038600" cy="1425009"/>
          </a:xfrm>
          <a:prstGeom prst="rect">
            <a:avLst/>
          </a:prstGeom>
          <a:noFill/>
        </p:spPr>
        <p:txBody>
          <a:bodyPr wrap="square" lIns="182735" tIns="146188" rIns="182735" bIns="146188" rtlCol="0">
            <a:spAutoFit/>
          </a:bodyPr>
          <a:lstStyle/>
          <a:p>
            <a:pPr defTabSz="932104">
              <a:lnSpc>
                <a:spcPct val="90000"/>
              </a:lnSpc>
              <a:spcAft>
                <a:spcPts val="600"/>
              </a:spcAft>
            </a:pPr>
            <a:r>
              <a:rPr lang="en-US" sz="8000" dirty="0" smtClean="0">
                <a:solidFill>
                  <a:srgbClr val="FF8C00">
                    <a:lumMod val="60000"/>
                    <a:lumOff val="40000"/>
                  </a:srgbClr>
                </a:solidFill>
                <a:latin typeface="Segoe UI Black" panose="020B0A02040204020203" pitchFamily="34" charset="0"/>
                <a:ea typeface="Segoe UI Black" panose="020B0A02040204020203" pitchFamily="34" charset="0"/>
                <a:cs typeface="Segoe UI Black" panose="020B0A02040204020203" pitchFamily="34" charset="0"/>
              </a:rPr>
              <a:t>DEMO</a:t>
            </a:r>
          </a:p>
        </p:txBody>
      </p:sp>
    </p:spTree>
    <p:extLst>
      <p:ext uri="{BB962C8B-B14F-4D97-AF65-F5344CB8AC3E}">
        <p14:creationId xmlns:p14="http://schemas.microsoft.com/office/powerpoint/2010/main" val="1750786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31279" y="233156"/>
            <a:ext cx="11378776" cy="678031"/>
          </a:xfrm>
        </p:spPr>
        <p:txBody>
          <a:bodyPr/>
          <a:lstStyle>
            <a:lvl1pPr>
              <a:defRPr sz="49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29664" y="1476621"/>
            <a:ext cx="11375536" cy="2084319"/>
          </a:xfrm>
          <a:prstGeom prst="rect">
            <a:avLst/>
          </a:prstGeom>
        </p:spPr>
        <p:txBody>
          <a:bodyPr/>
          <a:lstStyle>
            <a:lvl1pPr marL="349587" indent="-34958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0909" indent="-291322">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231" indent="-291322">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289" indent="-23305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8347" indent="-23305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2334" tIns="76167" rIns="152334" bIns="76167"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727456459"/>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Module Layout">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006" y="3850320"/>
            <a:ext cx="11585645" cy="1972480"/>
          </a:xfrm>
          <a:prstGeom prst="rect">
            <a:avLst/>
          </a:prstGeom>
        </p:spPr>
        <p:txBody>
          <a:bodyPr anchor="t" anchorCtr="0">
            <a:noAutofit/>
          </a:bodyPr>
          <a:lstStyle>
            <a:lvl1pPr algn="l">
              <a:lnSpc>
                <a:spcPct val="90000"/>
              </a:lnSpc>
              <a:defRPr sz="4900" spc="-153" baseline="0">
                <a:solidFill>
                  <a:schemeClr val="bg1">
                    <a:alpha val="99000"/>
                  </a:schemeClr>
                </a:solidFill>
                <a:latin typeface="Segoe UI Light" pitchFamily="34" charset="0"/>
              </a:defRPr>
            </a:lvl1pPr>
          </a:lstStyle>
          <a:p>
            <a:r>
              <a:rPr lang="en-US" dirty="0" smtClean="0"/>
              <a:t>Module or Section transition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10607"/>
          <a:stretch/>
        </p:blipFill>
        <p:spPr>
          <a:xfrm>
            <a:off x="10231351" y="193508"/>
            <a:ext cx="2069423" cy="925617"/>
          </a:xfrm>
          <a:prstGeom prst="rect">
            <a:avLst/>
          </a:prstGeom>
        </p:spPr>
      </p:pic>
      <p:sp>
        <p:nvSpPr>
          <p:cNvPr id="9" name="Subtitle 2"/>
          <p:cNvSpPr>
            <a:spLocks noGrp="1"/>
          </p:cNvSpPr>
          <p:nvPr>
            <p:ph type="subTitle" idx="1" hasCustomPrompt="1"/>
          </p:nvPr>
        </p:nvSpPr>
        <p:spPr>
          <a:xfrm>
            <a:off x="557006" y="3001286"/>
            <a:ext cx="11585645" cy="763040"/>
          </a:xfrm>
          <a:prstGeom prst="rect">
            <a:avLst/>
          </a:prstGeom>
        </p:spPr>
        <p:txBody>
          <a:bodyPr>
            <a:noAutofit/>
          </a:bodyPr>
          <a:lstStyle>
            <a:lvl1pPr marL="0" indent="0" algn="l">
              <a:lnSpc>
                <a:spcPct val="90000"/>
              </a:lnSpc>
              <a:spcBef>
                <a:spcPts val="0"/>
              </a:spcBef>
              <a:buNone/>
              <a:defRPr sz="2400" b="0" cap="none" baseline="0">
                <a:solidFill>
                  <a:schemeClr val="bg1">
                    <a:alpha val="99000"/>
                  </a:schemeClr>
                </a:solidFill>
                <a:latin typeface="Segoe UI Light" pitchFamily="34" charset="0"/>
              </a:defRPr>
            </a:lvl1pPr>
            <a:lvl2pPr marL="466098" indent="0" algn="ctr">
              <a:buNone/>
              <a:defRPr>
                <a:solidFill>
                  <a:schemeClr val="tx1">
                    <a:tint val="75000"/>
                  </a:schemeClr>
                </a:solidFill>
              </a:defRPr>
            </a:lvl2pPr>
            <a:lvl3pPr marL="932193" indent="0" algn="ctr">
              <a:buNone/>
              <a:defRPr>
                <a:solidFill>
                  <a:schemeClr val="tx1">
                    <a:tint val="75000"/>
                  </a:schemeClr>
                </a:solidFill>
              </a:defRPr>
            </a:lvl3pPr>
            <a:lvl4pPr marL="1398291" indent="0" algn="ctr">
              <a:buNone/>
              <a:defRPr>
                <a:solidFill>
                  <a:schemeClr val="tx1">
                    <a:tint val="75000"/>
                  </a:schemeClr>
                </a:solidFill>
              </a:defRPr>
            </a:lvl4pPr>
            <a:lvl5pPr marL="1864388" indent="0" algn="ctr">
              <a:buNone/>
              <a:defRPr>
                <a:solidFill>
                  <a:schemeClr val="tx1">
                    <a:tint val="75000"/>
                  </a:schemeClr>
                </a:solidFill>
              </a:defRPr>
            </a:lvl5pPr>
            <a:lvl6pPr marL="2330485" indent="0" algn="ctr">
              <a:buNone/>
              <a:defRPr>
                <a:solidFill>
                  <a:schemeClr val="tx1">
                    <a:tint val="75000"/>
                  </a:schemeClr>
                </a:solidFill>
              </a:defRPr>
            </a:lvl6pPr>
            <a:lvl7pPr marL="2796580" indent="0" algn="ctr">
              <a:buNone/>
              <a:defRPr>
                <a:solidFill>
                  <a:schemeClr val="tx1">
                    <a:tint val="75000"/>
                  </a:schemeClr>
                </a:solidFill>
              </a:defRPr>
            </a:lvl7pPr>
            <a:lvl8pPr marL="3262679" indent="0" algn="ctr">
              <a:buNone/>
              <a:defRPr>
                <a:solidFill>
                  <a:schemeClr val="tx1">
                    <a:tint val="75000"/>
                  </a:schemeClr>
                </a:solidFill>
              </a:defRPr>
            </a:lvl8pPr>
            <a:lvl9pPr marL="3728776" indent="0" algn="ctr">
              <a:buNone/>
              <a:defRPr>
                <a:solidFill>
                  <a:schemeClr val="tx1">
                    <a:tint val="75000"/>
                  </a:schemeClr>
                </a:solidFill>
              </a:defRPr>
            </a:lvl9pPr>
          </a:lstStyle>
          <a:p>
            <a:r>
              <a:rPr lang="en-US" dirty="0" smtClean="0"/>
              <a:t>Course Title Style</a:t>
            </a:r>
            <a:endParaRPr lang="en-US" dirty="0"/>
          </a:p>
        </p:txBody>
      </p:sp>
    </p:spTree>
    <p:extLst>
      <p:ext uri="{BB962C8B-B14F-4D97-AF65-F5344CB8AC3E}">
        <p14:creationId xmlns:p14="http://schemas.microsoft.com/office/powerpoint/2010/main" val="1444636664"/>
      </p:ext>
    </p:extLst>
  </p:cSld>
  <p:clrMapOvr>
    <a:masterClrMapping/>
  </p:clrMapOvr>
  <p:transition>
    <p:fade/>
  </p:transition>
  <p:timing>
    <p:tnLst>
      <p:par>
        <p:cTn id="1" dur="indefinite" restart="never" nodeType="tmRoot"/>
      </p:par>
    </p:tnLst>
  </p:timing>
  <p:hf hdr="0"/>
</p:sldLayout>
</file>

<file path=ppt/slideLayouts/slideLayout214.xml><?xml version="1.0" encoding="utf-8"?>
<p:sldLayout xmlns:a="http://schemas.openxmlformats.org/drawingml/2006/main" xmlns:r="http://schemas.openxmlformats.org/officeDocument/2006/relationships" xmlns:p="http://schemas.openxmlformats.org/presentationml/2006/main">
  <p:cSld name="1_Demo Slide">
    <p:bg>
      <p:bgPr>
        <a:solidFill>
          <a:srgbClr val="00723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4081" y="4866494"/>
            <a:ext cx="10697926" cy="1636295"/>
          </a:xfrm>
          <a:prstGeom prst="rect">
            <a:avLst/>
          </a:prstGeom>
        </p:spPr>
        <p:txBody>
          <a:bodyPr anchor="ctr">
            <a:noAutofit/>
          </a:bodyPr>
          <a:lstStyle>
            <a:lvl1pPr marL="0" marR="0" indent="0" algn="l" defTabSz="932193" rtl="0" eaLnBrk="1" fontAlgn="auto" latinLnBrk="0" hangingPunct="1">
              <a:lnSpc>
                <a:spcPct val="90000"/>
              </a:lnSpc>
              <a:spcBef>
                <a:spcPts val="0"/>
              </a:spcBef>
              <a:spcAft>
                <a:spcPts val="0"/>
              </a:spcAft>
              <a:buClr>
                <a:srgbClr val="00DCFF"/>
              </a:buClr>
              <a:buSzPct val="90000"/>
              <a:buFont typeface="Arial" pitchFamily="34" charset="0"/>
              <a:buNone/>
              <a:tabLst/>
              <a:defRPr sz="2900" b="1" cap="all" baseline="0">
                <a:solidFill>
                  <a:schemeClr val="bg1">
                    <a:alpha val="99000"/>
                  </a:schemeClr>
                </a:solidFill>
              </a:defRPr>
            </a:lvl1pPr>
            <a:lvl2pPr marL="466098" indent="0" algn="ctr">
              <a:buNone/>
              <a:defRPr>
                <a:solidFill>
                  <a:schemeClr val="tx1">
                    <a:tint val="75000"/>
                  </a:schemeClr>
                </a:solidFill>
              </a:defRPr>
            </a:lvl2pPr>
            <a:lvl3pPr marL="932193" indent="0" algn="ctr">
              <a:buNone/>
              <a:defRPr>
                <a:solidFill>
                  <a:schemeClr val="tx1">
                    <a:tint val="75000"/>
                  </a:schemeClr>
                </a:solidFill>
              </a:defRPr>
            </a:lvl3pPr>
            <a:lvl4pPr marL="1398291" indent="0" algn="ctr">
              <a:buNone/>
              <a:defRPr>
                <a:solidFill>
                  <a:schemeClr val="tx1">
                    <a:tint val="75000"/>
                  </a:schemeClr>
                </a:solidFill>
              </a:defRPr>
            </a:lvl4pPr>
            <a:lvl5pPr marL="1864388" indent="0" algn="ctr">
              <a:buNone/>
              <a:defRPr>
                <a:solidFill>
                  <a:schemeClr val="tx1">
                    <a:tint val="75000"/>
                  </a:schemeClr>
                </a:solidFill>
              </a:defRPr>
            </a:lvl5pPr>
            <a:lvl6pPr marL="2330485" indent="0" algn="ctr">
              <a:buNone/>
              <a:defRPr>
                <a:solidFill>
                  <a:schemeClr val="tx1">
                    <a:tint val="75000"/>
                  </a:schemeClr>
                </a:solidFill>
              </a:defRPr>
            </a:lvl6pPr>
            <a:lvl7pPr marL="2796580" indent="0" algn="ctr">
              <a:buNone/>
              <a:defRPr>
                <a:solidFill>
                  <a:schemeClr val="tx1">
                    <a:tint val="75000"/>
                  </a:schemeClr>
                </a:solidFill>
              </a:defRPr>
            </a:lvl7pPr>
            <a:lvl8pPr marL="3262679" indent="0" algn="ctr">
              <a:buNone/>
              <a:defRPr>
                <a:solidFill>
                  <a:schemeClr val="tx1">
                    <a:tint val="75000"/>
                  </a:schemeClr>
                </a:solidFill>
              </a:defRPr>
            </a:lvl8pPr>
            <a:lvl9pPr marL="3728776" indent="0" algn="ctr">
              <a:buNone/>
              <a:defRPr>
                <a:solidFill>
                  <a:schemeClr val="tx1">
                    <a:tint val="75000"/>
                  </a:schemeClr>
                </a:solidFill>
              </a:defRPr>
            </a:lvl9pPr>
          </a:lstStyle>
          <a:p>
            <a:r>
              <a:rPr lang="en-US" b="0" dirty="0" smtClean="0"/>
              <a:t>{Sample Code Location e.g., Codeshow.codeplex.com} </a:t>
            </a:r>
          </a:p>
          <a:p>
            <a:r>
              <a:rPr lang="en-US" dirty="0" smtClean="0"/>
              <a:t>(</a:t>
            </a:r>
            <a:r>
              <a:rPr lang="en-US" dirty="0" err="1" smtClean="0"/>
              <a:t>dEMO</a:t>
            </a:r>
            <a:r>
              <a:rPr lang="en-US" dirty="0" smtClean="0"/>
              <a:t> NAME)</a:t>
            </a:r>
            <a:endParaRPr lang="en-US" dirty="0"/>
          </a:p>
        </p:txBody>
      </p:sp>
      <p:sp>
        <p:nvSpPr>
          <p:cNvPr id="10" name="Text Placeholder 9"/>
          <p:cNvSpPr>
            <a:spLocks noGrp="1"/>
          </p:cNvSpPr>
          <p:nvPr>
            <p:ph type="body" sz="quarter" idx="10" hasCustomPrompt="1"/>
          </p:nvPr>
        </p:nvSpPr>
        <p:spPr>
          <a:xfrm>
            <a:off x="424081" y="3179332"/>
            <a:ext cx="10938496" cy="1411535"/>
          </a:xfrm>
          <a:prstGeom prst="rect">
            <a:avLst/>
          </a:prstGeom>
        </p:spPr>
        <p:txBody>
          <a:bodyPr anchor="ctr"/>
          <a:lstStyle>
            <a:lvl1pPr algn="l">
              <a:defRPr sz="7300" baseline="0">
                <a:solidFill>
                  <a:schemeClr val="bg1">
                    <a:alpha val="99000"/>
                  </a:schemeClr>
                </a:solidFill>
                <a:latin typeface="Segoe UI Light" panose="020B0502040204020203" pitchFamily="34" charset="0"/>
                <a:cs typeface="Segoe UI Light" panose="020B0502040204020203" pitchFamily="34" charset="0"/>
              </a:defRPr>
            </a:lvl1pPr>
            <a:lvl2pPr>
              <a:defRPr sz="6100">
                <a:solidFill>
                  <a:schemeClr val="bg1">
                    <a:alpha val="99000"/>
                  </a:schemeClr>
                </a:solidFill>
                <a:latin typeface="+mj-lt"/>
              </a:defRPr>
            </a:lvl2pPr>
            <a:lvl3pPr>
              <a:defRPr sz="6100">
                <a:solidFill>
                  <a:schemeClr val="bg1">
                    <a:alpha val="99000"/>
                  </a:schemeClr>
                </a:solidFill>
                <a:latin typeface="+mj-lt"/>
              </a:defRPr>
            </a:lvl3pPr>
            <a:lvl4pPr>
              <a:defRPr sz="6100">
                <a:solidFill>
                  <a:schemeClr val="bg1">
                    <a:alpha val="99000"/>
                  </a:schemeClr>
                </a:solidFill>
                <a:latin typeface="+mj-lt"/>
              </a:defRPr>
            </a:lvl4pPr>
            <a:lvl5pPr>
              <a:defRPr sz="6100">
                <a:solidFill>
                  <a:schemeClr val="bg1">
                    <a:alpha val="99000"/>
                  </a:schemeClr>
                </a:solidFill>
                <a:latin typeface="+mj-lt"/>
              </a:defRPr>
            </a:lvl5pPr>
          </a:lstStyle>
          <a:p>
            <a:pPr lvl="0"/>
            <a:r>
              <a:rPr lang="en-US" dirty="0" smtClean="0"/>
              <a:t>demo</a:t>
            </a:r>
            <a:endParaRPr lang="en-US" dirty="0"/>
          </a:p>
        </p:txBody>
      </p:sp>
    </p:spTree>
    <p:extLst>
      <p:ext uri="{BB962C8B-B14F-4D97-AF65-F5344CB8AC3E}">
        <p14:creationId xmlns:p14="http://schemas.microsoft.com/office/powerpoint/2010/main" val="207386262"/>
      </p:ext>
    </p:extLst>
  </p:cSld>
  <p:clrMapOvr>
    <a:masterClrMapping/>
  </p:clrMapOvr>
  <p:transition>
    <p:fade/>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8" tIns="146246" rIns="182808" bIns="146246" numCol="1" spcCol="0" rtlCol="0" fromWordArt="0" anchor="t" anchorCtr="0" forceAA="0" compatLnSpc="1">
            <a:prstTxWarp prst="textNoShape">
              <a:avLst/>
            </a:prstTxWarp>
            <a:noAutofit/>
          </a:bodyPr>
          <a:lstStyle/>
          <a:p>
            <a:pPr algn="ctr" defTabSz="93210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62"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8" tIns="146246" rIns="182808" bIns="146246" numCol="1" spcCol="0" rtlCol="0" fromWordArt="0" anchor="t" anchorCtr="0" forceAA="0" compatLnSpc="1">
            <a:prstTxWarp prst="textNoShape">
              <a:avLst/>
            </a:prstTxWarp>
            <a:noAutofit/>
          </a:bodyPr>
          <a:lstStyle/>
          <a:p>
            <a:pPr algn="ctr" defTabSz="93210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62" y="2125667"/>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8" tIns="146246" rIns="182808" bIns="146246" numCol="1" spcCol="0" rtlCol="0" fromWordArt="0" anchor="t" anchorCtr="0" forceAA="0" compatLnSpc="1">
            <a:prstTxWarp prst="textNoShape">
              <a:avLst/>
            </a:prstTxWarp>
            <a:noAutofit/>
          </a:bodyPr>
          <a:lstStyle/>
          <a:p>
            <a:pPr algn="ctr" defTabSz="93210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60003" y="2125678"/>
            <a:ext cx="9606709" cy="1828786"/>
          </a:xfrm>
          <a:noFill/>
        </p:spPr>
        <p:txBody>
          <a:bodyPr lIns="179929" tIns="179929" rIns="179929" bIns="179929"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1" y="3955786"/>
            <a:ext cx="6327456" cy="1828007"/>
          </a:xfrm>
          <a:noFill/>
        </p:spPr>
        <p:txBody>
          <a:bodyPr lIns="179929" tIns="179929" rIns="179929" bIns="179929">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19" y="339989"/>
            <a:ext cx="2574853" cy="1287427"/>
          </a:xfrm>
          <a:prstGeom prst="rect">
            <a:avLst/>
          </a:prstGeom>
        </p:spPr>
      </p:pic>
      <p:sp>
        <p:nvSpPr>
          <p:cNvPr id="121" name="Text Placeholder 4"/>
          <p:cNvSpPr>
            <a:spLocks noGrp="1"/>
          </p:cNvSpPr>
          <p:nvPr>
            <p:ph type="body" sz="quarter" idx="14" hasCustomPrompt="1"/>
          </p:nvPr>
        </p:nvSpPr>
        <p:spPr>
          <a:xfrm>
            <a:off x="6687461" y="3955786"/>
            <a:ext cx="3279251" cy="1828007"/>
          </a:xfrm>
          <a:noFill/>
        </p:spPr>
        <p:txBody>
          <a:bodyPr lIns="179929" tIns="179929" rIns="179929" bIns="179929">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8" y="6236904"/>
            <a:ext cx="1552931" cy="33266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1249" y="4053300"/>
            <a:ext cx="1106651" cy="1632985"/>
          </a:xfrm>
          <a:prstGeom prst="rect">
            <a:avLst/>
          </a:prstGeom>
        </p:spPr>
      </p:pic>
    </p:spTree>
    <p:extLst>
      <p:ext uri="{BB962C8B-B14F-4D97-AF65-F5344CB8AC3E}">
        <p14:creationId xmlns:p14="http://schemas.microsoft.com/office/powerpoint/2010/main" val="151168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3" y="1209973"/>
            <a:ext cx="10056812" cy="2751698"/>
          </a:xfrm>
          <a:noFill/>
        </p:spPr>
        <p:txBody>
          <a:bodyPr tIns="91404" bIns="91404"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42" y="3954461"/>
            <a:ext cx="10058401" cy="1829593"/>
          </a:xfrm>
          <a:noFill/>
        </p:spPr>
        <p:txBody>
          <a:bodyPr lIns="182808" tIns="146246" rIns="182808" bIns="146246">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22129773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3" y="1209973"/>
            <a:ext cx="10056812" cy="2751698"/>
          </a:xfrm>
          <a:noFill/>
        </p:spPr>
        <p:txBody>
          <a:bodyPr tIns="91404" bIns="91404"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42" y="3954461"/>
            <a:ext cx="10058401" cy="1829593"/>
          </a:xfrm>
          <a:noFill/>
        </p:spPr>
        <p:txBody>
          <a:bodyPr lIns="182808" tIns="146246" rIns="182808" bIns="146246">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3130382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6"/>
            <a:ext cx="11887200" cy="1831975"/>
          </a:xfrm>
          <a:noFill/>
        </p:spPr>
        <p:txBody>
          <a:bodyPr tIns="91404" bIns="91404"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80902787"/>
      </p:ext>
    </p:extLst>
  </p:cSld>
  <p:clrMapOvr>
    <a:masterClrMapping/>
  </p:clrMapOvr>
  <p:transition>
    <p:fad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6"/>
            <a:ext cx="11887200" cy="1831975"/>
          </a:xfrm>
          <a:noFill/>
        </p:spPr>
        <p:txBody>
          <a:bodyPr tIns="91404" bIns="91404"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1301175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773" tIns="146218" rIns="182773" bIns="146218"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632" rtl="0" eaLnBrk="1" latinLnBrk="0" hangingPunct="1">
              <a:spcBef>
                <a:spcPct val="20000"/>
              </a:spcBef>
            </a:pPr>
            <a:r>
              <a:rPr lang="en-US" dirty="0" smtClean="0"/>
              <a:t>Click to edit Master text styles</a:t>
            </a:r>
          </a:p>
        </p:txBody>
      </p:sp>
      <p:sp>
        <p:nvSpPr>
          <p:cNvPr id="15" name="Title 1"/>
          <p:cNvSpPr>
            <a:spLocks noGrp="1"/>
          </p:cNvSpPr>
          <p:nvPr>
            <p:ph type="ctrTitle" hasCustomPrompt="1"/>
          </p:nvPr>
        </p:nvSpPr>
        <p:spPr>
          <a:xfrm>
            <a:off x="274644"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773" tIns="146218" rIns="182773" bIns="146218"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540"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40511296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203">
          <p15:clr>
            <a:srgbClr val="FBAE40"/>
          </p15:clr>
        </p15:guide>
        <p15:guide id="2" pos="3053">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6"/>
            <a:ext cx="11887200" cy="1831975"/>
          </a:xfrm>
          <a:noFill/>
        </p:spPr>
        <p:txBody>
          <a:bodyPr tIns="91404" bIns="91404"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29220626"/>
      </p:ext>
    </p:extLst>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11" indent="0">
              <a:buNone/>
              <a:defRPr sz="2000"/>
            </a:lvl3pPr>
            <a:lvl4pPr marL="457020" indent="0">
              <a:buNone/>
              <a:defRPr sz="1800"/>
            </a:lvl4pPr>
            <a:lvl5pPr marL="685531"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9995370"/>
      </p:ext>
    </p:extLst>
  </p:cSld>
  <p:clrMapOvr>
    <a:masterClrMapping/>
  </p:clrMapOvr>
  <p:transition>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95984264"/>
      </p:ext>
    </p:extLst>
  </p:cSld>
  <p:clrMapOvr>
    <a:masterClrMapping/>
  </p:clrMapOvr>
  <p:transition>
    <p:fade/>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190670"/>
      </p:ext>
    </p:extLst>
  </p:cSld>
  <p:clrMapOvr>
    <a:masterClrMapping/>
  </p:clrMapOvr>
  <p:transition>
    <p:fade/>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999256"/>
      </p:ext>
    </p:extLst>
  </p:cSld>
  <p:clrMapOvr>
    <a:masterClrMapping/>
  </p:clrMapOvr>
  <p:transition>
    <p:fade/>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954747"/>
      </p:ext>
    </p:extLst>
  </p:cSld>
  <p:clrMapOvr>
    <a:masterClrMapping/>
  </p:clrMapOvr>
  <p:transition>
    <p:fade/>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453115"/>
      </p:ext>
    </p:extLst>
  </p:cSld>
  <p:clrMapOvr>
    <a:masterClrMapping/>
  </p:clrMapOvr>
  <p:transition>
    <p:fad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5"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07"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2" y="1216153"/>
            <a:ext cx="11887199" cy="2155926"/>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9284549"/>
      </p:ext>
    </p:extLst>
  </p:cSld>
  <p:clrMapOvr>
    <a:masterClrMapping/>
  </p:clrMapOvr>
  <p:transition>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621824" y="6482893"/>
            <a:ext cx="2901844" cy="372394"/>
          </a:xfrm>
          <a:prstGeom prst="rect">
            <a:avLst/>
          </a:prstGeom>
        </p:spPr>
        <p:txBody>
          <a:bodyPr lIns="110982" tIns="55492" rIns="110982" bIns="55492"/>
          <a:lstStyle/>
          <a:p>
            <a:pPr defTabSz="932377"/>
            <a:fld id="{B7AAF4A0-113C-4509-8EA8-883ED571C26D}" type="datetimeFigureOut">
              <a:rPr lang="en-NZ" smtClean="0">
                <a:solidFill>
                  <a:srgbClr val="FFFFFF"/>
                </a:solidFill>
              </a:rPr>
              <a:pPr defTabSz="932377"/>
              <a:t>11/09/2014</a:t>
            </a:fld>
            <a:endParaRPr lang="en-NZ" dirty="0">
              <a:solidFill>
                <a:srgbClr val="FFFFFF"/>
              </a:solidFill>
            </a:endParaRPr>
          </a:p>
        </p:txBody>
      </p:sp>
      <p:sp>
        <p:nvSpPr>
          <p:cNvPr id="5" name="Footer Placeholder 4"/>
          <p:cNvSpPr>
            <a:spLocks noGrp="1"/>
          </p:cNvSpPr>
          <p:nvPr>
            <p:ph type="ftr" sz="quarter" idx="11"/>
          </p:nvPr>
        </p:nvSpPr>
        <p:spPr>
          <a:xfrm>
            <a:off x="4249129" y="6482893"/>
            <a:ext cx="3938218" cy="372394"/>
          </a:xfrm>
          <a:prstGeom prst="rect">
            <a:avLst/>
          </a:prstGeom>
        </p:spPr>
        <p:txBody>
          <a:bodyPr lIns="110982" tIns="55492" rIns="110982" bIns="55492"/>
          <a:lstStyle/>
          <a:p>
            <a:pPr defTabSz="932377"/>
            <a:endParaRPr lang="en-NZ" dirty="0">
              <a:solidFill>
                <a:srgbClr val="FFFFFF"/>
              </a:solidFill>
            </a:endParaRPr>
          </a:p>
        </p:txBody>
      </p:sp>
      <p:sp>
        <p:nvSpPr>
          <p:cNvPr id="6" name="Slide Number Placeholder 5"/>
          <p:cNvSpPr>
            <a:spLocks noGrp="1"/>
          </p:cNvSpPr>
          <p:nvPr>
            <p:ph type="sldNum" sz="quarter" idx="12"/>
          </p:nvPr>
        </p:nvSpPr>
        <p:spPr>
          <a:xfrm>
            <a:off x="8912808" y="6482893"/>
            <a:ext cx="2901844" cy="372394"/>
          </a:xfrm>
          <a:prstGeom prst="rect">
            <a:avLst/>
          </a:prstGeom>
        </p:spPr>
        <p:txBody>
          <a:bodyPr lIns="110982" tIns="55492" rIns="110982" bIns="55492"/>
          <a:lstStyle/>
          <a:p>
            <a:pPr defTabSz="932377"/>
            <a:fld id="{088166C1-F496-49EF-91BA-8228A7A7D785}" type="slidenum">
              <a:rPr lang="en-NZ" smtClean="0">
                <a:solidFill>
                  <a:srgbClr val="FFFFFF"/>
                </a:solidFill>
              </a:rPr>
              <a:pPr defTabSz="932377"/>
              <a:t>‹#›</a:t>
            </a:fld>
            <a:endParaRPr lang="en-NZ" dirty="0">
              <a:solidFill>
                <a:srgbClr val="FFFFFF"/>
              </a:solidFill>
            </a:endParaRPr>
          </a:p>
        </p:txBody>
      </p:sp>
    </p:spTree>
    <p:extLst>
      <p:ext uri="{BB962C8B-B14F-4D97-AF65-F5344CB8AC3E}">
        <p14:creationId xmlns:p14="http://schemas.microsoft.com/office/powerpoint/2010/main" val="118663536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099558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773" tIns="146218" rIns="182773" bIns="146218"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632" rtl="0" eaLnBrk="1" latinLnBrk="0" hangingPunct="1">
              <a:spcBef>
                <a:spcPct val="20000"/>
              </a:spcBef>
              <a:spcAft>
                <a:spcPts val="1632"/>
              </a:spcAft>
            </a:pPr>
            <a:r>
              <a:rPr lang="en-US" dirty="0" smtClean="0"/>
              <a:t>Click to edit Master text styles</a:t>
            </a:r>
          </a:p>
        </p:txBody>
      </p:sp>
      <p:sp>
        <p:nvSpPr>
          <p:cNvPr id="6" name="Text Placeholder 8"/>
          <p:cNvSpPr>
            <a:spLocks noGrp="1"/>
          </p:cNvSpPr>
          <p:nvPr>
            <p:ph type="body" sz="quarter" idx="16" hasCustomPrompt="1"/>
          </p:nvPr>
        </p:nvSpPr>
        <p:spPr>
          <a:xfrm>
            <a:off x="274646" y="296864"/>
            <a:ext cx="11887199" cy="914400"/>
          </a:xfrm>
        </p:spPr>
        <p:txBody>
          <a:bodyPr vert="horz" lIns="182773" tIns="146218" rIns="182773" bIns="146218" rtlCol="0" anchor="t">
            <a:noAutofit/>
          </a:bodyPr>
          <a:lstStyle>
            <a:lvl1pPr marL="0" indent="0" algn="l" defTabSz="93219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44"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773" tIns="146218" rIns="182773" bIns="146218"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540"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95650102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203">
          <p15:clr>
            <a:srgbClr val="FBAE40"/>
          </p15:clr>
        </p15:guide>
        <p15:guide id="2" pos="3053">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userDrawn="1">
  <p:cSld name="1_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6" y="1476621"/>
            <a:ext cx="11375536" cy="2130814"/>
          </a:xfrm>
          <a:prstGeom prst="rect">
            <a:avLst/>
          </a:prstGeom>
        </p:spPr>
        <p:txBody>
          <a:bodyPr/>
          <a:lstStyle>
            <a:lvl1pPr marL="0" indent="0">
              <a:spcBef>
                <a:spcPts val="2447"/>
              </a:spcBef>
              <a:buNone/>
              <a:defRPr sz="41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6204" indent="0">
              <a:buNone/>
              <a:defRPr sz="2000">
                <a:gradFill>
                  <a:gsLst>
                    <a:gs pos="100000">
                      <a:schemeClr val="bg2"/>
                    </a:gs>
                    <a:gs pos="0">
                      <a:schemeClr val="bg2"/>
                    </a:gs>
                  </a:gsLst>
                  <a:lin ang="5400000" scaled="0"/>
                </a:gradFill>
              </a:defRPr>
            </a:lvl3pPr>
            <a:lvl4pPr marL="465939" indent="0">
              <a:buNone/>
              <a:defRPr sz="2000">
                <a:gradFill>
                  <a:gsLst>
                    <a:gs pos="100000">
                      <a:schemeClr val="bg2"/>
                    </a:gs>
                    <a:gs pos="0">
                      <a:schemeClr val="bg2"/>
                    </a:gs>
                  </a:gsLst>
                  <a:lin ang="5400000" scaled="0"/>
                </a:gradFill>
              </a:defRPr>
            </a:lvl4pPr>
            <a:lvl5pPr marL="706994"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51" tIns="60925" rIns="121851" bIns="60925" anchor="ctr"/>
          <a:lstStyle>
            <a:lvl1pPr algn="l">
              <a:defRPr sz="1600">
                <a:gradFill>
                  <a:gsLst>
                    <a:gs pos="100000">
                      <a:schemeClr val="bg2"/>
                    </a:gs>
                    <a:gs pos="0">
                      <a:schemeClr val="bg2"/>
                    </a:gs>
                  </a:gsLst>
                  <a:lin ang="5400000" scaled="0"/>
                </a:gradFill>
              </a:defRPr>
            </a:lvl1pPr>
          </a:lstStyle>
          <a:p>
            <a:pPr defTabSz="931835"/>
            <a:fld id="{727B4C2D-45E2-4621-8491-2995EB46A674}" type="slidenum">
              <a:rPr lang="en-US" smtClean="0">
                <a:gradFill>
                  <a:gsLst>
                    <a:gs pos="100000">
                      <a:srgbClr val="797A7D"/>
                    </a:gs>
                    <a:gs pos="0">
                      <a:srgbClr val="797A7D"/>
                    </a:gs>
                  </a:gsLst>
                  <a:lin ang="5400000" scaled="0"/>
                </a:gradFill>
              </a:rPr>
              <a:pPr defTabSz="931835"/>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791251545"/>
      </p:ext>
    </p:extLst>
  </p:cSld>
  <p:clrMapOvr>
    <a:masterClrMapping/>
  </p:clrMapOvr>
  <p:transition>
    <p:fade/>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cSld name="Microsoft Slide">
    <p:bg>
      <p:bgPr>
        <a:solidFill>
          <a:srgbClr val="4668C5"/>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val="0"/>
              </a:ext>
            </a:extLst>
          </a:blip>
          <a:srcRect l="9719"/>
          <a:stretch/>
        </p:blipFill>
        <p:spPr>
          <a:xfrm>
            <a:off x="523184" y="2980934"/>
            <a:ext cx="5884906" cy="2396796"/>
          </a:xfrm>
          <a:prstGeom prst="rect">
            <a:avLst/>
          </a:prstGeom>
        </p:spPr>
      </p:pic>
      <p:sp>
        <p:nvSpPr>
          <p:cNvPr id="9" name="Rectangle 2"/>
          <p:cNvSpPr>
            <a:spLocks noChangeArrowheads="1"/>
          </p:cNvSpPr>
          <p:nvPr userDrawn="1"/>
        </p:nvSpPr>
        <p:spPr bwMode="auto">
          <a:xfrm>
            <a:off x="540857" y="6079406"/>
            <a:ext cx="11303915" cy="720114"/>
          </a:xfrm>
          <a:prstGeom prst="rect">
            <a:avLst/>
          </a:prstGeom>
          <a:noFill/>
          <a:ln w="9525">
            <a:noFill/>
            <a:miter lim="800000"/>
            <a:headEnd/>
            <a:tailEnd/>
          </a:ln>
        </p:spPr>
        <p:txBody>
          <a:bodyPr wrap="square" lIns="91404" tIns="45704" rIns="91404" bIns="45704">
            <a:spAutoFit/>
          </a:bodyPr>
          <a:lstStyle/>
          <a:p>
            <a:pPr marL="0" lvl="1" defTabSz="931912">
              <a:defRPr/>
            </a:pPr>
            <a:r>
              <a:rPr lang="en-US" sz="1000" dirty="0">
                <a:solidFill>
                  <a:prstClr val="white">
                    <a:lumMod val="85000"/>
                  </a:prstClr>
                </a:solidFill>
                <a:latin typeface="Calibri"/>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69674347"/>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80" y="2151537"/>
            <a:ext cx="10445796" cy="1017048"/>
          </a:xfrm>
        </p:spPr>
        <p:txBody>
          <a:bodyPr anchor="b" anchorCtr="0"/>
          <a:lstStyle>
            <a:lvl1pPr>
              <a:defRPr sz="7300"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98580" y="3494024"/>
            <a:ext cx="1044579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9724" y="4971002"/>
            <a:ext cx="4450767" cy="2087525"/>
          </a:xfrm>
          <a:prstGeom prst="rect">
            <a:avLst/>
          </a:prstGeom>
        </p:spPr>
      </p:pic>
    </p:spTree>
    <p:extLst>
      <p:ext uri="{BB962C8B-B14F-4D97-AF65-F5344CB8AC3E}">
        <p14:creationId xmlns:p14="http://schemas.microsoft.com/office/powerpoint/2010/main" val="398479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0" y="2875735"/>
            <a:ext cx="11375536" cy="1243058"/>
          </a:xfrm>
        </p:spPr>
        <p:txBody>
          <a:bodyPr anchor="b" anchorCtr="0"/>
          <a:lstStyle>
            <a:lvl1pPr>
              <a:defRPr sz="9000"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0417" y="6134655"/>
            <a:ext cx="1774190" cy="832141"/>
          </a:xfrm>
          <a:prstGeom prst="rect">
            <a:avLst/>
          </a:prstGeom>
        </p:spPr>
      </p:pic>
    </p:spTree>
    <p:extLst>
      <p:ext uri="{BB962C8B-B14F-4D97-AF65-F5344CB8AC3E}">
        <p14:creationId xmlns:p14="http://schemas.microsoft.com/office/powerpoint/2010/main" val="3341730575"/>
      </p:ext>
    </p:extLst>
  </p:cSld>
  <p:clrMapOvr>
    <a:masterClrMapping/>
  </p:clrMapOvr>
  <p:transition>
    <p:fade/>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2911" y="4429866"/>
            <a:ext cx="10445795" cy="470856"/>
          </a:xfrm>
        </p:spPr>
        <p:txBody>
          <a:bodyPr>
            <a:noAutofit/>
          </a:bodyPr>
          <a:lstStyle>
            <a:lvl1pPr marL="0" indent="0" algn="l">
              <a:lnSpc>
                <a:spcPct val="90000"/>
              </a:lnSpc>
              <a:spcBef>
                <a:spcPts val="0"/>
              </a:spcBef>
              <a:buNone/>
              <a:defRPr lang="en-US" sz="3700" kern="1200" spc="-71" baseline="0" dirty="0">
                <a:gradFill>
                  <a:gsLst>
                    <a:gs pos="2083">
                      <a:schemeClr val="bg2"/>
                    </a:gs>
                    <a:gs pos="99000">
                      <a:schemeClr val="bg2"/>
                    </a:gs>
                  </a:gsLst>
                  <a:lin ang="5400000" scaled="0"/>
                </a:gradFill>
                <a:latin typeface="+mj-lt"/>
                <a:ea typeface="+mn-ea"/>
                <a:cs typeface="+mn-cs"/>
              </a:defRPr>
            </a:lvl1pPr>
            <a:lvl2pPr marL="466371" indent="0" algn="ctr">
              <a:buNone/>
              <a:defRPr>
                <a:solidFill>
                  <a:schemeClr val="tx1">
                    <a:tint val="75000"/>
                  </a:schemeClr>
                </a:solidFill>
              </a:defRPr>
            </a:lvl2pPr>
            <a:lvl3pPr marL="932742" indent="0" algn="ctr">
              <a:buNone/>
              <a:defRPr>
                <a:solidFill>
                  <a:schemeClr val="tx1">
                    <a:tint val="75000"/>
                  </a:schemeClr>
                </a:solidFill>
              </a:defRPr>
            </a:lvl3pPr>
            <a:lvl4pPr marL="1399113" indent="0" algn="ctr">
              <a:buNone/>
              <a:defRPr>
                <a:solidFill>
                  <a:schemeClr val="tx1">
                    <a:tint val="75000"/>
                  </a:schemeClr>
                </a:solidFill>
              </a:defRPr>
            </a:lvl4pPr>
            <a:lvl5pPr marL="1865484" indent="0" algn="ctr">
              <a:buNone/>
              <a:defRPr>
                <a:solidFill>
                  <a:schemeClr val="tx1">
                    <a:tint val="75000"/>
                  </a:schemeClr>
                </a:solidFill>
              </a:defRPr>
            </a:lvl5pPr>
            <a:lvl6pPr marL="2331856" indent="0" algn="ctr">
              <a:buNone/>
              <a:defRPr>
                <a:solidFill>
                  <a:schemeClr val="tx1">
                    <a:tint val="75000"/>
                  </a:schemeClr>
                </a:solidFill>
              </a:defRPr>
            </a:lvl6pPr>
            <a:lvl7pPr marL="2798226" indent="0" algn="ctr">
              <a:buNone/>
              <a:defRPr>
                <a:solidFill>
                  <a:schemeClr val="tx1">
                    <a:tint val="75000"/>
                  </a:schemeClr>
                </a:solidFill>
              </a:defRPr>
            </a:lvl7pPr>
            <a:lvl8pPr marL="3264597" indent="0" algn="ctr">
              <a:buNone/>
              <a:defRPr>
                <a:solidFill>
                  <a:schemeClr val="tx1">
                    <a:tint val="75000"/>
                  </a:schemeClr>
                </a:solidFill>
              </a:defRPr>
            </a:lvl8pPr>
            <a:lvl9pPr marL="3730969" indent="0" algn="ctr">
              <a:buNone/>
              <a:defRPr>
                <a:solidFill>
                  <a:schemeClr val="tx1">
                    <a:tint val="75000"/>
                  </a:schemeClr>
                </a:solidFill>
              </a:defRPr>
            </a:lvl9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92910" y="2794218"/>
            <a:ext cx="10453896"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800" b="0" kern="1200" cap="none" spc="-408"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92911" y="1476622"/>
            <a:ext cx="10445796" cy="932293"/>
          </a:xfrm>
        </p:spPr>
        <p:txBody>
          <a:bodyPr wrap="square" anchor="b">
            <a:noAutofit/>
          </a:bodyPr>
          <a:lstStyle>
            <a:lvl1pPr marL="0" indent="0">
              <a:buNone/>
              <a:defRPr sz="6700" spc="-153"/>
            </a:lvl1pPr>
          </a:lstStyle>
          <a:p>
            <a:pPr lvl="0"/>
            <a:r>
              <a:rPr lang="en-US" smtClean="0"/>
              <a:t>Click to edit Master text styles</a:t>
            </a:r>
          </a:p>
        </p:txBody>
      </p:sp>
    </p:spTree>
    <p:extLst>
      <p:ext uri="{BB962C8B-B14F-4D97-AF65-F5344CB8AC3E}">
        <p14:creationId xmlns:p14="http://schemas.microsoft.com/office/powerpoint/2010/main" val="242549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
        <p:nvSpPr>
          <p:cNvPr id="5" name="Text Placeholder 4"/>
          <p:cNvSpPr>
            <a:spLocks noGrp="1"/>
          </p:cNvSpPr>
          <p:nvPr>
            <p:ph type="body" sz="quarter" idx="10"/>
          </p:nvPr>
        </p:nvSpPr>
        <p:spPr>
          <a:xfrm>
            <a:off x="529660" y="1476621"/>
            <a:ext cx="11375536" cy="2015262"/>
          </a:xfrm>
          <a:prstGeom prst="rect">
            <a:avLst/>
          </a:prstGeom>
        </p:spPr>
        <p:txBody>
          <a:bodyPr/>
          <a:lstStyle>
            <a:lvl1pPr marL="0" indent="0">
              <a:spcBef>
                <a:spcPts val="2448"/>
              </a:spcBef>
              <a:buNone/>
              <a:defRPr sz="41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6434" indent="0">
              <a:buNone/>
              <a:defRPr sz="2000">
                <a:gradFill>
                  <a:gsLst>
                    <a:gs pos="100000">
                      <a:schemeClr val="bg2"/>
                    </a:gs>
                    <a:gs pos="6000">
                      <a:schemeClr val="bg2"/>
                    </a:gs>
                  </a:gsLst>
                  <a:lin ang="5400000" scaled="0"/>
                </a:gradFill>
              </a:defRPr>
            </a:lvl3pPr>
            <a:lvl4pPr marL="466390" indent="0">
              <a:buNone/>
              <a:defRPr sz="2000">
                <a:gradFill>
                  <a:gsLst>
                    <a:gs pos="100000">
                      <a:schemeClr val="bg2"/>
                    </a:gs>
                    <a:gs pos="6000">
                      <a:schemeClr val="bg2"/>
                    </a:gs>
                  </a:gsLst>
                  <a:lin ang="5400000" scaled="0"/>
                </a:gradFill>
              </a:defRPr>
            </a:lvl4pPr>
            <a:lvl5pPr marL="707682"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4349" tIns="62174" rIns="124349" bIns="62174" anchor="ctr"/>
          <a:lstStyle>
            <a:lvl1pPr algn="l">
              <a:defRPr sz="1600">
                <a:gradFill>
                  <a:gsLst>
                    <a:gs pos="100000">
                      <a:schemeClr val="bg2"/>
                    </a:gs>
                    <a:gs pos="0">
                      <a:schemeClr val="bg2"/>
                    </a:gs>
                  </a:gsLst>
                  <a:lin ang="5400000" scaled="0"/>
                </a:gradFill>
              </a:defRPr>
            </a:lvl1pPr>
          </a:lstStyle>
          <a:p>
            <a:pPr defTabSz="932742"/>
            <a:fld id="{727B4C2D-45E2-4621-8491-2995EB46A674}" type="slidenum">
              <a:rPr lang="en-US" smtClean="0">
                <a:gradFill>
                  <a:gsLst>
                    <a:gs pos="100000">
                      <a:srgbClr val="797A7D"/>
                    </a:gs>
                    <a:gs pos="0">
                      <a:srgbClr val="797A7D"/>
                    </a:gs>
                  </a:gsLst>
                  <a:lin ang="5400000" scaled="0"/>
                </a:gradFill>
              </a:rPr>
              <a:pPr defTabSz="932742"/>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238964426"/>
      </p:ext>
    </p:extLst>
  </p:cSld>
  <p:clrMapOvr>
    <a:masterClrMapping/>
  </p:clrMapOvr>
  <p:transition>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015262"/>
          </a:xfrm>
          <a:prstGeom prst="rect">
            <a:avLst/>
          </a:prstGeom>
        </p:spPr>
        <p:txBody>
          <a:bodyPr/>
          <a:lstStyle>
            <a:lvl1pPr marL="0" indent="0">
              <a:spcBef>
                <a:spcPts val="2448"/>
              </a:spcBef>
              <a:buNone/>
              <a:defRPr sz="41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6434" indent="0">
              <a:buNone/>
              <a:defRPr sz="2000">
                <a:gradFill>
                  <a:gsLst>
                    <a:gs pos="100000">
                      <a:schemeClr val="bg2"/>
                    </a:gs>
                    <a:gs pos="0">
                      <a:schemeClr val="bg2"/>
                    </a:gs>
                  </a:gsLst>
                  <a:lin ang="5400000" scaled="0"/>
                </a:gradFill>
              </a:defRPr>
            </a:lvl3pPr>
            <a:lvl4pPr marL="466390" indent="0">
              <a:buNone/>
              <a:defRPr sz="2000">
                <a:gradFill>
                  <a:gsLst>
                    <a:gs pos="100000">
                      <a:schemeClr val="bg2"/>
                    </a:gs>
                    <a:gs pos="0">
                      <a:schemeClr val="bg2"/>
                    </a:gs>
                  </a:gsLst>
                  <a:lin ang="5400000" scaled="0"/>
                </a:gradFill>
              </a:defRPr>
            </a:lvl4pPr>
            <a:lvl5pPr marL="707682"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4349" tIns="62174" rIns="124349" bIns="62174" anchor="ctr"/>
          <a:lstStyle>
            <a:lvl1pPr algn="l">
              <a:defRPr sz="1600">
                <a:gradFill>
                  <a:gsLst>
                    <a:gs pos="100000">
                      <a:schemeClr val="bg2"/>
                    </a:gs>
                    <a:gs pos="0">
                      <a:schemeClr val="bg2"/>
                    </a:gs>
                  </a:gsLst>
                  <a:lin ang="5400000" scaled="0"/>
                </a:gradFill>
              </a:defRPr>
            </a:lvl1pPr>
          </a:lstStyle>
          <a:p>
            <a:pPr defTabSz="932742"/>
            <a:fld id="{727B4C2D-45E2-4621-8491-2995EB46A674}" type="slidenum">
              <a:rPr lang="en-US" smtClean="0">
                <a:gradFill>
                  <a:gsLst>
                    <a:gs pos="100000">
                      <a:srgbClr val="797A7D"/>
                    </a:gs>
                    <a:gs pos="0">
                      <a:srgbClr val="797A7D"/>
                    </a:gs>
                  </a:gsLst>
                  <a:lin ang="5400000" scaled="0"/>
                </a:gradFill>
              </a:rPr>
              <a:pPr defTabSz="932742"/>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693816712"/>
      </p:ext>
    </p:extLst>
  </p:cSld>
  <p:clrMapOvr>
    <a:masterClrMapping/>
  </p:clrMapOvr>
  <p:transition>
    <p:fade/>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762786"/>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2084319"/>
          </a:xfrm>
          <a:prstGeom prst="rect">
            <a:avLst/>
          </a:prstGeom>
        </p:spPr>
        <p:txBody>
          <a:bodyPr/>
          <a:lstStyle>
            <a:lvl1pPr marL="289875" indent="-289875">
              <a:buFont typeface="Wingdings" pitchFamily="2" charset="2"/>
              <a:buChar char=""/>
              <a:defRPr sz="4100"/>
            </a:lvl1pPr>
            <a:lvl2pPr marL="527927" indent="-238054">
              <a:buFont typeface="Wingdings" pitchFamily="2" charset="2"/>
              <a:buChar char=""/>
              <a:defRPr>
                <a:latin typeface="+mn-lt"/>
              </a:defRPr>
            </a:lvl2pPr>
            <a:lvl3pPr marL="756264" indent="-228337">
              <a:buFont typeface="Wingdings" pitchFamily="2" charset="2"/>
              <a:buChar char=""/>
              <a:tabLst/>
              <a:defRPr>
                <a:latin typeface="+mn-lt"/>
              </a:defRPr>
            </a:lvl3pPr>
            <a:lvl4pPr marL="932779" indent="-176516">
              <a:buFont typeface="Wingdings" pitchFamily="2" charset="2"/>
              <a:buChar char=""/>
              <a:defRPr>
                <a:latin typeface="+mn-lt"/>
              </a:defRPr>
            </a:lvl4pPr>
            <a:lvl5pPr marL="1109296" indent="-176516">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4349" tIns="62174" rIns="124349" bIns="62174" anchor="ctr"/>
          <a:lstStyle>
            <a:lvl1pPr algn="l">
              <a:defRPr sz="1600">
                <a:gradFill>
                  <a:gsLst>
                    <a:gs pos="100000">
                      <a:schemeClr val="bg2"/>
                    </a:gs>
                    <a:gs pos="0">
                      <a:schemeClr val="bg2"/>
                    </a:gs>
                  </a:gsLst>
                  <a:lin ang="5400000" scaled="0"/>
                </a:gradFill>
              </a:defRPr>
            </a:lvl1pPr>
          </a:lstStyle>
          <a:p>
            <a:pPr defTabSz="932742"/>
            <a:fld id="{727B4C2D-45E2-4621-8491-2995EB46A674}" type="slidenum">
              <a:rPr lang="en-US" smtClean="0">
                <a:gradFill>
                  <a:gsLst>
                    <a:gs pos="100000">
                      <a:srgbClr val="797A7D"/>
                    </a:gs>
                    <a:gs pos="0">
                      <a:srgbClr val="797A7D"/>
                    </a:gs>
                  </a:gsLst>
                  <a:lin ang="5400000" scaled="0"/>
                </a:gradFill>
              </a:rPr>
              <a:pPr defTabSz="932742"/>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1747407240"/>
      </p:ext>
    </p:extLst>
  </p:cSld>
  <p:clrMapOvr>
    <a:masterClrMapping/>
  </p:clrMapOvr>
  <p:transition>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3"/>
            <a:ext cx="5504574" cy="2511229"/>
          </a:xfrm>
        </p:spPr>
        <p:txBody>
          <a:bodyPr/>
          <a:lstStyle>
            <a:lvl1pPr marL="0" indent="0">
              <a:spcBef>
                <a:spcPts val="1224"/>
              </a:spcBef>
              <a:buNone/>
              <a:defRPr sz="4100">
                <a:gradFill>
                  <a:gsLst>
                    <a:gs pos="100000">
                      <a:schemeClr val="tx2"/>
                    </a:gs>
                    <a:gs pos="0">
                      <a:schemeClr val="tx2"/>
                    </a:gs>
                  </a:gsLst>
                  <a:lin ang="5400000" scaled="0"/>
                </a:gradFill>
                <a:latin typeface="+mj-lt"/>
              </a:defRPr>
            </a:lvl1pPr>
            <a:lvl2pPr marL="0" indent="0">
              <a:buNone/>
              <a:defRPr sz="2000"/>
            </a:lvl2pPr>
            <a:lvl3pPr marL="238054" indent="0">
              <a:buNone/>
              <a:defRPr sz="2000"/>
            </a:lvl3pPr>
            <a:lvl4pPr marL="466390" indent="0">
              <a:buNone/>
              <a:defRPr sz="2000"/>
            </a:lvl4pPr>
            <a:lvl5pPr marL="707682"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3"/>
            <a:ext cx="5504574" cy="2511229"/>
          </a:xfrm>
        </p:spPr>
        <p:txBody>
          <a:bodyPr/>
          <a:lstStyle>
            <a:lvl1pPr marL="0" indent="0">
              <a:spcBef>
                <a:spcPts val="1224"/>
              </a:spcBef>
              <a:buNone/>
              <a:defRPr lang="en-US" sz="4100" kern="1200" spc="-71" baseline="0" dirty="0" smtClean="0">
                <a:gradFill>
                  <a:gsLst>
                    <a:gs pos="100000">
                      <a:schemeClr val="tx2"/>
                    </a:gs>
                    <a:gs pos="0">
                      <a:schemeClr val="tx2"/>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31279" y="6526955"/>
            <a:ext cx="572078" cy="223825"/>
          </a:xfrm>
          <a:prstGeom prst="rect">
            <a:avLst/>
          </a:prstGeom>
        </p:spPr>
        <p:txBody>
          <a:bodyPr lIns="124349" tIns="62174" rIns="124349" bIns="62174" anchor="ctr"/>
          <a:lstStyle>
            <a:lvl1pPr algn="l">
              <a:defRPr sz="1600">
                <a:gradFill>
                  <a:gsLst>
                    <a:gs pos="100000">
                      <a:schemeClr val="bg2"/>
                    </a:gs>
                    <a:gs pos="0">
                      <a:schemeClr val="bg2"/>
                    </a:gs>
                  </a:gsLst>
                  <a:lin ang="5400000" scaled="0"/>
                </a:gradFill>
              </a:defRPr>
            </a:lvl1pPr>
          </a:lstStyle>
          <a:p>
            <a:pPr defTabSz="932742"/>
            <a:fld id="{727B4C2D-45E2-4621-8491-2995EB46A674}" type="slidenum">
              <a:rPr lang="en-US" smtClean="0">
                <a:gradFill>
                  <a:gsLst>
                    <a:gs pos="100000">
                      <a:srgbClr val="797A7D"/>
                    </a:gs>
                    <a:gs pos="0">
                      <a:srgbClr val="797A7D"/>
                    </a:gs>
                  </a:gsLst>
                  <a:lin ang="5400000" scaled="0"/>
                </a:gradFill>
              </a:rPr>
              <a:pPr defTabSz="932742"/>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2526137783"/>
      </p:ext>
    </p:extLst>
  </p:cSld>
  <p:clrMapOvr>
    <a:masterClrMapping/>
  </p:clrMapOvr>
  <p:transition>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3"/>
            <a:ext cx="5504574" cy="2511229"/>
          </a:xfrm>
        </p:spPr>
        <p:txBody>
          <a:bodyPr/>
          <a:lstStyle>
            <a:lvl1pPr marL="0" indent="0">
              <a:spcBef>
                <a:spcPts val="1224"/>
              </a:spcBef>
              <a:buNone/>
              <a:defRPr sz="41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8054" indent="0">
              <a:buNone/>
              <a:defRPr sz="2000">
                <a:gradFill>
                  <a:gsLst>
                    <a:gs pos="1000">
                      <a:schemeClr val="bg2"/>
                    </a:gs>
                    <a:gs pos="98000">
                      <a:schemeClr val="bg2"/>
                    </a:gs>
                  </a:gsLst>
                  <a:lin ang="5400000" scaled="0"/>
                </a:gradFill>
              </a:defRPr>
            </a:lvl3pPr>
            <a:lvl4pPr marL="466390" indent="0">
              <a:buNone/>
              <a:defRPr sz="2000">
                <a:gradFill>
                  <a:gsLst>
                    <a:gs pos="1000">
                      <a:schemeClr val="bg2"/>
                    </a:gs>
                    <a:gs pos="98000">
                      <a:schemeClr val="bg2"/>
                    </a:gs>
                  </a:gsLst>
                  <a:lin ang="5400000" scaled="0"/>
                </a:gradFill>
              </a:defRPr>
            </a:lvl4pPr>
            <a:lvl5pPr marL="707682"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3"/>
            <a:ext cx="5504574" cy="2511229"/>
          </a:xfrm>
        </p:spPr>
        <p:txBody>
          <a:bodyPr/>
          <a:lstStyle>
            <a:lvl1pPr marL="0" indent="0">
              <a:spcBef>
                <a:spcPts val="1224"/>
              </a:spcBef>
              <a:buNone/>
              <a:defRPr lang="en-US" sz="4100" kern="1200" spc="-71" baseline="0" dirty="0" smtClean="0">
                <a:gradFill>
                  <a:gsLst>
                    <a:gs pos="1000">
                      <a:schemeClr val="bg2"/>
                    </a:gs>
                    <a:gs pos="98000">
                      <a:schemeClr val="bg2"/>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31279" y="6526955"/>
            <a:ext cx="572078" cy="223825"/>
          </a:xfrm>
          <a:prstGeom prst="rect">
            <a:avLst/>
          </a:prstGeom>
        </p:spPr>
        <p:txBody>
          <a:bodyPr lIns="124349" tIns="62174" rIns="124349" bIns="62174" anchor="ctr"/>
          <a:lstStyle>
            <a:lvl1pPr algn="l">
              <a:defRPr sz="1600">
                <a:gradFill>
                  <a:gsLst>
                    <a:gs pos="100000">
                      <a:schemeClr val="bg2"/>
                    </a:gs>
                    <a:gs pos="0">
                      <a:schemeClr val="bg2"/>
                    </a:gs>
                  </a:gsLst>
                  <a:lin ang="5400000" scaled="0"/>
                </a:gradFill>
              </a:defRPr>
            </a:lvl1pPr>
          </a:lstStyle>
          <a:p>
            <a:pPr defTabSz="932742"/>
            <a:fld id="{727B4C2D-45E2-4621-8491-2995EB46A674}" type="slidenum">
              <a:rPr lang="en-US" smtClean="0">
                <a:gradFill>
                  <a:gsLst>
                    <a:gs pos="100000">
                      <a:srgbClr val="797A7D"/>
                    </a:gs>
                    <a:gs pos="0">
                      <a:srgbClr val="797A7D"/>
                    </a:gs>
                  </a:gsLst>
                  <a:lin ang="5400000" scaled="0"/>
                </a:gradFill>
              </a:rPr>
              <a:pPr defTabSz="932742"/>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406201886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773" tIns="146218" rIns="182773" bIns="146218"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3632" rtl="0" eaLnBrk="1" latinLnBrk="0" hangingPunct="1">
              <a:spcBef>
                <a:spcPct val="20000"/>
              </a:spcBef>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773" tIns="146218" rIns="182773" bIns="146218"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773" tIns="146218" rIns="182773" bIns="146218"/>
          <a:lstStyle/>
          <a:p>
            <a:r>
              <a:rPr lang="en-US" dirty="0" smtClean="0"/>
              <a:t>Click to edit Master title style</a:t>
            </a:r>
            <a:endParaRPr lang="en-US" dirty="0"/>
          </a:p>
        </p:txBody>
      </p:sp>
    </p:spTree>
    <p:extLst>
      <p:ext uri="{BB962C8B-B14F-4D97-AF65-F5344CB8AC3E}">
        <p14:creationId xmlns:p14="http://schemas.microsoft.com/office/powerpoint/2010/main" val="165077916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203">
          <p15:clr>
            <a:srgbClr val="FBAE40"/>
          </p15:clr>
        </p15:guide>
        <p15:guide id="2" pos="3053">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31279" y="1476622"/>
            <a:ext cx="5504574" cy="2398224"/>
          </a:xfrm>
        </p:spPr>
        <p:txBody>
          <a:bodyPr>
            <a:spAutoFit/>
          </a:bodyPr>
          <a:lstStyle>
            <a:lvl1pPr marL="297971" indent="-297971">
              <a:spcBef>
                <a:spcPts val="1224"/>
              </a:spcBef>
              <a:buClr>
                <a:schemeClr val="bg2"/>
              </a:buClr>
              <a:buSzPct val="100000"/>
              <a:buFont typeface="Wingdings" pitchFamily="2" charset="2"/>
              <a:buChar char=""/>
              <a:defRPr lang="en-US" sz="3700" kern="1200" spc="-71" baseline="0" dirty="0" smtClean="0">
                <a:gradFill>
                  <a:gsLst>
                    <a:gs pos="1250">
                      <a:schemeClr val="bg2"/>
                    </a:gs>
                    <a:gs pos="100000">
                      <a:schemeClr val="bg2"/>
                    </a:gs>
                  </a:gsLst>
                  <a:lin ang="5400000" scaled="0"/>
                </a:gradFill>
                <a:latin typeface="+mj-lt"/>
                <a:ea typeface="+mn-ea"/>
                <a:cs typeface="+mn-cs"/>
              </a:defRPr>
            </a:lvl1pPr>
            <a:lvl2pPr marL="531166" indent="-233195">
              <a:defRPr sz="20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405481" y="1476622"/>
            <a:ext cx="5504574" cy="2748445"/>
          </a:xfrm>
        </p:spPr>
        <p:txBody>
          <a:bodyPr>
            <a:spAutoFit/>
          </a:bodyPr>
          <a:lstStyle>
            <a:lvl1pPr marL="346553" indent="-346553">
              <a:spcBef>
                <a:spcPts val="1224"/>
              </a:spcBef>
              <a:buClr>
                <a:schemeClr val="bg2"/>
              </a:buClr>
              <a:buFont typeface="Arial" pitchFamily="34" charset="0"/>
              <a:buChar char="•"/>
              <a:defRPr lang="en-US" sz="3700" kern="1200" spc="-71" baseline="0" dirty="0" smtClean="0">
                <a:gradFill>
                  <a:gsLst>
                    <a:gs pos="1250">
                      <a:schemeClr val="bg2"/>
                    </a:gs>
                    <a:gs pos="100000">
                      <a:schemeClr val="bg2"/>
                    </a:gs>
                  </a:gsLst>
                  <a:lin ang="5400000" scaled="0"/>
                </a:gradFill>
                <a:latin typeface="+mj-lt"/>
                <a:ea typeface="+mn-ea"/>
                <a:cs typeface="+mn-cs"/>
              </a:defRPr>
            </a:lvl1pPr>
            <a:lvl2pPr marL="647764" indent="-349792">
              <a:defRPr lang="en-US" sz="2000" kern="1200" spc="0" baseline="0" dirty="0" smtClean="0">
                <a:gradFill>
                  <a:gsLst>
                    <a:gs pos="1250">
                      <a:schemeClr val="bg2"/>
                    </a:gs>
                    <a:gs pos="100000">
                      <a:schemeClr val="bg2"/>
                    </a:gs>
                  </a:gsLst>
                  <a:lin ang="5400000" scaled="0"/>
                </a:gradFill>
                <a:latin typeface="+mn-lt"/>
                <a:ea typeface="+mn-ea"/>
                <a:cs typeface="+mn-cs"/>
              </a:defRPr>
            </a:lvl2pPr>
            <a:lvl3pPr marL="880958" indent="-349792">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49377" indent="-349792">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30751" indent="-349792">
              <a:defRPr lang="en-US" sz="2000" kern="1200" spc="0" baseline="0" dirty="0">
                <a:gradFill>
                  <a:gsLst>
                    <a:gs pos="1250">
                      <a:schemeClr val="bg2"/>
                    </a:gs>
                    <a:gs pos="100000">
                      <a:schemeClr val="bg2"/>
                    </a:gs>
                  </a:gsLst>
                  <a:lin ang="5400000" scaled="0"/>
                </a:gradFill>
                <a:latin typeface="+mn-lt"/>
                <a:ea typeface="+mn-ea"/>
                <a:cs typeface="+mn-cs"/>
              </a:defRPr>
            </a:lvl5pPr>
          </a:lstStyle>
          <a:p>
            <a:pPr marL="297971" marR="0" lvl="0" indent="-297971" algn="l" defTabSz="932742"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Click to edit Master text styles</a:t>
            </a:r>
          </a:p>
          <a:p>
            <a:pPr marL="297971" marR="0" lvl="1" indent="-297971" algn="l" defTabSz="932742"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Second level</a:t>
            </a:r>
          </a:p>
          <a:p>
            <a:pPr marL="297971" marR="0" lvl="2" indent="-297971" algn="l" defTabSz="932742"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Third level</a:t>
            </a:r>
          </a:p>
          <a:p>
            <a:pPr marL="297971" marR="0" lvl="3" indent="-297971" algn="l" defTabSz="932742"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Fourth level</a:t>
            </a:r>
          </a:p>
          <a:p>
            <a:pPr marL="297971" marR="0" lvl="4" indent="-297971" algn="l" defTabSz="932742"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4349" tIns="62174" rIns="124349" bIns="62174" anchor="ctr"/>
          <a:lstStyle>
            <a:lvl1pPr algn="l">
              <a:defRPr sz="1600">
                <a:gradFill>
                  <a:gsLst>
                    <a:gs pos="100000">
                      <a:schemeClr val="bg2"/>
                    </a:gs>
                    <a:gs pos="0">
                      <a:schemeClr val="bg2"/>
                    </a:gs>
                  </a:gsLst>
                  <a:lin ang="5400000" scaled="0"/>
                </a:gradFill>
              </a:defRPr>
            </a:lvl1pPr>
          </a:lstStyle>
          <a:p>
            <a:pPr defTabSz="932742"/>
            <a:fld id="{727B4C2D-45E2-4621-8491-2995EB46A674}" type="slidenum">
              <a:rPr lang="en-US" smtClean="0">
                <a:gradFill>
                  <a:gsLst>
                    <a:gs pos="100000">
                      <a:srgbClr val="797A7D"/>
                    </a:gs>
                    <a:gs pos="0">
                      <a:srgbClr val="797A7D"/>
                    </a:gs>
                  </a:gsLst>
                  <a:lin ang="5400000" scaled="0"/>
                </a:gradFill>
              </a:rPr>
              <a:pPr defTabSz="932742"/>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2907593585"/>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2"/>
            <a:ext cx="5543930" cy="1695079"/>
          </a:xfrm>
          <a:prstGeom prst="rect">
            <a:avLst/>
          </a:prstGeom>
        </p:spPr>
        <p:txBody>
          <a:bodyPr>
            <a:noAutofit/>
          </a:bodyPr>
          <a:lstStyle>
            <a:lvl1pPr marL="0" indent="0">
              <a:buNone/>
              <a:defRPr sz="4100" b="0" cap="none" baseline="0">
                <a:gradFill>
                  <a:gsLst>
                    <a:gs pos="100000">
                      <a:schemeClr val="tx2"/>
                    </a:gs>
                    <a:gs pos="0">
                      <a:schemeClr val="tx2"/>
                    </a:gs>
                  </a:gsLst>
                  <a:lin ang="5400000" scaled="0"/>
                </a:gradFill>
                <a:latin typeface="+mj-lt"/>
              </a:defRPr>
            </a:lvl1pPr>
            <a:lvl2pPr marL="621744" indent="0">
              <a:buNone/>
              <a:defRPr sz="2800" b="1"/>
            </a:lvl2pPr>
            <a:lvl3pPr marL="1243489" indent="0">
              <a:buNone/>
              <a:defRPr sz="2400" b="1"/>
            </a:lvl3pPr>
            <a:lvl4pPr marL="1865232" indent="0">
              <a:buNone/>
              <a:defRPr sz="2100" b="1"/>
            </a:lvl4pPr>
            <a:lvl5pPr marL="2486976" indent="0">
              <a:buNone/>
              <a:defRPr sz="2100" b="1"/>
            </a:lvl5pPr>
            <a:lvl6pPr marL="3108721" indent="0">
              <a:buNone/>
              <a:defRPr sz="2100" b="1"/>
            </a:lvl6pPr>
            <a:lvl7pPr marL="3730465" indent="0">
              <a:buNone/>
              <a:defRPr sz="2100" b="1"/>
            </a:lvl7pPr>
            <a:lvl8pPr marL="4352209" indent="0">
              <a:buNone/>
              <a:defRPr sz="2100" b="1"/>
            </a:lvl8pPr>
            <a:lvl9pPr marL="4973954"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13878" y="1715387"/>
            <a:ext cx="5596178" cy="339016"/>
          </a:xfrm>
          <a:prstGeom prst="rect">
            <a:avLst/>
          </a:prstGeom>
        </p:spPr>
        <p:txBody>
          <a:bodyPr>
            <a:noAutofit/>
          </a:bodyPr>
          <a:lstStyle>
            <a:lvl1pPr marL="0" indent="0">
              <a:spcBef>
                <a:spcPts val="1224"/>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616" indent="-388590">
              <a:defRPr lang="en-US" sz="2100" kern="1200" dirty="0" smtClean="0">
                <a:solidFill>
                  <a:schemeClr val="bg2">
                    <a:lumMod val="50000"/>
                  </a:schemeClr>
                </a:solidFill>
                <a:latin typeface="+mn-lt"/>
                <a:ea typeface="+mn-ea"/>
                <a:cs typeface="Arial" pitchFamily="34" charset="0"/>
              </a:defRPr>
            </a:lvl2pPr>
            <a:lvl3pPr marL="932616" indent="-233154">
              <a:defRPr lang="en-US" sz="1900" kern="1200" dirty="0" smtClean="0">
                <a:solidFill>
                  <a:schemeClr val="bg2">
                    <a:lumMod val="50000"/>
                  </a:schemeClr>
                </a:solidFill>
                <a:latin typeface="+mn-lt"/>
                <a:ea typeface="+mn-ea"/>
                <a:cs typeface="Arial" pitchFamily="34" charset="0"/>
              </a:defRPr>
            </a:lvl3pPr>
            <a:lvl4pPr marL="1243489" indent="-233154">
              <a:defRPr lang="en-US" sz="1600" kern="1200" dirty="0" smtClean="0">
                <a:solidFill>
                  <a:schemeClr val="bg2">
                    <a:lumMod val="50000"/>
                  </a:schemeClr>
                </a:solidFill>
                <a:latin typeface="+mn-lt"/>
                <a:ea typeface="+mn-ea"/>
                <a:cs typeface="Arial" pitchFamily="34" charset="0"/>
              </a:defRPr>
            </a:lvl4pPr>
            <a:lvl5pPr marL="1476643" indent="-233154">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4349" tIns="62174" rIns="124349" bIns="62174" anchor="ctr"/>
          <a:lstStyle>
            <a:lvl1pPr algn="l">
              <a:defRPr sz="1600">
                <a:gradFill>
                  <a:gsLst>
                    <a:gs pos="100000">
                      <a:schemeClr val="bg2"/>
                    </a:gs>
                    <a:gs pos="0">
                      <a:schemeClr val="bg2"/>
                    </a:gs>
                  </a:gsLst>
                  <a:lin ang="5400000" scaled="0"/>
                </a:gradFill>
              </a:defRPr>
            </a:lvl1pPr>
          </a:lstStyle>
          <a:p>
            <a:pPr defTabSz="932742"/>
            <a:fld id="{727B4C2D-45E2-4621-8491-2995EB46A674}" type="slidenum">
              <a:rPr lang="en-US" smtClean="0">
                <a:gradFill>
                  <a:gsLst>
                    <a:gs pos="100000">
                      <a:srgbClr val="797A7D"/>
                    </a:gs>
                    <a:gs pos="0">
                      <a:srgbClr val="797A7D"/>
                    </a:gs>
                  </a:gsLst>
                  <a:lin ang="5400000" scaled="0"/>
                </a:gradFill>
              </a:rPr>
              <a:pPr defTabSz="932742"/>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2187627355"/>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100" b="0" cap="none" baseline="0">
                <a:gradFill>
                  <a:gsLst>
                    <a:gs pos="100000">
                      <a:schemeClr val="tx2"/>
                    </a:gs>
                    <a:gs pos="0">
                      <a:schemeClr val="tx2"/>
                    </a:gs>
                  </a:gsLst>
                  <a:lin ang="5400000" scaled="0"/>
                </a:gradFill>
                <a:latin typeface="+mj-lt"/>
              </a:defRPr>
            </a:lvl1pPr>
            <a:lvl2pPr marL="621744" indent="0">
              <a:buNone/>
              <a:defRPr sz="2800" b="1"/>
            </a:lvl2pPr>
            <a:lvl3pPr marL="1243489" indent="0">
              <a:buNone/>
              <a:defRPr sz="2400" b="1"/>
            </a:lvl3pPr>
            <a:lvl4pPr marL="1865232" indent="0">
              <a:buNone/>
              <a:defRPr sz="2100" b="1"/>
            </a:lvl4pPr>
            <a:lvl5pPr marL="2486976" indent="0">
              <a:buNone/>
              <a:defRPr sz="2100" b="1"/>
            </a:lvl5pPr>
            <a:lvl6pPr marL="3108721" indent="0">
              <a:buNone/>
              <a:defRPr sz="2100" b="1"/>
            </a:lvl6pPr>
            <a:lvl7pPr marL="3730465" indent="0">
              <a:buNone/>
              <a:defRPr sz="2100" b="1"/>
            </a:lvl7pPr>
            <a:lvl8pPr marL="4352209" indent="0">
              <a:buNone/>
              <a:defRPr sz="2100" b="1"/>
            </a:lvl8pPr>
            <a:lvl9pPr marL="4973954"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4349" tIns="62174" rIns="124349" bIns="62174" anchor="ctr"/>
          <a:lstStyle>
            <a:lvl1pPr algn="l">
              <a:defRPr sz="1600">
                <a:gradFill>
                  <a:gsLst>
                    <a:gs pos="100000">
                      <a:schemeClr val="bg2"/>
                    </a:gs>
                    <a:gs pos="0">
                      <a:schemeClr val="bg2"/>
                    </a:gs>
                  </a:gsLst>
                  <a:lin ang="5400000" scaled="0"/>
                </a:gradFill>
              </a:defRPr>
            </a:lvl1pPr>
          </a:lstStyle>
          <a:p>
            <a:pPr defTabSz="932742"/>
            <a:fld id="{727B4C2D-45E2-4621-8491-2995EB46A674}" type="slidenum">
              <a:rPr lang="en-US" smtClean="0">
                <a:gradFill>
                  <a:gsLst>
                    <a:gs pos="100000">
                      <a:srgbClr val="797A7D"/>
                    </a:gs>
                    <a:gs pos="0">
                      <a:srgbClr val="797A7D"/>
                    </a:gs>
                  </a:gsLst>
                  <a:lin ang="5400000" scaled="0"/>
                </a:gradFill>
              </a:rPr>
              <a:pPr defTabSz="932742"/>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616" indent="-388590">
              <a:defRPr lang="en-US" sz="2100" kern="1200" dirty="0" smtClean="0">
                <a:solidFill>
                  <a:schemeClr val="bg2">
                    <a:lumMod val="50000"/>
                  </a:schemeClr>
                </a:solidFill>
                <a:latin typeface="+mn-lt"/>
                <a:ea typeface="+mn-ea"/>
                <a:cs typeface="Arial" pitchFamily="34" charset="0"/>
              </a:defRPr>
            </a:lvl2pPr>
            <a:lvl3pPr marL="932616" indent="-233154">
              <a:defRPr lang="en-US" sz="1900" kern="1200" dirty="0" smtClean="0">
                <a:solidFill>
                  <a:schemeClr val="bg2">
                    <a:lumMod val="50000"/>
                  </a:schemeClr>
                </a:solidFill>
                <a:latin typeface="+mn-lt"/>
                <a:ea typeface="+mn-ea"/>
                <a:cs typeface="Arial" pitchFamily="34" charset="0"/>
              </a:defRPr>
            </a:lvl3pPr>
            <a:lvl4pPr marL="1243489" indent="-233154">
              <a:defRPr lang="en-US" sz="1600" kern="1200" dirty="0" smtClean="0">
                <a:solidFill>
                  <a:schemeClr val="bg2">
                    <a:lumMod val="50000"/>
                  </a:schemeClr>
                </a:solidFill>
                <a:latin typeface="+mn-lt"/>
                <a:ea typeface="+mn-ea"/>
                <a:cs typeface="Arial" pitchFamily="34" charset="0"/>
              </a:defRPr>
            </a:lvl4pPr>
            <a:lvl5pPr marL="1476643" indent="-233154">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334860" y="0"/>
            <a:ext cx="6101615" cy="6994525"/>
          </a:xfrm>
        </p:spPr>
        <p:txBody>
          <a:bodyPr lIns="186556"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932022239"/>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344429" y="1476623"/>
            <a:ext cx="5543930" cy="1201902"/>
          </a:xfrm>
          <a:prstGeom prst="rect">
            <a:avLst/>
          </a:prstGeom>
        </p:spPr>
        <p:txBody>
          <a:bodyPr>
            <a:noAutofit/>
          </a:bodyPr>
          <a:lstStyle>
            <a:lvl1pPr marL="0" indent="0">
              <a:buNone/>
              <a:defRPr sz="4100" b="0" cap="none" baseline="0">
                <a:gradFill>
                  <a:gsLst>
                    <a:gs pos="100000">
                      <a:schemeClr val="tx2"/>
                    </a:gs>
                    <a:gs pos="0">
                      <a:schemeClr val="tx2"/>
                    </a:gs>
                  </a:gsLst>
                  <a:lin ang="5400000" scaled="0"/>
                </a:gradFill>
                <a:latin typeface="+mj-lt"/>
              </a:defRPr>
            </a:lvl1pPr>
            <a:lvl2pPr marL="621744" indent="0">
              <a:buNone/>
              <a:defRPr sz="2800" b="1"/>
            </a:lvl2pPr>
            <a:lvl3pPr marL="1243489" indent="0">
              <a:buNone/>
              <a:defRPr sz="2400" b="1"/>
            </a:lvl3pPr>
            <a:lvl4pPr marL="1865232" indent="0">
              <a:buNone/>
              <a:defRPr sz="2100" b="1"/>
            </a:lvl4pPr>
            <a:lvl5pPr marL="2486976" indent="0">
              <a:buNone/>
              <a:defRPr sz="2100" b="1"/>
            </a:lvl5pPr>
            <a:lvl6pPr marL="3108721" indent="0">
              <a:buNone/>
              <a:defRPr sz="2100" b="1"/>
            </a:lvl6pPr>
            <a:lvl7pPr marL="3730465" indent="0">
              <a:buNone/>
              <a:defRPr sz="2100" b="1"/>
            </a:lvl7pPr>
            <a:lvl8pPr marL="4352209" indent="0">
              <a:buNone/>
              <a:defRPr sz="2100" b="1"/>
            </a:lvl8pPr>
            <a:lvl9pPr marL="4973954"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344429"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616" indent="-388590">
              <a:defRPr lang="en-US" sz="2100" kern="1200" dirty="0" smtClean="0">
                <a:solidFill>
                  <a:schemeClr val="bg2">
                    <a:lumMod val="50000"/>
                  </a:schemeClr>
                </a:solidFill>
                <a:latin typeface="+mn-lt"/>
                <a:ea typeface="+mn-ea"/>
                <a:cs typeface="Arial" pitchFamily="34" charset="0"/>
              </a:defRPr>
            </a:lvl2pPr>
            <a:lvl3pPr marL="932616" indent="-233154">
              <a:defRPr lang="en-US" sz="1900" kern="1200" dirty="0" smtClean="0">
                <a:solidFill>
                  <a:schemeClr val="bg2">
                    <a:lumMod val="50000"/>
                  </a:schemeClr>
                </a:solidFill>
                <a:latin typeface="+mn-lt"/>
                <a:ea typeface="+mn-ea"/>
                <a:cs typeface="Arial" pitchFamily="34" charset="0"/>
              </a:defRPr>
            </a:lvl3pPr>
            <a:lvl4pPr marL="1243489" indent="-233154">
              <a:defRPr lang="en-US" sz="1600" kern="1200" dirty="0" smtClean="0">
                <a:solidFill>
                  <a:schemeClr val="bg2">
                    <a:lumMod val="50000"/>
                  </a:schemeClr>
                </a:solidFill>
                <a:latin typeface="+mn-lt"/>
                <a:ea typeface="+mn-ea"/>
                <a:cs typeface="Arial" pitchFamily="34" charset="0"/>
              </a:defRPr>
            </a:lvl4pPr>
            <a:lvl5pPr marL="1476643" indent="-233154">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6101615" cy="6994525"/>
          </a:xfrm>
        </p:spPr>
        <p:txBody>
          <a:bodyPr lIns="186556"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2789536817"/>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718" y="0"/>
            <a:ext cx="610809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2"/>
            <a:ext cx="5338712" cy="1695079"/>
          </a:xfrm>
          <a:prstGeom prst="rect">
            <a:avLst/>
          </a:prstGeom>
        </p:spPr>
        <p:txBody>
          <a:bodyPr>
            <a:noAutofit/>
          </a:bodyPr>
          <a:lstStyle>
            <a:lvl1pPr marL="0" indent="0">
              <a:buNone/>
              <a:defRPr sz="4100" b="0" cap="none" baseline="0">
                <a:gradFill>
                  <a:gsLst>
                    <a:gs pos="100000">
                      <a:schemeClr val="bg1"/>
                    </a:gs>
                    <a:gs pos="0">
                      <a:schemeClr val="bg1"/>
                    </a:gs>
                  </a:gsLst>
                  <a:lin ang="5400000" scaled="0"/>
                </a:gradFill>
                <a:latin typeface="+mj-lt"/>
              </a:defRPr>
            </a:lvl1pPr>
            <a:lvl2pPr marL="621744" indent="0">
              <a:buNone/>
              <a:defRPr sz="2800" b="1"/>
            </a:lvl2pPr>
            <a:lvl3pPr marL="1243489" indent="0">
              <a:buNone/>
              <a:defRPr sz="2400" b="1"/>
            </a:lvl3pPr>
            <a:lvl4pPr marL="1865232" indent="0">
              <a:buNone/>
              <a:defRPr sz="2100" b="1"/>
            </a:lvl4pPr>
            <a:lvl5pPr marL="2486976" indent="0">
              <a:buNone/>
              <a:defRPr sz="2100" b="1"/>
            </a:lvl5pPr>
            <a:lvl6pPr marL="3108721" indent="0">
              <a:buNone/>
              <a:defRPr sz="2100" b="1"/>
            </a:lvl6pPr>
            <a:lvl7pPr marL="3730465" indent="0">
              <a:buNone/>
              <a:defRPr sz="2100" b="1"/>
            </a:lvl7pPr>
            <a:lvl8pPr marL="4352209" indent="0">
              <a:buNone/>
              <a:defRPr sz="2100" b="1"/>
            </a:lvl8pPr>
            <a:lvl9pPr marL="4973954"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313878" y="1715387"/>
            <a:ext cx="5596178" cy="339016"/>
          </a:xfrm>
          <a:prstGeom prst="rect">
            <a:avLst/>
          </a:prstGeom>
        </p:spPr>
        <p:txBody>
          <a:bodyPr>
            <a:noAutofit/>
          </a:bodyPr>
          <a:lstStyle>
            <a:lvl1pPr marL="0" indent="0">
              <a:spcBef>
                <a:spcPts val="1224"/>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32616" indent="-388590">
              <a:defRPr lang="en-US" sz="2100" kern="1200" dirty="0" smtClean="0">
                <a:solidFill>
                  <a:schemeClr val="bg2">
                    <a:lumMod val="50000"/>
                  </a:schemeClr>
                </a:solidFill>
                <a:latin typeface="+mn-lt"/>
                <a:ea typeface="+mn-ea"/>
                <a:cs typeface="Arial" pitchFamily="34" charset="0"/>
              </a:defRPr>
            </a:lvl2pPr>
            <a:lvl3pPr marL="932616" indent="-233154">
              <a:defRPr lang="en-US" sz="1900" kern="1200" dirty="0" smtClean="0">
                <a:solidFill>
                  <a:schemeClr val="bg2">
                    <a:lumMod val="50000"/>
                  </a:schemeClr>
                </a:solidFill>
                <a:latin typeface="+mn-lt"/>
                <a:ea typeface="+mn-ea"/>
                <a:cs typeface="Arial" pitchFamily="34" charset="0"/>
              </a:defRPr>
            </a:lvl3pPr>
            <a:lvl4pPr marL="1243489" indent="-233154">
              <a:defRPr lang="en-US" sz="1600" kern="1200" dirty="0" smtClean="0">
                <a:solidFill>
                  <a:schemeClr val="bg2">
                    <a:lumMod val="50000"/>
                  </a:schemeClr>
                </a:solidFill>
                <a:latin typeface="+mn-lt"/>
                <a:ea typeface="+mn-ea"/>
                <a:cs typeface="Arial" pitchFamily="34" charset="0"/>
              </a:defRPr>
            </a:lvl4pPr>
            <a:lvl5pPr marL="1476643" indent="-233154">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42634688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100" b="0" cap="none" baseline="0">
                <a:gradFill>
                  <a:gsLst>
                    <a:gs pos="100000">
                      <a:schemeClr val="bg1"/>
                    </a:gs>
                    <a:gs pos="0">
                      <a:schemeClr val="bg1"/>
                    </a:gs>
                  </a:gsLst>
                  <a:lin ang="5400000" scaled="0"/>
                </a:gradFill>
                <a:latin typeface="+mj-lt"/>
              </a:defRPr>
            </a:lvl1pPr>
            <a:lvl2pPr marL="621744" indent="0">
              <a:buNone/>
              <a:defRPr sz="2800" b="1"/>
            </a:lvl2pPr>
            <a:lvl3pPr marL="1243489" indent="0">
              <a:buNone/>
              <a:defRPr sz="2400" b="1"/>
            </a:lvl3pPr>
            <a:lvl4pPr marL="1865232" indent="0">
              <a:buNone/>
              <a:defRPr sz="2100" b="1"/>
            </a:lvl4pPr>
            <a:lvl5pPr marL="2486976" indent="0">
              <a:buNone/>
              <a:defRPr sz="2100" b="1"/>
            </a:lvl5pPr>
            <a:lvl6pPr marL="3108721" indent="0">
              <a:buNone/>
              <a:defRPr sz="2100" b="1"/>
            </a:lvl6pPr>
            <a:lvl7pPr marL="3730465" indent="0">
              <a:buNone/>
              <a:defRPr sz="2100" b="1"/>
            </a:lvl7pPr>
            <a:lvl8pPr marL="4352209" indent="0">
              <a:buNone/>
              <a:defRPr sz="2100" b="1"/>
            </a:lvl8pPr>
            <a:lvl9pPr marL="4973954"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32616" indent="-388590">
              <a:defRPr lang="en-US" sz="2100" kern="1200" dirty="0" smtClean="0">
                <a:solidFill>
                  <a:schemeClr val="bg2">
                    <a:lumMod val="50000"/>
                  </a:schemeClr>
                </a:solidFill>
                <a:latin typeface="+mn-lt"/>
                <a:ea typeface="+mn-ea"/>
                <a:cs typeface="Arial" pitchFamily="34" charset="0"/>
              </a:defRPr>
            </a:lvl2pPr>
            <a:lvl3pPr marL="932616" indent="-233154">
              <a:defRPr lang="en-US" sz="1900" kern="1200" dirty="0" smtClean="0">
                <a:solidFill>
                  <a:schemeClr val="bg2">
                    <a:lumMod val="50000"/>
                  </a:schemeClr>
                </a:solidFill>
                <a:latin typeface="+mn-lt"/>
                <a:ea typeface="+mn-ea"/>
                <a:cs typeface="Arial" pitchFamily="34" charset="0"/>
              </a:defRPr>
            </a:lvl3pPr>
            <a:lvl4pPr marL="1243489" indent="-233154">
              <a:defRPr lang="en-US" sz="1600" kern="1200" dirty="0" smtClean="0">
                <a:solidFill>
                  <a:schemeClr val="bg2">
                    <a:lumMod val="50000"/>
                  </a:schemeClr>
                </a:solidFill>
                <a:latin typeface="+mn-lt"/>
                <a:ea typeface="+mn-ea"/>
                <a:cs typeface="Arial" pitchFamily="34" charset="0"/>
              </a:defRPr>
            </a:lvl4pPr>
            <a:lvl5pPr marL="1476643" indent="-233154">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334860" y="0"/>
            <a:ext cx="6101615" cy="6994525"/>
          </a:xfrm>
        </p:spPr>
        <p:txBody>
          <a:bodyPr lIns="186556"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4109913319"/>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6088658" y="0"/>
            <a:ext cx="6347816"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344429" y="1476623"/>
            <a:ext cx="5543930" cy="1201902"/>
          </a:xfrm>
          <a:prstGeom prst="rect">
            <a:avLst/>
          </a:prstGeom>
        </p:spPr>
        <p:txBody>
          <a:bodyPr>
            <a:noAutofit/>
          </a:bodyPr>
          <a:lstStyle>
            <a:lvl1pPr marL="0" indent="0">
              <a:buNone/>
              <a:defRPr sz="4100" b="0" cap="none" baseline="0">
                <a:gradFill>
                  <a:gsLst>
                    <a:gs pos="100000">
                      <a:schemeClr val="bg1"/>
                    </a:gs>
                    <a:gs pos="0">
                      <a:schemeClr val="bg1"/>
                    </a:gs>
                  </a:gsLst>
                  <a:lin ang="5400000" scaled="0"/>
                </a:gradFill>
                <a:latin typeface="+mj-lt"/>
              </a:defRPr>
            </a:lvl1pPr>
            <a:lvl2pPr marL="621744" indent="0">
              <a:buNone/>
              <a:defRPr sz="2800" b="1"/>
            </a:lvl2pPr>
            <a:lvl3pPr marL="1243489" indent="0">
              <a:buNone/>
              <a:defRPr sz="2400" b="1"/>
            </a:lvl3pPr>
            <a:lvl4pPr marL="1865232" indent="0">
              <a:buNone/>
              <a:defRPr sz="2100" b="1"/>
            </a:lvl4pPr>
            <a:lvl5pPr marL="2486976" indent="0">
              <a:buNone/>
              <a:defRPr sz="2100" b="1"/>
            </a:lvl5pPr>
            <a:lvl6pPr marL="3108721" indent="0">
              <a:buNone/>
              <a:defRPr sz="2100" b="1"/>
            </a:lvl6pPr>
            <a:lvl7pPr marL="3730465" indent="0">
              <a:buNone/>
              <a:defRPr sz="2100" b="1"/>
            </a:lvl7pPr>
            <a:lvl8pPr marL="4352209" indent="0">
              <a:buNone/>
              <a:defRPr sz="2100" b="1"/>
            </a:lvl8pPr>
            <a:lvl9pPr marL="4973954"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344429" y="2789431"/>
            <a:ext cx="5554778" cy="621530"/>
          </a:xfrm>
          <a:prstGeom prst="rect">
            <a:avLst/>
          </a:prstGeom>
        </p:spPr>
        <p:txBody>
          <a:bodyPr>
            <a:noAutofit/>
          </a:bodyPr>
          <a:lstStyle>
            <a:lvl1pPr marL="0" indent="0">
              <a:spcBef>
                <a:spcPts val="1224"/>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32616" indent="-388590">
              <a:defRPr lang="en-US" sz="2100" kern="1200" dirty="0" smtClean="0">
                <a:solidFill>
                  <a:schemeClr val="bg2">
                    <a:lumMod val="50000"/>
                  </a:schemeClr>
                </a:solidFill>
                <a:latin typeface="+mn-lt"/>
                <a:ea typeface="+mn-ea"/>
                <a:cs typeface="Arial" pitchFamily="34" charset="0"/>
              </a:defRPr>
            </a:lvl2pPr>
            <a:lvl3pPr marL="932616" indent="-233154">
              <a:defRPr lang="en-US" sz="1900" kern="1200" dirty="0" smtClean="0">
                <a:solidFill>
                  <a:schemeClr val="bg2">
                    <a:lumMod val="50000"/>
                  </a:schemeClr>
                </a:solidFill>
                <a:latin typeface="+mn-lt"/>
                <a:ea typeface="+mn-ea"/>
                <a:cs typeface="Arial" pitchFamily="34" charset="0"/>
              </a:defRPr>
            </a:lvl3pPr>
            <a:lvl4pPr marL="1243489" indent="-233154">
              <a:defRPr lang="en-US" sz="1600" kern="1200" dirty="0" smtClean="0">
                <a:solidFill>
                  <a:schemeClr val="bg2">
                    <a:lumMod val="50000"/>
                  </a:schemeClr>
                </a:solidFill>
                <a:latin typeface="+mn-lt"/>
                <a:ea typeface="+mn-ea"/>
                <a:cs typeface="Arial" pitchFamily="34" charset="0"/>
              </a:defRPr>
            </a:lvl4pPr>
            <a:lvl5pPr marL="1476643" indent="-233154">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6101615" cy="6994525"/>
          </a:xfrm>
        </p:spPr>
        <p:txBody>
          <a:bodyPr lIns="186556"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0417" y="6134655"/>
            <a:ext cx="1774190" cy="832141"/>
          </a:xfrm>
          <a:prstGeom prst="rect">
            <a:avLst/>
          </a:prstGeom>
        </p:spPr>
      </p:pic>
    </p:spTree>
    <p:extLst>
      <p:ext uri="{BB962C8B-B14F-4D97-AF65-F5344CB8AC3E}">
        <p14:creationId xmlns:p14="http://schemas.microsoft.com/office/powerpoint/2010/main" val="1149406009"/>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74315"/>
            <a:ext cx="12436475" cy="52264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31279" y="1385089"/>
            <a:ext cx="11378776" cy="2920069"/>
          </a:xfrm>
          <a:prstGeom prst="rect">
            <a:avLst/>
          </a:prstGeom>
        </p:spPr>
        <p:txBody>
          <a:bodyPr>
            <a:normAutofit/>
          </a:bodyPr>
          <a:lstStyle>
            <a:lvl1pPr marL="0" indent="0">
              <a:lnSpc>
                <a:spcPct val="90000"/>
              </a:lnSpc>
              <a:buNone/>
              <a:defRPr sz="6500">
                <a:gradFill>
                  <a:gsLst>
                    <a:gs pos="100000">
                      <a:schemeClr val="bg1"/>
                    </a:gs>
                    <a:gs pos="0">
                      <a:schemeClr val="bg1"/>
                    </a:gs>
                  </a:gsLst>
                  <a:lin ang="5400000" scaled="0"/>
                </a:gradFill>
                <a:latin typeface="+mj-lt"/>
              </a:defRPr>
            </a:lvl1pPr>
            <a:lvl2pPr>
              <a:defRPr sz="65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4349" tIns="62174" rIns="124349" bIns="62174" anchor="ctr"/>
          <a:lstStyle>
            <a:lvl1pPr algn="l">
              <a:defRPr sz="1600">
                <a:gradFill>
                  <a:gsLst>
                    <a:gs pos="100000">
                      <a:schemeClr val="bg2"/>
                    </a:gs>
                    <a:gs pos="0">
                      <a:schemeClr val="bg2"/>
                    </a:gs>
                  </a:gsLst>
                  <a:lin ang="5400000" scaled="0"/>
                </a:gradFill>
              </a:defRPr>
            </a:lvl1pPr>
          </a:lstStyle>
          <a:p>
            <a:pPr defTabSz="932742"/>
            <a:fld id="{727B4C2D-45E2-4621-8491-2995EB46A674}" type="slidenum">
              <a:rPr lang="en-US" smtClean="0">
                <a:gradFill>
                  <a:gsLst>
                    <a:gs pos="100000">
                      <a:srgbClr val="797A7D"/>
                    </a:gs>
                    <a:gs pos="0">
                      <a:srgbClr val="797A7D"/>
                    </a:gs>
                  </a:gsLst>
                  <a:lin ang="5400000" scaled="0"/>
                </a:gradFill>
              </a:rPr>
              <a:pPr defTabSz="932742"/>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31279" y="4429867"/>
            <a:ext cx="11378776" cy="480118"/>
          </a:xfrm>
          <a:prstGeom prst="rect">
            <a:avLst/>
          </a:prstGeom>
        </p:spPr>
        <p:txBody>
          <a:bodyPr>
            <a:normAutofit/>
          </a:bodyPr>
          <a:lstStyle>
            <a:lvl1pPr marL="0" indent="0">
              <a:lnSpc>
                <a:spcPct val="90000"/>
              </a:lnSpc>
              <a:buNone/>
              <a:defRPr sz="3700">
                <a:gradFill>
                  <a:gsLst>
                    <a:gs pos="100000">
                      <a:schemeClr val="bg1"/>
                    </a:gs>
                    <a:gs pos="0">
                      <a:schemeClr val="bg1"/>
                    </a:gs>
                  </a:gsLst>
                  <a:lin ang="5400000" scaled="0"/>
                </a:gradFill>
                <a:latin typeface="+mj-lt"/>
              </a:defRPr>
            </a:lvl1pPr>
            <a:lvl2pPr>
              <a:defRPr sz="6500">
                <a:solidFill>
                  <a:schemeClr val="tx2"/>
                </a:solidFill>
                <a:latin typeface="+mn-lt"/>
              </a:defRPr>
            </a:lvl2pPr>
          </a:lstStyle>
          <a:p>
            <a:pPr lvl="0"/>
            <a:r>
              <a:rPr lang="en-US"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33920544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31279" y="6526955"/>
            <a:ext cx="572078" cy="223825"/>
          </a:xfrm>
          <a:prstGeom prst="rect">
            <a:avLst/>
          </a:prstGeom>
        </p:spPr>
        <p:txBody>
          <a:bodyPr lIns="124349" tIns="62174" rIns="124349" bIns="62174" anchor="ctr"/>
          <a:lstStyle>
            <a:lvl1pPr algn="l">
              <a:defRPr sz="1600">
                <a:gradFill>
                  <a:gsLst>
                    <a:gs pos="100000">
                      <a:schemeClr val="bg2"/>
                    </a:gs>
                    <a:gs pos="0">
                      <a:schemeClr val="bg2"/>
                    </a:gs>
                  </a:gsLst>
                  <a:lin ang="5400000" scaled="0"/>
                </a:gradFill>
              </a:defRPr>
            </a:lvl1pPr>
          </a:lstStyle>
          <a:p>
            <a:pPr defTabSz="932742"/>
            <a:fld id="{727B4C2D-45E2-4621-8491-2995EB46A674}" type="slidenum">
              <a:rPr lang="en-US" smtClean="0">
                <a:gradFill>
                  <a:gsLst>
                    <a:gs pos="100000">
                      <a:srgbClr val="797A7D"/>
                    </a:gs>
                    <a:gs pos="0">
                      <a:srgbClr val="797A7D"/>
                    </a:gs>
                  </a:gsLst>
                  <a:lin ang="5400000" scaled="0"/>
                </a:gradFill>
              </a:rPr>
              <a:pPr defTabSz="932742"/>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103" y="6141008"/>
            <a:ext cx="1799094" cy="830017"/>
          </a:xfrm>
          <a:prstGeom prst="rect">
            <a:avLst/>
          </a:prstGeom>
        </p:spPr>
      </p:pic>
    </p:spTree>
    <p:extLst>
      <p:ext uri="{BB962C8B-B14F-4D97-AF65-F5344CB8AC3E}">
        <p14:creationId xmlns:p14="http://schemas.microsoft.com/office/powerpoint/2010/main" val="1828363099"/>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55328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1561623"/>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3858" indent="-24116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109" indent="-342701">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3632"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3632"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6815" lvl="2" indent="-228408" algn="l" defTabSz="913632"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249009"/>
      </p:ext>
    </p:extLst>
  </p:cSld>
  <p:clrMapOvr>
    <a:masterClrMapping/>
  </p:clrMapOvr>
  <p:transition>
    <p:fade/>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1" y="1178952"/>
            <a:ext cx="12436475"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28849" y="1476622"/>
            <a:ext cx="11378776" cy="2027818"/>
          </a:xfrm>
        </p:spPr>
        <p:txBody>
          <a:bodyPr/>
          <a:lstStyle>
            <a:lvl1pPr marL="0" indent="0">
              <a:lnSpc>
                <a:spcPct val="95000"/>
              </a:lnSpc>
              <a:buNone/>
              <a:defRPr sz="3300">
                <a:gradFill>
                  <a:gsLst>
                    <a:gs pos="1250">
                      <a:srgbClr val="000000"/>
                    </a:gs>
                    <a:gs pos="100000">
                      <a:srgbClr val="000000"/>
                    </a:gs>
                  </a:gsLst>
                  <a:lin ang="5400000" scaled="0"/>
                </a:gradFill>
                <a:latin typeface="Consolas" pitchFamily="49" charset="0"/>
                <a:cs typeface="Consolas" pitchFamily="49" charset="0"/>
              </a:defRPr>
            </a:lvl1pPr>
            <a:lvl2pPr marL="34655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8460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81456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5099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0315253"/>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31279" y="233152"/>
            <a:ext cx="11378776" cy="678031"/>
          </a:xfrm>
        </p:spPr>
        <p:txBody>
          <a:bodyPr/>
          <a:lstStyle>
            <a:lvl1pPr>
              <a:defRPr sz="49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29660" y="1476621"/>
            <a:ext cx="11375536" cy="2084319"/>
          </a:xfrm>
          <a:prstGeom prst="rect">
            <a:avLst/>
          </a:prstGeom>
        </p:spPr>
        <p:txBody>
          <a:bodyPr/>
          <a:lstStyle>
            <a:lvl1pPr marL="349792" indent="-349792">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286" indent="-2914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779" indent="-2914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974" indent="-23319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9169" indent="-23319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449579128"/>
      </p:ext>
    </p:extLst>
  </p:cSld>
  <p:clrMapOvr>
    <a:masterClrMapping/>
  </p:clrMapOvr>
  <p:transition>
    <p:fade/>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3_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1" y="-1619"/>
            <a:ext cx="610809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53" tIns="46553" rIns="46553" bIns="46553" numCol="1" spcCol="0" rtlCol="0" fromWordArt="0" anchor="ctr" anchorCtr="0" forceAA="0" compatLnSpc="1">
            <a:prstTxWarp prst="textNoShape">
              <a:avLst/>
            </a:prstTxWarp>
            <a:noAutofit/>
          </a:bodyPr>
          <a:lstStyle/>
          <a:p>
            <a:pPr algn="ctr" defTabSz="930737" fontAlgn="base">
              <a:spcBef>
                <a:spcPct val="0"/>
              </a:spcBef>
              <a:spcAft>
                <a:spcPct val="0"/>
              </a:spcAft>
            </a:pPr>
            <a:endParaRPr lang="en-US" sz="23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Text Placeholder 2"/>
          <p:cNvSpPr>
            <a:spLocks noGrp="1"/>
          </p:cNvSpPr>
          <p:nvPr>
            <p:ph type="body" idx="1" hasCustomPrompt="1"/>
          </p:nvPr>
        </p:nvSpPr>
        <p:spPr>
          <a:xfrm>
            <a:off x="531281" y="629083"/>
            <a:ext cx="5338712" cy="1308985"/>
          </a:xfrm>
          <a:prstGeom prst="rect">
            <a:avLst/>
          </a:prstGeom>
        </p:spPr>
        <p:txBody>
          <a:bodyPr>
            <a:noAutofit/>
          </a:bodyPr>
          <a:lstStyle>
            <a:lvl1pPr marL="0" indent="0">
              <a:buNone/>
              <a:defRPr sz="5600" b="0" i="0" cap="none" baseline="0">
                <a:gradFill>
                  <a:gsLst>
                    <a:gs pos="100000">
                      <a:schemeClr val="bg1"/>
                    </a:gs>
                    <a:gs pos="0">
                      <a:schemeClr val="bg1"/>
                    </a:gs>
                  </a:gsLst>
                  <a:lin ang="5400000" scaled="0"/>
                </a:gradFill>
                <a:latin typeface="+mj-lt"/>
                <a:cs typeface="Segoe Pro Light"/>
              </a:defRPr>
            </a:lvl1pPr>
            <a:lvl2pPr marL="620586" indent="0">
              <a:buNone/>
              <a:defRPr sz="2800" b="1"/>
            </a:lvl2pPr>
            <a:lvl3pPr marL="1241173" indent="0">
              <a:buNone/>
              <a:defRPr sz="2400" b="1"/>
            </a:lvl3pPr>
            <a:lvl4pPr marL="1861759" indent="0">
              <a:buNone/>
              <a:defRPr sz="2100" b="1"/>
            </a:lvl4pPr>
            <a:lvl5pPr marL="2482345" indent="0">
              <a:buNone/>
              <a:defRPr sz="2100" b="1"/>
            </a:lvl5pPr>
            <a:lvl6pPr marL="3102932" indent="0">
              <a:buNone/>
              <a:defRPr sz="2100" b="1"/>
            </a:lvl6pPr>
            <a:lvl7pPr marL="3723518" indent="0">
              <a:buNone/>
              <a:defRPr sz="2100" b="1"/>
            </a:lvl7pPr>
            <a:lvl8pPr marL="4344103" indent="0">
              <a:buNone/>
              <a:defRPr sz="2100" b="1"/>
            </a:lvl8pPr>
            <a:lvl9pPr marL="4964691"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639448" y="702691"/>
            <a:ext cx="5596179" cy="339016"/>
          </a:xfrm>
          <a:prstGeom prst="rect">
            <a:avLst/>
          </a:prstGeom>
        </p:spPr>
        <p:txBody>
          <a:bodyPr>
            <a:noAutofit/>
          </a:bodyPr>
          <a:lstStyle>
            <a:lvl1pPr marL="0" indent="0">
              <a:spcBef>
                <a:spcPts val="1222"/>
              </a:spcBef>
              <a:buNone/>
              <a:defRPr lang="en-US" sz="2000" b="0" i="0" kern="1200" spc="0" dirty="0" smtClean="0">
                <a:gradFill>
                  <a:gsLst>
                    <a:gs pos="100000">
                      <a:schemeClr val="bg2"/>
                    </a:gs>
                    <a:gs pos="0">
                      <a:schemeClr val="bg2"/>
                    </a:gs>
                  </a:gsLst>
                  <a:lin ang="5400000" scaled="0"/>
                </a:gradFill>
                <a:latin typeface="+mn-lt"/>
                <a:ea typeface="+mn-ea"/>
                <a:cs typeface="Segoe Pro Light"/>
              </a:defRPr>
            </a:lvl1pPr>
            <a:lvl2pPr marL="930879" indent="-387865">
              <a:defRPr lang="en-US" sz="2100" kern="1200" dirty="0" smtClean="0">
                <a:solidFill>
                  <a:schemeClr val="bg2">
                    <a:lumMod val="50000"/>
                  </a:schemeClr>
                </a:solidFill>
                <a:latin typeface="+mn-lt"/>
                <a:ea typeface="+mn-ea"/>
                <a:cs typeface="Arial" pitchFamily="34" charset="0"/>
              </a:defRPr>
            </a:lvl2pPr>
            <a:lvl3pPr marL="930879" indent="-232721">
              <a:defRPr lang="en-US" sz="1900" kern="1200" dirty="0" smtClean="0">
                <a:solidFill>
                  <a:schemeClr val="bg2">
                    <a:lumMod val="50000"/>
                  </a:schemeClr>
                </a:solidFill>
                <a:latin typeface="+mn-lt"/>
                <a:ea typeface="+mn-ea"/>
                <a:cs typeface="Arial" pitchFamily="34" charset="0"/>
              </a:defRPr>
            </a:lvl3pPr>
            <a:lvl4pPr marL="1241173" indent="-232721">
              <a:defRPr lang="en-US" sz="1600" kern="1200" dirty="0" smtClean="0">
                <a:solidFill>
                  <a:schemeClr val="bg2">
                    <a:lumMod val="50000"/>
                  </a:schemeClr>
                </a:solidFill>
                <a:latin typeface="+mn-lt"/>
                <a:ea typeface="+mn-ea"/>
                <a:cs typeface="Arial" pitchFamily="34" charset="0"/>
              </a:defRPr>
            </a:lvl4pPr>
            <a:lvl5pPr marL="1473894" indent="-232721">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9516" y="6289177"/>
            <a:ext cx="1650744" cy="53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a:spLocks noGrp="1"/>
          </p:cNvSpPr>
          <p:nvPr>
            <p:ph sz="quarter" idx="13"/>
          </p:nvPr>
        </p:nvSpPr>
        <p:spPr>
          <a:xfrm>
            <a:off x="531282" y="1938068"/>
            <a:ext cx="5362223" cy="627475"/>
          </a:xfrm>
          <a:prstGeom prst="rect">
            <a:avLst/>
          </a:prstGeom>
        </p:spPr>
        <p:txBody>
          <a:bodyPr>
            <a:noAutofit/>
          </a:bodyPr>
          <a:lstStyle>
            <a:lvl1pPr marL="0" indent="0">
              <a:spcBef>
                <a:spcPts val="1222"/>
              </a:spcBef>
              <a:buFont typeface="Arial" pitchFamily="34" charset="0"/>
              <a:buNone/>
              <a:defRPr lang="en-US" sz="2000" b="0" i="0" kern="1200" spc="0" dirty="0" smtClean="0">
                <a:gradFill>
                  <a:gsLst>
                    <a:gs pos="100000">
                      <a:schemeClr val="bg1"/>
                    </a:gs>
                    <a:gs pos="0">
                      <a:schemeClr val="bg1"/>
                    </a:gs>
                  </a:gsLst>
                  <a:lin ang="5400000" scaled="0"/>
                </a:gradFill>
                <a:latin typeface="Segoe Pro Light"/>
                <a:ea typeface="+mn-ea"/>
                <a:cs typeface="Segoe Pro Light"/>
              </a:defRPr>
            </a:lvl1pPr>
            <a:lvl2pPr marL="930879" indent="-387865">
              <a:defRPr lang="en-US" sz="2100" kern="1200" dirty="0" smtClean="0">
                <a:solidFill>
                  <a:schemeClr val="bg2">
                    <a:lumMod val="50000"/>
                  </a:schemeClr>
                </a:solidFill>
                <a:latin typeface="+mn-lt"/>
                <a:ea typeface="+mn-ea"/>
                <a:cs typeface="Arial" pitchFamily="34" charset="0"/>
              </a:defRPr>
            </a:lvl2pPr>
            <a:lvl3pPr marL="930879" indent="-232721">
              <a:defRPr lang="en-US" sz="1900" kern="1200" dirty="0" smtClean="0">
                <a:solidFill>
                  <a:schemeClr val="bg2">
                    <a:lumMod val="50000"/>
                  </a:schemeClr>
                </a:solidFill>
                <a:latin typeface="+mn-lt"/>
                <a:ea typeface="+mn-ea"/>
                <a:cs typeface="Arial" pitchFamily="34" charset="0"/>
              </a:defRPr>
            </a:lvl3pPr>
            <a:lvl4pPr marL="1241173" indent="-232721">
              <a:defRPr lang="en-US" sz="1600" kern="1200" dirty="0" smtClean="0">
                <a:solidFill>
                  <a:schemeClr val="bg2">
                    <a:lumMod val="50000"/>
                  </a:schemeClr>
                </a:solidFill>
                <a:latin typeface="+mn-lt"/>
                <a:ea typeface="+mn-ea"/>
                <a:cs typeface="Arial" pitchFamily="34" charset="0"/>
              </a:defRPr>
            </a:lvl4pPr>
            <a:lvl5pPr marL="1473894" indent="-232721">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Tree>
    <p:extLst>
      <p:ext uri="{BB962C8B-B14F-4D97-AF65-F5344CB8AC3E}">
        <p14:creationId xmlns:p14="http://schemas.microsoft.com/office/powerpoint/2010/main" val="1877629052"/>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Punchy Slide Gre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1" y="2875736"/>
            <a:ext cx="11375536" cy="1243058"/>
          </a:xfrm>
          <a:prstGeom prst="rect">
            <a:avLst/>
          </a:prstGeom>
        </p:spPr>
        <p:txBody>
          <a:bodyPr anchor="b" anchorCtr="0"/>
          <a:lstStyle>
            <a:lvl1pPr>
              <a:defRPr sz="9000" spc="-306" baseline="0">
                <a:solidFill>
                  <a:schemeClr val="tx1"/>
                </a:solidFill>
              </a:defRPr>
            </a:lvl1pPr>
          </a:lstStyle>
          <a:p>
            <a:r>
              <a:rPr lang="en-US" dirty="0" smtClean="0"/>
              <a:t>Click to edit title style</a:t>
            </a:r>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24987"/>
          <a:stretch/>
        </p:blipFill>
        <p:spPr bwMode="black">
          <a:xfrm>
            <a:off x="10525576" y="6264016"/>
            <a:ext cx="1619203" cy="560111"/>
          </a:xfrm>
          <a:prstGeom prst="rect">
            <a:avLst/>
          </a:prstGeom>
        </p:spPr>
      </p:pic>
    </p:spTree>
    <p:extLst>
      <p:ext uri="{BB962C8B-B14F-4D97-AF65-F5344CB8AC3E}">
        <p14:creationId xmlns:p14="http://schemas.microsoft.com/office/powerpoint/2010/main" val="3619926806"/>
      </p:ext>
    </p:extLst>
  </p:cSld>
  <p:clrMapOvr>
    <a:masterClrMapping/>
  </p:clrMapOvr>
  <p:transition>
    <p:fade/>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05844"/>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0781776"/>
      </p:ext>
    </p:extLst>
  </p:cSld>
  <p:clrMapOvr>
    <a:masterClrMapping/>
  </p:clrMapOvr>
  <p:transition>
    <p:fade/>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userDrawn="1">
  <p:cSld name="1_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1"/>
            <a:ext cx="11375536" cy="2015262"/>
          </a:xfrm>
          <a:prstGeom prst="rect">
            <a:avLst/>
          </a:prstGeom>
        </p:spPr>
        <p:txBody>
          <a:bodyPr/>
          <a:lstStyle>
            <a:lvl1pPr marL="0" indent="0">
              <a:spcBef>
                <a:spcPts val="2447"/>
              </a:spcBef>
              <a:buNone/>
              <a:defRPr sz="41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6340" indent="0">
              <a:buNone/>
              <a:defRPr sz="2000">
                <a:gradFill>
                  <a:gsLst>
                    <a:gs pos="100000">
                      <a:schemeClr val="bg2"/>
                    </a:gs>
                    <a:gs pos="0">
                      <a:schemeClr val="bg2"/>
                    </a:gs>
                  </a:gsLst>
                  <a:lin ang="5400000" scaled="0"/>
                </a:gradFill>
              </a:defRPr>
            </a:lvl3pPr>
            <a:lvl4pPr marL="466205" indent="0">
              <a:buNone/>
              <a:defRPr sz="2000">
                <a:gradFill>
                  <a:gsLst>
                    <a:gs pos="100000">
                      <a:schemeClr val="bg2"/>
                    </a:gs>
                    <a:gs pos="0">
                      <a:schemeClr val="bg2"/>
                    </a:gs>
                  </a:gsLst>
                  <a:lin ang="5400000" scaled="0"/>
                </a:gradFill>
              </a:defRPr>
            </a:lvl4pPr>
            <a:lvl5pPr marL="707402"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4349" tIns="62174" rIns="124349" bIns="62174" anchor="ctr"/>
          <a:lstStyle>
            <a:lvl1pPr algn="l">
              <a:defRPr sz="1600">
                <a:gradFill>
                  <a:gsLst>
                    <a:gs pos="100000">
                      <a:schemeClr val="bg2"/>
                    </a:gs>
                    <a:gs pos="0">
                      <a:schemeClr val="bg2"/>
                    </a:gs>
                  </a:gsLst>
                  <a:lin ang="5400000" scaled="0"/>
                </a:gradFill>
              </a:defRPr>
            </a:lvl1pPr>
          </a:lstStyle>
          <a:p>
            <a:pPr defTabSz="932372"/>
            <a:fld id="{727B4C2D-45E2-4621-8491-2995EB46A674}" type="slidenum">
              <a:rPr lang="en-US" smtClean="0">
                <a:gradFill>
                  <a:gsLst>
                    <a:gs pos="100000">
                      <a:srgbClr val="797A7D"/>
                    </a:gs>
                    <a:gs pos="0">
                      <a:srgbClr val="797A7D"/>
                    </a:gs>
                  </a:gsLst>
                  <a:lin ang="5400000" scaled="0"/>
                </a:gradFill>
              </a:rPr>
              <a:pPr defTabSz="932372"/>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702740195"/>
      </p:ext>
    </p:extLst>
  </p:cSld>
  <p:clrMapOvr>
    <a:masterClrMapping/>
  </p:clrMapOvr>
  <p:transition>
    <p:fade/>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7485" y="161088"/>
            <a:ext cx="11960861" cy="1229340"/>
          </a:xfrm>
          <a:prstGeom prst="rect">
            <a:avLst/>
          </a:prstGeom>
        </p:spPr>
        <p:txBody>
          <a:bodyPr/>
          <a:lstStyle>
            <a:lvl1pPr>
              <a:defRPr sz="4100">
                <a:solidFill>
                  <a:srgbClr val="002050"/>
                </a:solidFill>
                <a:latin typeface="Segoe UI Light"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45433" y="1517101"/>
            <a:ext cx="11767516" cy="5262085"/>
          </a:xfrm>
          <a:prstGeom prst="rect">
            <a:avLst/>
          </a:prstGeom>
        </p:spPr>
        <p:txBody>
          <a:bodyPr/>
          <a:lstStyle>
            <a:lvl1pPr marL="349654" indent="-349654">
              <a:lnSpc>
                <a:spcPct val="100000"/>
              </a:lnSpc>
              <a:spcBef>
                <a:spcPts val="1835"/>
              </a:spcBef>
              <a:buClr>
                <a:schemeClr val="accent1"/>
              </a:buClr>
              <a:buSzPct val="100000"/>
              <a:buFont typeface="Arial" pitchFamily="34" charset="0"/>
              <a:buChar char="•"/>
              <a:defRPr sz="3300">
                <a:solidFill>
                  <a:srgbClr val="002050">
                    <a:alpha val="99000"/>
                  </a:srgbClr>
                </a:solidFill>
                <a:latin typeface="Segoe UI Light" panose="020B0502040204020203" pitchFamily="34" charset="0"/>
                <a:cs typeface="Segoe UI Light" panose="020B0502040204020203" pitchFamily="34" charset="0"/>
              </a:defRPr>
            </a:lvl1pPr>
            <a:lvl2pPr marL="823953" indent="-351272">
              <a:lnSpc>
                <a:spcPct val="100000"/>
              </a:lnSpc>
              <a:spcBef>
                <a:spcPts val="408"/>
              </a:spcBef>
              <a:spcAft>
                <a:spcPts val="408"/>
              </a:spcAft>
              <a:buClr>
                <a:schemeClr val="tx1">
                  <a:lumMod val="75000"/>
                  <a:lumOff val="25000"/>
                </a:schemeClr>
              </a:buClr>
              <a:buSzPct val="85000"/>
              <a:buFont typeface="Segoe UI" pitchFamily="34" charset="0"/>
              <a:buChar char="–"/>
              <a:defRPr sz="2900">
                <a:solidFill>
                  <a:schemeClr val="tx1">
                    <a:alpha val="99000"/>
                  </a:schemeClr>
                </a:solidFill>
                <a:latin typeface="Segoe UI Light" panose="020B0502040204020203" pitchFamily="34" charset="0"/>
                <a:cs typeface="Segoe UI Light" panose="020B0502040204020203" pitchFamily="34" charset="0"/>
              </a:defRPr>
            </a:lvl2pPr>
            <a:lvl3pPr marL="1222170" indent="-349654">
              <a:lnSpc>
                <a:spcPct val="100000"/>
              </a:lnSpc>
              <a:spcBef>
                <a:spcPts val="204"/>
              </a:spcBef>
              <a:spcAft>
                <a:spcPts val="204"/>
              </a:spcAft>
              <a:buClr>
                <a:schemeClr val="tx1">
                  <a:lumMod val="75000"/>
                  <a:lumOff val="25000"/>
                </a:schemeClr>
              </a:buClr>
              <a:buSzPct val="85000"/>
              <a:buFont typeface="Courier New" pitchFamily="49" charset="0"/>
              <a:buChar char="o"/>
              <a:defRPr sz="1800">
                <a:solidFill>
                  <a:schemeClr val="tx1">
                    <a:alpha val="99000"/>
                  </a:schemeClr>
                </a:solidFill>
                <a:latin typeface="Segoe UI Light" panose="020B0502040204020203" pitchFamily="34" charset="0"/>
                <a:cs typeface="Segoe UI Light" panose="020B0502040204020203" pitchFamily="34" charset="0"/>
              </a:defRPr>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98468632"/>
      </p:ext>
    </p:extLst>
  </p:cSld>
  <p:clrMapOvr>
    <a:masterClrMapping/>
  </p:clrMapOvr>
  <p:transition>
    <p:fade/>
  </p:transition>
  <p:timing>
    <p:tnLst>
      <p:par>
        <p:cTn id="1" dur="indefinite" restart="never" nodeType="tmRoot"/>
      </p:par>
    </p:tnLst>
  </p:timing>
  <p:hf hdr="0"/>
</p:sldLayout>
</file>

<file path=ppt/slideLayouts/slideLayout257.xml><?xml version="1.0" encoding="utf-8"?>
<p:sldLayout xmlns:a="http://schemas.openxmlformats.org/drawingml/2006/main" xmlns:r="http://schemas.openxmlformats.org/officeDocument/2006/relationships" xmlns:p="http://schemas.openxmlformats.org/presentationml/2006/main">
  <p:cSld name="Course Title Layout">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3080" y="2358156"/>
            <a:ext cx="11348917" cy="1972480"/>
          </a:xfrm>
          <a:prstGeom prst="rect">
            <a:avLst/>
          </a:prstGeom>
        </p:spPr>
        <p:txBody>
          <a:bodyPr anchor="ctr">
            <a:noAutofit/>
          </a:bodyPr>
          <a:lstStyle>
            <a:lvl1pPr algn="l">
              <a:lnSpc>
                <a:spcPct val="90000"/>
              </a:lnSpc>
              <a:defRPr sz="4900" spc="-153" baseline="0">
                <a:solidFill>
                  <a:schemeClr val="bg1">
                    <a:alpha val="99000"/>
                  </a:schemeClr>
                </a:solidFill>
                <a:latin typeface="Segoe UI Light" pitchFamily="34" charset="0"/>
              </a:defRPr>
            </a:lvl1pPr>
          </a:lstStyle>
          <a:p>
            <a:r>
              <a:rPr lang="en-US" dirty="0" smtClean="0"/>
              <a:t>Course Title</a:t>
            </a:r>
            <a:endParaRPr lang="en-US" dirty="0"/>
          </a:p>
        </p:txBody>
      </p:sp>
      <p:sp>
        <p:nvSpPr>
          <p:cNvPr id="6" name="Subtitle 2"/>
          <p:cNvSpPr>
            <a:spLocks noGrp="1"/>
          </p:cNvSpPr>
          <p:nvPr>
            <p:ph type="subTitle" idx="1" hasCustomPrompt="1"/>
          </p:nvPr>
        </p:nvSpPr>
        <p:spPr>
          <a:xfrm>
            <a:off x="543079" y="4830051"/>
            <a:ext cx="6272567" cy="1916182"/>
          </a:xfrm>
          <a:prstGeom prst="rect">
            <a:avLst/>
          </a:prstGeom>
        </p:spPr>
        <p:txBody>
          <a:bodyPr>
            <a:noAutofit/>
          </a:bodyPr>
          <a:lstStyle>
            <a:lvl1pPr marL="0" indent="0" algn="l">
              <a:lnSpc>
                <a:spcPct val="90000"/>
              </a:lnSpc>
              <a:spcBef>
                <a:spcPts val="0"/>
              </a:spcBef>
              <a:buNone/>
              <a:defRPr sz="2400" b="1" cap="none" baseline="0">
                <a:solidFill>
                  <a:schemeClr val="bg1">
                    <a:lumMod val="95000"/>
                    <a:alpha val="99000"/>
                  </a:schemeClr>
                </a:solidFill>
                <a:latin typeface="Segoe UI Light" pitchFamily="34" charset="0"/>
              </a:defRPr>
            </a:lvl1pPr>
            <a:lvl2pPr marL="466187" indent="0" algn="ctr">
              <a:buNone/>
              <a:defRPr>
                <a:solidFill>
                  <a:schemeClr val="tx1">
                    <a:tint val="75000"/>
                  </a:schemeClr>
                </a:solidFill>
              </a:defRPr>
            </a:lvl2pPr>
            <a:lvl3pPr marL="932372" indent="0" algn="ctr">
              <a:buNone/>
              <a:defRPr>
                <a:solidFill>
                  <a:schemeClr val="tx1">
                    <a:tint val="75000"/>
                  </a:schemeClr>
                </a:solidFill>
              </a:defRPr>
            </a:lvl3pPr>
            <a:lvl4pPr marL="1398559" indent="0" algn="ctr">
              <a:buNone/>
              <a:defRPr>
                <a:solidFill>
                  <a:schemeClr val="tx1">
                    <a:tint val="75000"/>
                  </a:schemeClr>
                </a:solidFill>
              </a:defRPr>
            </a:lvl4pPr>
            <a:lvl5pPr marL="1864746" indent="0" algn="ctr">
              <a:buNone/>
              <a:defRPr>
                <a:solidFill>
                  <a:schemeClr val="tx1">
                    <a:tint val="75000"/>
                  </a:schemeClr>
                </a:solidFill>
              </a:defRPr>
            </a:lvl5pPr>
            <a:lvl6pPr marL="2330933" indent="0" algn="ctr">
              <a:buNone/>
              <a:defRPr>
                <a:solidFill>
                  <a:schemeClr val="tx1">
                    <a:tint val="75000"/>
                  </a:schemeClr>
                </a:solidFill>
              </a:defRPr>
            </a:lvl6pPr>
            <a:lvl7pPr marL="2797117" indent="0" algn="ctr">
              <a:buNone/>
              <a:defRPr>
                <a:solidFill>
                  <a:schemeClr val="tx1">
                    <a:tint val="75000"/>
                  </a:schemeClr>
                </a:solidFill>
              </a:defRPr>
            </a:lvl7pPr>
            <a:lvl8pPr marL="3263304" indent="0" algn="ctr">
              <a:buNone/>
              <a:defRPr>
                <a:solidFill>
                  <a:schemeClr val="tx1">
                    <a:tint val="75000"/>
                  </a:schemeClr>
                </a:solidFill>
              </a:defRPr>
            </a:lvl8pPr>
            <a:lvl9pPr marL="3729491" indent="0" algn="ctr">
              <a:buNone/>
              <a:defRPr>
                <a:solidFill>
                  <a:schemeClr val="tx1">
                    <a:tint val="75000"/>
                  </a:schemeClr>
                </a:solidFill>
              </a:defRPr>
            </a:lvl9pPr>
          </a:lstStyle>
          <a:p>
            <a:r>
              <a:rPr lang="en-US" dirty="0" smtClean="0"/>
              <a:t>Subtitle</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10607"/>
          <a:stretch/>
        </p:blipFill>
        <p:spPr>
          <a:xfrm>
            <a:off x="10231348" y="193508"/>
            <a:ext cx="2069423" cy="925617"/>
          </a:xfrm>
          <a:prstGeom prst="rect">
            <a:avLst/>
          </a:prstGeom>
        </p:spPr>
      </p:pic>
    </p:spTree>
    <p:extLst>
      <p:ext uri="{BB962C8B-B14F-4D97-AF65-F5344CB8AC3E}">
        <p14:creationId xmlns:p14="http://schemas.microsoft.com/office/powerpoint/2010/main" val="3550422307"/>
      </p:ext>
    </p:extLst>
  </p:cSld>
  <p:clrMapOvr>
    <a:masterClrMapping/>
  </p:clrMapOvr>
  <p:transition>
    <p:fade/>
  </p:transition>
  <p:timing>
    <p:tnLst>
      <p:par>
        <p:cTn id="1" dur="indefinite" restart="never" nodeType="tmRoot"/>
      </p:par>
    </p:tnLst>
  </p:timing>
  <p:hf hdr="0"/>
</p:sldLayout>
</file>

<file path=ppt/slideLayouts/slideLayout258.xml><?xml version="1.0" encoding="utf-8"?>
<p:sldLayout xmlns:a="http://schemas.openxmlformats.org/drawingml/2006/main" xmlns:r="http://schemas.openxmlformats.org/officeDocument/2006/relationships" xmlns:p="http://schemas.openxmlformats.org/presentationml/2006/main">
  <p:cSld name="Microsoft Slide">
    <p:bg>
      <p:bgPr>
        <a:solidFill>
          <a:srgbClr val="4668C5"/>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val="0"/>
              </a:ext>
            </a:extLst>
          </a:blip>
          <a:srcRect l="9719"/>
          <a:stretch/>
        </p:blipFill>
        <p:spPr>
          <a:xfrm>
            <a:off x="523181" y="2980931"/>
            <a:ext cx="5884906" cy="2396796"/>
          </a:xfrm>
          <a:prstGeom prst="rect">
            <a:avLst/>
          </a:prstGeom>
        </p:spPr>
      </p:pic>
      <p:sp>
        <p:nvSpPr>
          <p:cNvPr id="9" name="Rectangle 2"/>
          <p:cNvSpPr>
            <a:spLocks noChangeArrowheads="1"/>
          </p:cNvSpPr>
          <p:nvPr userDrawn="1"/>
        </p:nvSpPr>
        <p:spPr bwMode="auto">
          <a:xfrm>
            <a:off x="540857" y="6079406"/>
            <a:ext cx="11303915" cy="766448"/>
          </a:xfrm>
          <a:prstGeom prst="rect">
            <a:avLst/>
          </a:prstGeom>
          <a:noFill/>
          <a:ln w="9525">
            <a:noFill/>
            <a:miter lim="800000"/>
            <a:headEnd/>
            <a:tailEnd/>
          </a:ln>
        </p:spPr>
        <p:txBody>
          <a:bodyPr wrap="square" lIns="93278" tIns="46639" rIns="93278" bIns="46639">
            <a:spAutoFit/>
          </a:bodyPr>
          <a:lstStyle/>
          <a:p>
            <a:pPr marL="0" lvl="1" defTabSz="932092">
              <a:defRPr/>
            </a:pPr>
            <a:r>
              <a:rPr lang="en-US" sz="1100" dirty="0">
                <a:solidFill>
                  <a:prstClr val="white">
                    <a:lumMod val="85000"/>
                  </a:prstClr>
                </a:solidFill>
                <a:latin typeface="Calibri"/>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37313559"/>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cSld name="1_Demo Slide">
    <p:bg>
      <p:bgPr>
        <a:solidFill>
          <a:srgbClr val="00723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4081" y="4866494"/>
            <a:ext cx="10697926" cy="1636295"/>
          </a:xfrm>
          <a:prstGeom prst="rect">
            <a:avLst/>
          </a:prstGeom>
        </p:spPr>
        <p:txBody>
          <a:bodyPr anchor="ctr">
            <a:noAutofit/>
          </a:bodyPr>
          <a:lstStyle>
            <a:lvl1pPr marL="0" marR="0" indent="0" algn="l" defTabSz="932372" rtl="0" eaLnBrk="1" fontAlgn="auto" latinLnBrk="0" hangingPunct="1">
              <a:lnSpc>
                <a:spcPct val="90000"/>
              </a:lnSpc>
              <a:spcBef>
                <a:spcPts val="0"/>
              </a:spcBef>
              <a:spcAft>
                <a:spcPts val="0"/>
              </a:spcAft>
              <a:buClr>
                <a:srgbClr val="00DCFF"/>
              </a:buClr>
              <a:buSzPct val="90000"/>
              <a:buFont typeface="Arial" pitchFamily="34" charset="0"/>
              <a:buNone/>
              <a:tabLst/>
              <a:defRPr sz="2900" b="1" cap="all" baseline="0">
                <a:solidFill>
                  <a:schemeClr val="bg1">
                    <a:alpha val="99000"/>
                  </a:schemeClr>
                </a:solidFill>
              </a:defRPr>
            </a:lvl1pPr>
            <a:lvl2pPr marL="466187" indent="0" algn="ctr">
              <a:buNone/>
              <a:defRPr>
                <a:solidFill>
                  <a:schemeClr val="tx1">
                    <a:tint val="75000"/>
                  </a:schemeClr>
                </a:solidFill>
              </a:defRPr>
            </a:lvl2pPr>
            <a:lvl3pPr marL="932372" indent="0" algn="ctr">
              <a:buNone/>
              <a:defRPr>
                <a:solidFill>
                  <a:schemeClr val="tx1">
                    <a:tint val="75000"/>
                  </a:schemeClr>
                </a:solidFill>
              </a:defRPr>
            </a:lvl3pPr>
            <a:lvl4pPr marL="1398559" indent="0" algn="ctr">
              <a:buNone/>
              <a:defRPr>
                <a:solidFill>
                  <a:schemeClr val="tx1">
                    <a:tint val="75000"/>
                  </a:schemeClr>
                </a:solidFill>
              </a:defRPr>
            </a:lvl4pPr>
            <a:lvl5pPr marL="1864746" indent="0" algn="ctr">
              <a:buNone/>
              <a:defRPr>
                <a:solidFill>
                  <a:schemeClr val="tx1">
                    <a:tint val="75000"/>
                  </a:schemeClr>
                </a:solidFill>
              </a:defRPr>
            </a:lvl5pPr>
            <a:lvl6pPr marL="2330933" indent="0" algn="ctr">
              <a:buNone/>
              <a:defRPr>
                <a:solidFill>
                  <a:schemeClr val="tx1">
                    <a:tint val="75000"/>
                  </a:schemeClr>
                </a:solidFill>
              </a:defRPr>
            </a:lvl6pPr>
            <a:lvl7pPr marL="2797117" indent="0" algn="ctr">
              <a:buNone/>
              <a:defRPr>
                <a:solidFill>
                  <a:schemeClr val="tx1">
                    <a:tint val="75000"/>
                  </a:schemeClr>
                </a:solidFill>
              </a:defRPr>
            </a:lvl7pPr>
            <a:lvl8pPr marL="3263304" indent="0" algn="ctr">
              <a:buNone/>
              <a:defRPr>
                <a:solidFill>
                  <a:schemeClr val="tx1">
                    <a:tint val="75000"/>
                  </a:schemeClr>
                </a:solidFill>
              </a:defRPr>
            </a:lvl8pPr>
            <a:lvl9pPr marL="3729491" indent="0" algn="ctr">
              <a:buNone/>
              <a:defRPr>
                <a:solidFill>
                  <a:schemeClr val="tx1">
                    <a:tint val="75000"/>
                  </a:schemeClr>
                </a:solidFill>
              </a:defRPr>
            </a:lvl9pPr>
          </a:lstStyle>
          <a:p>
            <a:r>
              <a:rPr lang="en-US" b="0" dirty="0" smtClean="0"/>
              <a:t>{Sample Code Location e.g., Codeshow.codeplex.com} </a:t>
            </a:r>
          </a:p>
          <a:p>
            <a:r>
              <a:rPr lang="en-US" dirty="0" smtClean="0"/>
              <a:t>(</a:t>
            </a:r>
            <a:r>
              <a:rPr lang="en-US" dirty="0" err="1" smtClean="0"/>
              <a:t>dEMO</a:t>
            </a:r>
            <a:r>
              <a:rPr lang="en-US" dirty="0" smtClean="0"/>
              <a:t> NAME)</a:t>
            </a:r>
            <a:endParaRPr lang="en-US" dirty="0"/>
          </a:p>
        </p:txBody>
      </p:sp>
      <p:sp>
        <p:nvSpPr>
          <p:cNvPr id="10" name="Text Placeholder 9"/>
          <p:cNvSpPr>
            <a:spLocks noGrp="1"/>
          </p:cNvSpPr>
          <p:nvPr>
            <p:ph type="body" sz="quarter" idx="10" hasCustomPrompt="1"/>
          </p:nvPr>
        </p:nvSpPr>
        <p:spPr>
          <a:xfrm>
            <a:off x="424081" y="3179329"/>
            <a:ext cx="10938496" cy="1411535"/>
          </a:xfrm>
          <a:prstGeom prst="rect">
            <a:avLst/>
          </a:prstGeom>
        </p:spPr>
        <p:txBody>
          <a:bodyPr anchor="ctr"/>
          <a:lstStyle>
            <a:lvl1pPr algn="l">
              <a:defRPr sz="7300" baseline="0">
                <a:solidFill>
                  <a:schemeClr val="bg1">
                    <a:alpha val="99000"/>
                  </a:schemeClr>
                </a:solidFill>
                <a:latin typeface="Segoe UI Light" panose="020B0502040204020203" pitchFamily="34" charset="0"/>
                <a:cs typeface="Segoe UI Light" panose="020B0502040204020203" pitchFamily="34" charset="0"/>
              </a:defRPr>
            </a:lvl1pPr>
            <a:lvl2pPr>
              <a:defRPr sz="6100">
                <a:solidFill>
                  <a:schemeClr val="bg1">
                    <a:alpha val="99000"/>
                  </a:schemeClr>
                </a:solidFill>
                <a:latin typeface="+mj-lt"/>
              </a:defRPr>
            </a:lvl2pPr>
            <a:lvl3pPr>
              <a:defRPr sz="6100">
                <a:solidFill>
                  <a:schemeClr val="bg1">
                    <a:alpha val="99000"/>
                  </a:schemeClr>
                </a:solidFill>
                <a:latin typeface="+mj-lt"/>
              </a:defRPr>
            </a:lvl3pPr>
            <a:lvl4pPr>
              <a:defRPr sz="6100">
                <a:solidFill>
                  <a:schemeClr val="bg1">
                    <a:alpha val="99000"/>
                  </a:schemeClr>
                </a:solidFill>
                <a:latin typeface="+mj-lt"/>
              </a:defRPr>
            </a:lvl4pPr>
            <a:lvl5pPr>
              <a:defRPr sz="6100">
                <a:solidFill>
                  <a:schemeClr val="bg1">
                    <a:alpha val="99000"/>
                  </a:schemeClr>
                </a:solidFill>
                <a:latin typeface="+mj-lt"/>
              </a:defRPr>
            </a:lvl5pPr>
          </a:lstStyle>
          <a:p>
            <a:pPr lvl="0"/>
            <a:r>
              <a:rPr lang="en-US" dirty="0" smtClean="0"/>
              <a:t>demo</a:t>
            </a:r>
            <a:endParaRPr lang="en-US" dirty="0"/>
          </a:p>
        </p:txBody>
      </p:sp>
    </p:spTree>
    <p:extLst>
      <p:ext uri="{BB962C8B-B14F-4D97-AF65-F5344CB8AC3E}">
        <p14:creationId xmlns:p14="http://schemas.microsoft.com/office/powerpoint/2010/main" val="61399659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43265"/>
      </p:ext>
    </p:extLst>
  </p:cSld>
  <p:clrMapOvr>
    <a:masterClrMapping/>
  </p:clrMapOvr>
  <p:transition>
    <p:fade/>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Module Layout">
    <p:bg>
      <p:bgPr>
        <a:solidFill>
          <a:srgbClr val="4668C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003" y="3850320"/>
            <a:ext cx="11585645" cy="1972480"/>
          </a:xfrm>
          <a:prstGeom prst="rect">
            <a:avLst/>
          </a:prstGeom>
        </p:spPr>
        <p:txBody>
          <a:bodyPr anchor="t" anchorCtr="0">
            <a:noAutofit/>
          </a:bodyPr>
          <a:lstStyle>
            <a:lvl1pPr algn="l">
              <a:lnSpc>
                <a:spcPct val="90000"/>
              </a:lnSpc>
              <a:defRPr sz="4900" spc="-153" baseline="0">
                <a:solidFill>
                  <a:schemeClr val="bg1">
                    <a:alpha val="99000"/>
                  </a:schemeClr>
                </a:solidFill>
                <a:latin typeface="Segoe UI Light" pitchFamily="34" charset="0"/>
              </a:defRPr>
            </a:lvl1pPr>
          </a:lstStyle>
          <a:p>
            <a:r>
              <a:rPr lang="en-US" dirty="0" smtClean="0"/>
              <a:t>Module or Section transition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10607"/>
          <a:stretch/>
        </p:blipFill>
        <p:spPr>
          <a:xfrm>
            <a:off x="10231348" y="193508"/>
            <a:ext cx="2069423" cy="925617"/>
          </a:xfrm>
          <a:prstGeom prst="rect">
            <a:avLst/>
          </a:prstGeom>
        </p:spPr>
      </p:pic>
      <p:sp>
        <p:nvSpPr>
          <p:cNvPr id="9" name="Subtitle 2"/>
          <p:cNvSpPr>
            <a:spLocks noGrp="1"/>
          </p:cNvSpPr>
          <p:nvPr>
            <p:ph type="subTitle" idx="1" hasCustomPrompt="1"/>
          </p:nvPr>
        </p:nvSpPr>
        <p:spPr>
          <a:xfrm>
            <a:off x="557003" y="3001286"/>
            <a:ext cx="11585645" cy="763040"/>
          </a:xfrm>
          <a:prstGeom prst="rect">
            <a:avLst/>
          </a:prstGeom>
        </p:spPr>
        <p:txBody>
          <a:bodyPr>
            <a:noAutofit/>
          </a:bodyPr>
          <a:lstStyle>
            <a:lvl1pPr marL="0" indent="0" algn="l">
              <a:lnSpc>
                <a:spcPct val="90000"/>
              </a:lnSpc>
              <a:spcBef>
                <a:spcPts val="0"/>
              </a:spcBef>
              <a:buNone/>
              <a:defRPr sz="2400" b="0" cap="none" baseline="0">
                <a:solidFill>
                  <a:schemeClr val="bg1">
                    <a:alpha val="99000"/>
                  </a:schemeClr>
                </a:solidFill>
                <a:latin typeface="Segoe UI Light" pitchFamily="34" charset="0"/>
              </a:defRPr>
            </a:lvl1pPr>
            <a:lvl2pPr marL="466187" indent="0" algn="ctr">
              <a:buNone/>
              <a:defRPr>
                <a:solidFill>
                  <a:schemeClr val="tx1">
                    <a:tint val="75000"/>
                  </a:schemeClr>
                </a:solidFill>
              </a:defRPr>
            </a:lvl2pPr>
            <a:lvl3pPr marL="932372" indent="0" algn="ctr">
              <a:buNone/>
              <a:defRPr>
                <a:solidFill>
                  <a:schemeClr val="tx1">
                    <a:tint val="75000"/>
                  </a:schemeClr>
                </a:solidFill>
              </a:defRPr>
            </a:lvl3pPr>
            <a:lvl4pPr marL="1398559" indent="0" algn="ctr">
              <a:buNone/>
              <a:defRPr>
                <a:solidFill>
                  <a:schemeClr val="tx1">
                    <a:tint val="75000"/>
                  </a:schemeClr>
                </a:solidFill>
              </a:defRPr>
            </a:lvl4pPr>
            <a:lvl5pPr marL="1864746" indent="0" algn="ctr">
              <a:buNone/>
              <a:defRPr>
                <a:solidFill>
                  <a:schemeClr val="tx1">
                    <a:tint val="75000"/>
                  </a:schemeClr>
                </a:solidFill>
              </a:defRPr>
            </a:lvl5pPr>
            <a:lvl6pPr marL="2330933" indent="0" algn="ctr">
              <a:buNone/>
              <a:defRPr>
                <a:solidFill>
                  <a:schemeClr val="tx1">
                    <a:tint val="75000"/>
                  </a:schemeClr>
                </a:solidFill>
              </a:defRPr>
            </a:lvl6pPr>
            <a:lvl7pPr marL="2797117" indent="0" algn="ctr">
              <a:buNone/>
              <a:defRPr>
                <a:solidFill>
                  <a:schemeClr val="tx1">
                    <a:tint val="75000"/>
                  </a:schemeClr>
                </a:solidFill>
              </a:defRPr>
            </a:lvl7pPr>
            <a:lvl8pPr marL="3263304" indent="0" algn="ctr">
              <a:buNone/>
              <a:defRPr>
                <a:solidFill>
                  <a:schemeClr val="tx1">
                    <a:tint val="75000"/>
                  </a:schemeClr>
                </a:solidFill>
              </a:defRPr>
            </a:lvl8pPr>
            <a:lvl9pPr marL="3729491" indent="0" algn="ctr">
              <a:buNone/>
              <a:defRPr>
                <a:solidFill>
                  <a:schemeClr val="tx1">
                    <a:tint val="75000"/>
                  </a:schemeClr>
                </a:solidFill>
              </a:defRPr>
            </a:lvl9pPr>
          </a:lstStyle>
          <a:p>
            <a:r>
              <a:rPr lang="en-US" dirty="0" smtClean="0"/>
              <a:t>Course Title Style</a:t>
            </a:r>
            <a:endParaRPr lang="en-US" dirty="0"/>
          </a:p>
        </p:txBody>
      </p:sp>
    </p:spTree>
    <p:extLst>
      <p:ext uri="{BB962C8B-B14F-4D97-AF65-F5344CB8AC3E}">
        <p14:creationId xmlns:p14="http://schemas.microsoft.com/office/powerpoint/2010/main" val="1552052492"/>
      </p:ext>
    </p:extLst>
  </p:cSld>
  <p:clrMapOvr>
    <a:masterClrMapping/>
  </p:clrMapOvr>
  <p:transition>
    <p:fade/>
  </p:transition>
  <p:timing>
    <p:tnLst>
      <p:par>
        <p:cTn id="1" dur="indefinite" restart="never" nodeType="tmRoot"/>
      </p:par>
    </p:tnLst>
  </p:timing>
  <p:hf hdr="0"/>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0437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3278" bIns="93278" anchor="t" anchorCtr="0"/>
          <a:lstStyle>
            <a:lvl1pPr algn="l" defTabSz="932555"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686406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736" y="2172837"/>
            <a:ext cx="10571004" cy="149928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65471" y="3963564"/>
            <a:ext cx="8705533" cy="1787490"/>
          </a:xfrm>
        </p:spPr>
        <p:txBody>
          <a:bodyPr/>
          <a:lstStyle>
            <a:lvl1pPr marL="0" indent="0" algn="ctr">
              <a:buNone/>
              <a:defRPr>
                <a:solidFill>
                  <a:schemeClr val="tx1">
                    <a:tint val="75000"/>
                  </a:schemeClr>
                </a:solidFill>
              </a:defRPr>
            </a:lvl1pPr>
            <a:lvl2pPr marL="555132" indent="0" algn="ctr">
              <a:buNone/>
              <a:defRPr>
                <a:solidFill>
                  <a:schemeClr val="tx1">
                    <a:tint val="75000"/>
                  </a:schemeClr>
                </a:solidFill>
              </a:defRPr>
            </a:lvl2pPr>
            <a:lvl3pPr marL="1110264" indent="0" algn="ctr">
              <a:buNone/>
              <a:defRPr>
                <a:solidFill>
                  <a:schemeClr val="tx1">
                    <a:tint val="75000"/>
                  </a:schemeClr>
                </a:solidFill>
              </a:defRPr>
            </a:lvl3pPr>
            <a:lvl4pPr marL="1665397" indent="0" algn="ctr">
              <a:buNone/>
              <a:defRPr>
                <a:solidFill>
                  <a:schemeClr val="tx1">
                    <a:tint val="75000"/>
                  </a:schemeClr>
                </a:solidFill>
              </a:defRPr>
            </a:lvl4pPr>
            <a:lvl5pPr marL="2220529" indent="0" algn="ctr">
              <a:buNone/>
              <a:defRPr>
                <a:solidFill>
                  <a:schemeClr val="tx1">
                    <a:tint val="75000"/>
                  </a:schemeClr>
                </a:solidFill>
              </a:defRPr>
            </a:lvl5pPr>
            <a:lvl6pPr marL="2775661" indent="0" algn="ctr">
              <a:buNone/>
              <a:defRPr>
                <a:solidFill>
                  <a:schemeClr val="tx1">
                    <a:tint val="75000"/>
                  </a:schemeClr>
                </a:solidFill>
              </a:defRPr>
            </a:lvl6pPr>
            <a:lvl7pPr marL="3330793" indent="0" algn="ctr">
              <a:buNone/>
              <a:defRPr>
                <a:solidFill>
                  <a:schemeClr val="tx1">
                    <a:tint val="75000"/>
                  </a:schemeClr>
                </a:solidFill>
              </a:defRPr>
            </a:lvl7pPr>
            <a:lvl8pPr marL="3885926" indent="0" algn="ctr">
              <a:buNone/>
              <a:defRPr>
                <a:solidFill>
                  <a:schemeClr val="tx1">
                    <a:tint val="75000"/>
                  </a:schemeClr>
                </a:solidFill>
              </a:defRPr>
            </a:lvl8pPr>
            <a:lvl9pPr marL="44410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AA7F20-7FF2-4360-AE4D-A0CEA8936153}" type="datetimeFigureOut">
              <a:rPr lang="en-US" smtClean="0">
                <a:solidFill>
                  <a:prstClr val="black">
                    <a:tint val="75000"/>
                  </a:prstClr>
                </a:solidFill>
              </a:rPr>
              <a:pPr/>
              <a:t>9/11/2014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1B08ED-A03B-489E-B169-42981A3DC8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179027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A7F20-7FF2-4360-AE4D-A0CEA8936153}" type="datetimeFigureOut">
              <a:rPr lang="en-US" smtClean="0">
                <a:solidFill>
                  <a:prstClr val="black">
                    <a:tint val="75000"/>
                  </a:prstClr>
                </a:solidFill>
              </a:rPr>
              <a:pPr/>
              <a:t>9/11/2014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1B08ED-A03B-489E-B169-42981A3DC8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3099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6" y="4494631"/>
            <a:ext cx="10571004" cy="1389190"/>
          </a:xfrm>
        </p:spPr>
        <p:txBody>
          <a:bodyPr anchor="t"/>
          <a:lstStyle>
            <a:lvl1pPr algn="l">
              <a:defRPr sz="4900" b="1" cap="all"/>
            </a:lvl1pPr>
          </a:lstStyle>
          <a:p>
            <a:r>
              <a:rPr lang="en-US" smtClean="0"/>
              <a:t>Click to edit Master title style</a:t>
            </a:r>
            <a:endParaRPr lang="en-US"/>
          </a:p>
        </p:txBody>
      </p:sp>
      <p:sp>
        <p:nvSpPr>
          <p:cNvPr id="3" name="Text Placeholder 2"/>
          <p:cNvSpPr>
            <a:spLocks noGrp="1"/>
          </p:cNvSpPr>
          <p:nvPr>
            <p:ph type="body" idx="1"/>
          </p:nvPr>
        </p:nvSpPr>
        <p:spPr>
          <a:xfrm>
            <a:off x="982396" y="2964579"/>
            <a:ext cx="10571004" cy="1530052"/>
          </a:xfrm>
        </p:spPr>
        <p:txBody>
          <a:bodyPr anchor="b"/>
          <a:lstStyle>
            <a:lvl1pPr marL="0" indent="0">
              <a:buNone/>
              <a:defRPr sz="2400">
                <a:solidFill>
                  <a:schemeClr val="tx1">
                    <a:tint val="75000"/>
                  </a:schemeClr>
                </a:solidFill>
              </a:defRPr>
            </a:lvl1pPr>
            <a:lvl2pPr marL="555132" indent="0">
              <a:buNone/>
              <a:defRPr sz="2200">
                <a:solidFill>
                  <a:schemeClr val="tx1">
                    <a:tint val="75000"/>
                  </a:schemeClr>
                </a:solidFill>
              </a:defRPr>
            </a:lvl2pPr>
            <a:lvl3pPr marL="1110264" indent="0">
              <a:buNone/>
              <a:defRPr sz="1900">
                <a:solidFill>
                  <a:schemeClr val="tx1">
                    <a:tint val="75000"/>
                  </a:schemeClr>
                </a:solidFill>
              </a:defRPr>
            </a:lvl3pPr>
            <a:lvl4pPr marL="1665397" indent="0">
              <a:buNone/>
              <a:defRPr sz="1700">
                <a:solidFill>
                  <a:schemeClr val="tx1">
                    <a:tint val="75000"/>
                  </a:schemeClr>
                </a:solidFill>
              </a:defRPr>
            </a:lvl4pPr>
            <a:lvl5pPr marL="2220529" indent="0">
              <a:buNone/>
              <a:defRPr sz="1700">
                <a:solidFill>
                  <a:schemeClr val="tx1">
                    <a:tint val="75000"/>
                  </a:schemeClr>
                </a:solidFill>
              </a:defRPr>
            </a:lvl5pPr>
            <a:lvl6pPr marL="2775661" indent="0">
              <a:buNone/>
              <a:defRPr sz="1700">
                <a:solidFill>
                  <a:schemeClr val="tx1">
                    <a:tint val="75000"/>
                  </a:schemeClr>
                </a:solidFill>
              </a:defRPr>
            </a:lvl6pPr>
            <a:lvl7pPr marL="3330793" indent="0">
              <a:buNone/>
              <a:defRPr sz="1700">
                <a:solidFill>
                  <a:schemeClr val="tx1">
                    <a:tint val="75000"/>
                  </a:schemeClr>
                </a:solidFill>
              </a:defRPr>
            </a:lvl7pPr>
            <a:lvl8pPr marL="3885926" indent="0">
              <a:buNone/>
              <a:defRPr sz="1700">
                <a:solidFill>
                  <a:schemeClr val="tx1">
                    <a:tint val="75000"/>
                  </a:schemeClr>
                </a:solidFill>
              </a:defRPr>
            </a:lvl8pPr>
            <a:lvl9pPr marL="444105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AA7F20-7FF2-4360-AE4D-A0CEA8936153}" type="datetimeFigureOut">
              <a:rPr lang="en-US" smtClean="0">
                <a:solidFill>
                  <a:prstClr val="black">
                    <a:tint val="75000"/>
                  </a:prstClr>
                </a:solidFill>
              </a:rPr>
              <a:pPr/>
              <a:t>9/11/2014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1B08ED-A03B-489E-B169-42981A3DC8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3450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1824" y="1632056"/>
            <a:ext cx="5492776" cy="4616063"/>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1875" y="1632056"/>
            <a:ext cx="5492776" cy="4616063"/>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AA7F20-7FF2-4360-AE4D-A0CEA8936153}" type="datetimeFigureOut">
              <a:rPr lang="en-US" smtClean="0">
                <a:solidFill>
                  <a:prstClr val="black">
                    <a:tint val="75000"/>
                  </a:prstClr>
                </a:solidFill>
              </a:rPr>
              <a:pPr/>
              <a:t>9/11/2014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1B08ED-A03B-489E-B169-42981A3DC8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514969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1824" y="1565673"/>
            <a:ext cx="5494936" cy="652498"/>
          </a:xfrm>
        </p:spPr>
        <p:txBody>
          <a:bodyPr anchor="b"/>
          <a:lstStyle>
            <a:lvl1pPr marL="0" indent="0">
              <a:buNone/>
              <a:defRPr sz="2900" b="1"/>
            </a:lvl1pPr>
            <a:lvl2pPr marL="555132" indent="0">
              <a:buNone/>
              <a:defRPr sz="2400" b="1"/>
            </a:lvl2pPr>
            <a:lvl3pPr marL="1110264" indent="0">
              <a:buNone/>
              <a:defRPr sz="2200" b="1"/>
            </a:lvl3pPr>
            <a:lvl4pPr marL="1665397" indent="0">
              <a:buNone/>
              <a:defRPr sz="1900" b="1"/>
            </a:lvl4pPr>
            <a:lvl5pPr marL="2220529" indent="0">
              <a:buNone/>
              <a:defRPr sz="1900" b="1"/>
            </a:lvl5pPr>
            <a:lvl6pPr marL="2775661" indent="0">
              <a:buNone/>
              <a:defRPr sz="1900" b="1"/>
            </a:lvl6pPr>
            <a:lvl7pPr marL="3330793" indent="0">
              <a:buNone/>
              <a:defRPr sz="1900" b="1"/>
            </a:lvl7pPr>
            <a:lvl8pPr marL="3885926" indent="0">
              <a:buNone/>
              <a:defRPr sz="1900" b="1"/>
            </a:lvl8pPr>
            <a:lvl9pPr marL="444105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21824" y="2218171"/>
            <a:ext cx="5494936" cy="402994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17557" y="1565673"/>
            <a:ext cx="5497095" cy="652498"/>
          </a:xfrm>
        </p:spPr>
        <p:txBody>
          <a:bodyPr anchor="b"/>
          <a:lstStyle>
            <a:lvl1pPr marL="0" indent="0">
              <a:buNone/>
              <a:defRPr sz="2900" b="1"/>
            </a:lvl1pPr>
            <a:lvl2pPr marL="555132" indent="0">
              <a:buNone/>
              <a:defRPr sz="2400" b="1"/>
            </a:lvl2pPr>
            <a:lvl3pPr marL="1110264" indent="0">
              <a:buNone/>
              <a:defRPr sz="2200" b="1"/>
            </a:lvl3pPr>
            <a:lvl4pPr marL="1665397" indent="0">
              <a:buNone/>
              <a:defRPr sz="1900" b="1"/>
            </a:lvl4pPr>
            <a:lvl5pPr marL="2220529" indent="0">
              <a:buNone/>
              <a:defRPr sz="1900" b="1"/>
            </a:lvl5pPr>
            <a:lvl6pPr marL="2775661" indent="0">
              <a:buNone/>
              <a:defRPr sz="1900" b="1"/>
            </a:lvl6pPr>
            <a:lvl7pPr marL="3330793" indent="0">
              <a:buNone/>
              <a:defRPr sz="1900" b="1"/>
            </a:lvl7pPr>
            <a:lvl8pPr marL="3885926" indent="0">
              <a:buNone/>
              <a:defRPr sz="1900" b="1"/>
            </a:lvl8pPr>
            <a:lvl9pPr marL="444105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317557" y="2218171"/>
            <a:ext cx="5497095" cy="402994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AA7F20-7FF2-4360-AE4D-A0CEA8936153}" type="datetimeFigureOut">
              <a:rPr lang="en-US" smtClean="0">
                <a:solidFill>
                  <a:prstClr val="black">
                    <a:tint val="75000"/>
                  </a:prstClr>
                </a:solidFill>
              </a:rPr>
              <a:pPr/>
              <a:t>9/11/2014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B1B08ED-A03B-489E-B169-42981A3DC8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801375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A7F20-7FF2-4360-AE4D-A0CEA8936153}" type="datetimeFigureOut">
              <a:rPr lang="en-US" smtClean="0">
                <a:solidFill>
                  <a:prstClr val="black">
                    <a:tint val="75000"/>
                  </a:prstClr>
                </a:solidFill>
              </a:rPr>
              <a:pPr/>
              <a:t>9/11/2014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B1B08ED-A03B-489E-B169-42981A3DC8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637330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A7F20-7FF2-4360-AE4D-A0CEA8936153}" type="datetimeFigureOut">
              <a:rPr lang="en-US" smtClean="0">
                <a:solidFill>
                  <a:prstClr val="black">
                    <a:tint val="75000"/>
                  </a:prstClr>
                </a:solidFill>
              </a:rPr>
              <a:pPr/>
              <a:t>9/11/2014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B1B08ED-A03B-489E-B169-42981A3DC8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4644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9" y="2473331"/>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387" tIns="45693" rIns="91387" bIns="45693" numCol="1" anchor="t" anchorCtr="0" compatLnSpc="1">
            <a:prstTxWarp prst="textNoShape">
              <a:avLst/>
            </a:prstTxWarp>
          </a:bodyPr>
          <a:lstStyle/>
          <a:p>
            <a:endParaRPr lang="en-US" dirty="0">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42" y="6126162"/>
            <a:ext cx="1849603" cy="394827"/>
          </a:xfrm>
          <a:prstGeom prst="rect">
            <a:avLst/>
          </a:prstGeom>
          <a:noFill/>
          <a:ln>
            <a:noFill/>
          </a:ln>
        </p:spPr>
      </p:pic>
    </p:spTree>
    <p:extLst>
      <p:ext uri="{BB962C8B-B14F-4D97-AF65-F5344CB8AC3E}">
        <p14:creationId xmlns:p14="http://schemas.microsoft.com/office/powerpoint/2010/main" val="1875227014"/>
      </p:ext>
    </p:extLst>
  </p:cSld>
  <p:clrMapOvr>
    <a:masterClrMapping/>
  </p:clrMapOvr>
  <p:transition>
    <p:fade/>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824" y="278486"/>
            <a:ext cx="4091515" cy="1185183"/>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862316" y="278486"/>
            <a:ext cx="6952335" cy="596963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1824" y="1463670"/>
            <a:ext cx="4091515" cy="4784450"/>
          </a:xfrm>
        </p:spPr>
        <p:txBody>
          <a:bodyPr/>
          <a:lstStyle>
            <a:lvl1pPr marL="0" indent="0">
              <a:buNone/>
              <a:defRPr sz="1700"/>
            </a:lvl1pPr>
            <a:lvl2pPr marL="555132" indent="0">
              <a:buNone/>
              <a:defRPr sz="1500"/>
            </a:lvl2pPr>
            <a:lvl3pPr marL="1110264" indent="0">
              <a:buNone/>
              <a:defRPr sz="1200"/>
            </a:lvl3pPr>
            <a:lvl4pPr marL="1665397" indent="0">
              <a:buNone/>
              <a:defRPr sz="1100"/>
            </a:lvl4pPr>
            <a:lvl5pPr marL="2220529" indent="0">
              <a:buNone/>
              <a:defRPr sz="1100"/>
            </a:lvl5pPr>
            <a:lvl6pPr marL="2775661" indent="0">
              <a:buNone/>
              <a:defRPr sz="1100"/>
            </a:lvl6pPr>
            <a:lvl7pPr marL="3330793" indent="0">
              <a:buNone/>
              <a:defRPr sz="1100"/>
            </a:lvl7pPr>
            <a:lvl8pPr marL="3885926" indent="0">
              <a:buNone/>
              <a:defRPr sz="1100"/>
            </a:lvl8pPr>
            <a:lvl9pPr marL="444105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A7F20-7FF2-4360-AE4D-A0CEA8936153}" type="datetimeFigureOut">
              <a:rPr lang="en-US" smtClean="0">
                <a:solidFill>
                  <a:prstClr val="black">
                    <a:tint val="75000"/>
                  </a:prstClr>
                </a:solidFill>
              </a:rPr>
              <a:pPr/>
              <a:t>9/11/2014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1B08ED-A03B-489E-B169-42981A3DC8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621606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636" y="4896168"/>
            <a:ext cx="7461885" cy="578020"/>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437636" y="624974"/>
            <a:ext cx="7461885" cy="4196715"/>
          </a:xfrm>
        </p:spPr>
        <p:txBody>
          <a:bodyPr/>
          <a:lstStyle>
            <a:lvl1pPr marL="0" indent="0">
              <a:buNone/>
              <a:defRPr sz="3900"/>
            </a:lvl1pPr>
            <a:lvl2pPr marL="555132" indent="0">
              <a:buNone/>
              <a:defRPr sz="3400"/>
            </a:lvl2pPr>
            <a:lvl3pPr marL="1110264" indent="0">
              <a:buNone/>
              <a:defRPr sz="2900"/>
            </a:lvl3pPr>
            <a:lvl4pPr marL="1665397" indent="0">
              <a:buNone/>
              <a:defRPr sz="2400"/>
            </a:lvl4pPr>
            <a:lvl5pPr marL="2220529" indent="0">
              <a:buNone/>
              <a:defRPr sz="2400"/>
            </a:lvl5pPr>
            <a:lvl6pPr marL="2775661" indent="0">
              <a:buNone/>
              <a:defRPr sz="2400"/>
            </a:lvl6pPr>
            <a:lvl7pPr marL="3330793" indent="0">
              <a:buNone/>
              <a:defRPr sz="2400"/>
            </a:lvl7pPr>
            <a:lvl8pPr marL="3885926" indent="0">
              <a:buNone/>
              <a:defRPr sz="2400"/>
            </a:lvl8pPr>
            <a:lvl9pPr marL="4441058" indent="0">
              <a:buNone/>
              <a:defRPr sz="2400"/>
            </a:lvl9pPr>
          </a:lstStyle>
          <a:p>
            <a:endParaRPr lang="en-US" dirty="0"/>
          </a:p>
        </p:txBody>
      </p:sp>
      <p:sp>
        <p:nvSpPr>
          <p:cNvPr id="4" name="Text Placeholder 3"/>
          <p:cNvSpPr>
            <a:spLocks noGrp="1"/>
          </p:cNvSpPr>
          <p:nvPr>
            <p:ph type="body" sz="half" idx="2"/>
          </p:nvPr>
        </p:nvSpPr>
        <p:spPr>
          <a:xfrm>
            <a:off x="2437636" y="5474188"/>
            <a:ext cx="7461885" cy="820885"/>
          </a:xfrm>
        </p:spPr>
        <p:txBody>
          <a:bodyPr/>
          <a:lstStyle>
            <a:lvl1pPr marL="0" indent="0">
              <a:buNone/>
              <a:defRPr sz="1700"/>
            </a:lvl1pPr>
            <a:lvl2pPr marL="555132" indent="0">
              <a:buNone/>
              <a:defRPr sz="1500"/>
            </a:lvl2pPr>
            <a:lvl3pPr marL="1110264" indent="0">
              <a:buNone/>
              <a:defRPr sz="1200"/>
            </a:lvl3pPr>
            <a:lvl4pPr marL="1665397" indent="0">
              <a:buNone/>
              <a:defRPr sz="1100"/>
            </a:lvl4pPr>
            <a:lvl5pPr marL="2220529" indent="0">
              <a:buNone/>
              <a:defRPr sz="1100"/>
            </a:lvl5pPr>
            <a:lvl6pPr marL="2775661" indent="0">
              <a:buNone/>
              <a:defRPr sz="1100"/>
            </a:lvl6pPr>
            <a:lvl7pPr marL="3330793" indent="0">
              <a:buNone/>
              <a:defRPr sz="1100"/>
            </a:lvl7pPr>
            <a:lvl8pPr marL="3885926" indent="0">
              <a:buNone/>
              <a:defRPr sz="1100"/>
            </a:lvl8pPr>
            <a:lvl9pPr marL="444105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A7F20-7FF2-4360-AE4D-A0CEA8936153}" type="datetimeFigureOut">
              <a:rPr lang="en-US" smtClean="0">
                <a:solidFill>
                  <a:prstClr val="black">
                    <a:tint val="75000"/>
                  </a:prstClr>
                </a:solidFill>
              </a:rPr>
              <a:pPr/>
              <a:t>9/11/2014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1B08ED-A03B-489E-B169-42981A3DC8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002016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A7F20-7FF2-4360-AE4D-A0CEA8936153}" type="datetimeFigureOut">
              <a:rPr lang="en-US" smtClean="0">
                <a:solidFill>
                  <a:prstClr val="black">
                    <a:tint val="75000"/>
                  </a:prstClr>
                </a:solidFill>
              </a:rPr>
              <a:pPr/>
              <a:t>9/11/2014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1B08ED-A03B-489E-B169-42981A3DC8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246060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6"/>
            <a:ext cx="2798207" cy="59680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1824" y="280106"/>
            <a:ext cx="8187346" cy="59680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A7F20-7FF2-4360-AE4D-A0CEA8936153}" type="datetimeFigureOut">
              <a:rPr lang="en-US" smtClean="0">
                <a:solidFill>
                  <a:prstClr val="black">
                    <a:tint val="75000"/>
                  </a:prstClr>
                </a:solidFill>
              </a:rPr>
              <a:pPr/>
              <a:t>9/11/2014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1B08ED-A03B-489E-B169-42981A3DC8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804834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63"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59" y="2125669"/>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60006" y="2125678"/>
            <a:ext cx="9606709" cy="1828786"/>
          </a:xfrm>
          <a:noFill/>
        </p:spPr>
        <p:txBody>
          <a:bodyPr lIns="179895" tIns="179895" rIns="179895" bIns="179895"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7" y="3955786"/>
            <a:ext cx="6327455" cy="1828007"/>
          </a:xfrm>
          <a:noFill/>
        </p:spPr>
        <p:txBody>
          <a:bodyPr lIns="179895" tIns="179895" rIns="179895" bIns="179895">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21" y="339989"/>
            <a:ext cx="2574853" cy="1287427"/>
          </a:xfrm>
          <a:prstGeom prst="rect">
            <a:avLst/>
          </a:prstGeom>
        </p:spPr>
      </p:pic>
      <p:sp>
        <p:nvSpPr>
          <p:cNvPr id="121" name="Text Placeholder 4"/>
          <p:cNvSpPr>
            <a:spLocks noGrp="1"/>
          </p:cNvSpPr>
          <p:nvPr>
            <p:ph type="body" sz="quarter" idx="14" hasCustomPrompt="1"/>
          </p:nvPr>
        </p:nvSpPr>
        <p:spPr>
          <a:xfrm>
            <a:off x="6687462" y="3955786"/>
            <a:ext cx="3279251" cy="1828007"/>
          </a:xfrm>
          <a:noFill/>
        </p:spPr>
        <p:txBody>
          <a:bodyPr lIns="179895" tIns="179895" rIns="179895" bIns="179895">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9" y="6236906"/>
            <a:ext cx="1552931" cy="33266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8639" y="2821773"/>
            <a:ext cx="2766239" cy="2950655"/>
          </a:xfrm>
          <a:prstGeom prst="rect">
            <a:avLst/>
          </a:prstGeom>
        </p:spPr>
      </p:pic>
      <p:sp>
        <p:nvSpPr>
          <p:cNvPr id="15" name="Rectangle 14"/>
          <p:cNvSpPr/>
          <p:nvPr userDrawn="1"/>
        </p:nvSpPr>
        <p:spPr bwMode="auto">
          <a:xfrm>
            <a:off x="10185206" y="4307143"/>
            <a:ext cx="1032095" cy="156855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AU"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40807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21928102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2315940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48410064"/>
      </p:ext>
    </p:extLst>
  </p:cSld>
  <p:clrMapOvr>
    <a:masterClrMapping/>
  </p:clrMapOvr>
  <p:transition>
    <p:fade/>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1434245"/>
      </p:ext>
    </p:extLst>
  </p:cSld>
  <p:clrMapOvr>
    <a:masterClrMapping/>
  </p:clrMapOvr>
  <p:transition>
    <p:fade/>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52075941"/>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2540"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20" y="2301245"/>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45" y="2301056"/>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2540"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84257379"/>
      </p:ext>
    </p:extLst>
  </p:cSld>
  <p:clrMapOvr>
    <a:masterClrMapping/>
  </p:clrMapOvr>
  <p:transition>
    <p:fade/>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467" indent="0">
              <a:buNone/>
              <a:defRPr sz="2000"/>
            </a:lvl3pPr>
            <a:lvl4pPr marL="456932" indent="0">
              <a:buNone/>
              <a:defRPr sz="1800"/>
            </a:lvl4pPr>
            <a:lvl5pPr marL="68539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8567997"/>
      </p:ext>
    </p:extLst>
  </p:cSld>
  <p:clrMapOvr>
    <a:masterClrMapping/>
  </p:clrMapOvr>
  <p:transition>
    <p:fade/>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8554264"/>
      </p:ext>
    </p:extLst>
  </p:cSld>
  <p:clrMapOvr>
    <a:masterClrMapping/>
  </p:clrMapOvr>
  <p:transition>
    <p:fade/>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780834"/>
      </p:ext>
    </p:extLst>
  </p:cSld>
  <p:clrMapOvr>
    <a:masterClrMapping/>
  </p:clrMapOvr>
  <p:transition>
    <p:fade/>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364740"/>
      </p:ext>
    </p:extLst>
  </p:cSld>
  <p:clrMapOvr>
    <a:masterClrMapping/>
  </p:clrMapOvr>
  <p:transition>
    <p:fade/>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250411"/>
      </p:ext>
    </p:extLst>
  </p:cSld>
  <p:clrMapOvr>
    <a:masterClrMapping/>
  </p:clrMapOvr>
  <p:transition>
    <p:fade/>
  </p:transition>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153635"/>
      </p:ext>
    </p:extLst>
  </p:cSld>
  <p:clrMapOvr>
    <a:masterClrMapping/>
  </p:clrMapOvr>
  <p:transition>
    <p:fade/>
  </p:transition>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6"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3" tIns="46613" rIns="46613" bIns="46613" numCol="1" spcCol="0" rtlCol="0" fromWordArt="0" anchor="ctr" anchorCtr="0" forceAA="0" compatLnSpc="1">
            <a:prstTxWarp prst="textNoShape">
              <a:avLst/>
            </a:prstTxWarp>
            <a:noAutofit/>
          </a:bodyPr>
          <a:lstStyle/>
          <a:p>
            <a:pPr algn="ctr" defTabSz="931927"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3" y="1216153"/>
            <a:ext cx="11887199" cy="2155948"/>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6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3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6665113"/>
      </p:ext>
    </p:extLst>
  </p:cSld>
  <p:clrMapOvr>
    <a:masterClrMapping/>
  </p:clrMapOvr>
  <p:transition>
    <p:fade/>
  </p:transition>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6"/>
            <a:ext cx="11887200" cy="2254827"/>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7575657"/>
      </p:ext>
    </p:extLst>
  </p:cSld>
  <p:clrMapOvr>
    <a:masterClrMapping/>
  </p:clrMapOvr>
  <p:transition>
    <p:fade/>
  </p:transition>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63"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59" y="2125669"/>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60006" y="2125678"/>
            <a:ext cx="9606709" cy="1828786"/>
          </a:xfrm>
          <a:noFill/>
        </p:spPr>
        <p:txBody>
          <a:bodyPr lIns="179895" tIns="179895" rIns="179895" bIns="179895"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7" y="3955786"/>
            <a:ext cx="6327455" cy="1828007"/>
          </a:xfrm>
          <a:noFill/>
        </p:spPr>
        <p:txBody>
          <a:bodyPr lIns="179895" tIns="179895" rIns="179895" bIns="179895">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21" y="339989"/>
            <a:ext cx="2574853" cy="1287427"/>
          </a:xfrm>
          <a:prstGeom prst="rect">
            <a:avLst/>
          </a:prstGeom>
        </p:spPr>
      </p:pic>
      <p:sp>
        <p:nvSpPr>
          <p:cNvPr id="121" name="Text Placeholder 4"/>
          <p:cNvSpPr>
            <a:spLocks noGrp="1"/>
          </p:cNvSpPr>
          <p:nvPr>
            <p:ph type="body" sz="quarter" idx="14" hasCustomPrompt="1"/>
          </p:nvPr>
        </p:nvSpPr>
        <p:spPr>
          <a:xfrm>
            <a:off x="6687462" y="3955786"/>
            <a:ext cx="3279251" cy="1828007"/>
          </a:xfrm>
          <a:noFill/>
        </p:spPr>
        <p:txBody>
          <a:bodyPr lIns="179895" tIns="179895" rIns="179895" bIns="179895">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9" y="6236906"/>
            <a:ext cx="1552931" cy="33266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8639" y="2821773"/>
            <a:ext cx="2766239" cy="2950655"/>
          </a:xfrm>
          <a:prstGeom prst="rect">
            <a:avLst/>
          </a:prstGeom>
        </p:spPr>
      </p:pic>
      <p:sp>
        <p:nvSpPr>
          <p:cNvPr id="15" name="Rectangle 14"/>
          <p:cNvSpPr/>
          <p:nvPr userDrawn="1"/>
        </p:nvSpPr>
        <p:spPr bwMode="auto">
          <a:xfrm>
            <a:off x="10185206" y="4307143"/>
            <a:ext cx="1032095" cy="156855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AU"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60882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3818223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2"/>
            <a:ext cx="11887200" cy="2443746"/>
          </a:xfrm>
          <a:prstGeom prst="rect">
            <a:avLst/>
          </a:prstGeom>
        </p:spPr>
        <p:txBody>
          <a:bodyPr/>
          <a:lstStyle>
            <a:lvl1pPr marL="290344" indent="-290344">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166" indent="-280824">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509" indent="-290344">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976" indent="-22846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445" indent="-22846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366" tIns="77684" rIns="155366" bIns="77684"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3654461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2891040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21359357"/>
      </p:ext>
    </p:extLst>
  </p:cSld>
  <p:clrMapOvr>
    <a:masterClrMapping/>
  </p:clrMapOvr>
  <p:transition>
    <p:fade/>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28909674"/>
      </p:ext>
    </p:extLst>
  </p:cSld>
  <p:clrMapOvr>
    <a:masterClrMapping/>
  </p:clrMapOvr>
  <p:transition>
    <p:fade/>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57798034"/>
      </p:ext>
    </p:extLst>
  </p:cSld>
  <p:clrMapOvr>
    <a:masterClrMapping/>
  </p:clrMapOvr>
  <p:transition>
    <p:fade/>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467" indent="0">
              <a:buNone/>
              <a:defRPr sz="2000"/>
            </a:lvl3pPr>
            <a:lvl4pPr marL="456932" indent="0">
              <a:buNone/>
              <a:defRPr sz="1800"/>
            </a:lvl4pPr>
            <a:lvl5pPr marL="68539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6365229"/>
      </p:ext>
    </p:extLst>
  </p:cSld>
  <p:clrMapOvr>
    <a:masterClrMapping/>
  </p:clrMapOvr>
  <p:transition>
    <p:fade/>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5748019"/>
      </p:ext>
    </p:extLst>
  </p:cSld>
  <p:clrMapOvr>
    <a:masterClrMapping/>
  </p:clrMapOvr>
  <p:transition>
    <p:fade/>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407325"/>
      </p:ext>
    </p:extLst>
  </p:cSld>
  <p:clrMapOvr>
    <a:masterClrMapping/>
  </p:clrMapOvr>
  <p:transition>
    <p:fade/>
  </p:transition>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512955"/>
      </p:ext>
    </p:extLst>
  </p:cSld>
  <p:clrMapOvr>
    <a:masterClrMapping/>
  </p:clrMapOvr>
  <p:transition>
    <p:fade/>
  </p:transition>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960847"/>
      </p:ext>
    </p:extLst>
  </p:cSld>
  <p:clrMapOvr>
    <a:masterClrMapping/>
  </p:clrMapOvr>
  <p:transition>
    <p:fade/>
  </p:transition>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12305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mp; Content Bulleted Text">
    <p:bg bwMode="lt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5" y="296898"/>
            <a:ext cx="11887518" cy="914365"/>
          </a:xfrm>
        </p:spPr>
        <p:txBody>
          <a:bodyPr/>
          <a:lstStyle>
            <a:lvl1pPr>
              <a:defRPr sz="580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9"/>
            <a:ext cx="10972800" cy="1902453"/>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9670242"/>
      </p:ext>
    </p:extLst>
  </p:cSld>
  <p:clrMapOvr>
    <a:masterClrMapping/>
  </p:clrMapOvr>
  <p:transition>
    <p:fade/>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6"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3" tIns="46613" rIns="46613" bIns="46613" numCol="1" spcCol="0" rtlCol="0" fromWordArt="0" anchor="ctr" anchorCtr="0" forceAA="0" compatLnSpc="1">
            <a:prstTxWarp prst="textNoShape">
              <a:avLst/>
            </a:prstTxWarp>
            <a:noAutofit/>
          </a:bodyPr>
          <a:lstStyle/>
          <a:p>
            <a:pPr algn="ctr" defTabSz="931927"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3" y="1216153"/>
            <a:ext cx="11887199" cy="2155948"/>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6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3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005230"/>
      </p:ext>
    </p:extLst>
  </p:cSld>
  <p:clrMapOvr>
    <a:masterClrMapping/>
  </p:clrMapOvr>
  <p:transition>
    <p:fade/>
  </p:transition>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63"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59" y="2125669"/>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60006" y="2125678"/>
            <a:ext cx="9606709" cy="1828786"/>
          </a:xfrm>
          <a:noFill/>
        </p:spPr>
        <p:txBody>
          <a:bodyPr lIns="179895" tIns="179895" rIns="179895" bIns="179895"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7" y="3955786"/>
            <a:ext cx="6327455" cy="1828007"/>
          </a:xfrm>
          <a:noFill/>
        </p:spPr>
        <p:txBody>
          <a:bodyPr lIns="179895" tIns="179895" rIns="179895" bIns="179895">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21" y="339989"/>
            <a:ext cx="2574853" cy="1287427"/>
          </a:xfrm>
          <a:prstGeom prst="rect">
            <a:avLst/>
          </a:prstGeom>
        </p:spPr>
      </p:pic>
      <p:sp>
        <p:nvSpPr>
          <p:cNvPr id="121" name="Text Placeholder 4"/>
          <p:cNvSpPr>
            <a:spLocks noGrp="1"/>
          </p:cNvSpPr>
          <p:nvPr>
            <p:ph type="body" sz="quarter" idx="14" hasCustomPrompt="1"/>
          </p:nvPr>
        </p:nvSpPr>
        <p:spPr>
          <a:xfrm>
            <a:off x="6687462" y="3955786"/>
            <a:ext cx="3279251" cy="1828007"/>
          </a:xfrm>
          <a:noFill/>
        </p:spPr>
        <p:txBody>
          <a:bodyPr lIns="179895" tIns="179895" rIns="179895" bIns="179895">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9" y="6236906"/>
            <a:ext cx="1552931" cy="33266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8639" y="2821773"/>
            <a:ext cx="2766239" cy="2950655"/>
          </a:xfrm>
          <a:prstGeom prst="rect">
            <a:avLst/>
          </a:prstGeom>
        </p:spPr>
      </p:pic>
      <p:sp>
        <p:nvSpPr>
          <p:cNvPr id="15" name="Rectangle 14"/>
          <p:cNvSpPr/>
          <p:nvPr userDrawn="1"/>
        </p:nvSpPr>
        <p:spPr bwMode="auto">
          <a:xfrm>
            <a:off x="10185206" y="4307143"/>
            <a:ext cx="1032095" cy="156855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AU"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42014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25137689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2733415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67145540"/>
      </p:ext>
    </p:extLst>
  </p:cSld>
  <p:clrMapOvr>
    <a:masterClrMapping/>
  </p:clrMapOvr>
  <p:transition>
    <p:fade/>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5669503"/>
      </p:ext>
    </p:extLst>
  </p:cSld>
  <p:clrMapOvr>
    <a:masterClrMapping/>
  </p:clrMapOvr>
  <p:transition>
    <p:fade/>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64948680"/>
      </p:ext>
    </p:extLst>
  </p:cSld>
  <p:clrMapOvr>
    <a:masterClrMapping/>
  </p:clrMapOvr>
  <p:transition>
    <p:fade/>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467" indent="0">
              <a:buNone/>
              <a:defRPr sz="2000"/>
            </a:lvl3pPr>
            <a:lvl4pPr marL="456932" indent="0">
              <a:buNone/>
              <a:defRPr sz="1800"/>
            </a:lvl4pPr>
            <a:lvl5pPr marL="68539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612447"/>
      </p:ext>
    </p:extLst>
  </p:cSld>
  <p:clrMapOvr>
    <a:masterClrMapping/>
  </p:clrMapOvr>
  <p:transition>
    <p:fade/>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76385966"/>
      </p:ext>
    </p:extLst>
  </p:cSld>
  <p:clrMapOvr>
    <a:masterClrMapping/>
  </p:clrMapOvr>
  <p:transition>
    <p:fade/>
  </p:transition>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90290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9142098" cy="902608"/>
          </a:xfrm>
          <a:noFill/>
        </p:spPr>
        <p:txBody>
          <a:bodyPr lIns="146218" tIns="109663" rIns="146218" bIns="109663"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218" tIns="91387" rIns="146218" bIns="91387"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42" y="6126162"/>
            <a:ext cx="1849603" cy="394827"/>
          </a:xfrm>
          <a:prstGeom prst="rect">
            <a:avLst/>
          </a:prstGeom>
          <a:noFill/>
          <a:ln>
            <a:noFill/>
          </a:ln>
        </p:spPr>
      </p:pic>
      <p:sp>
        <p:nvSpPr>
          <p:cNvPr id="3" name="Text Placeholder 2"/>
          <p:cNvSpPr>
            <a:spLocks noGrp="1"/>
          </p:cNvSpPr>
          <p:nvPr>
            <p:ph type="body" sz="quarter" idx="13" hasCustomPrompt="1"/>
          </p:nvPr>
        </p:nvSpPr>
        <p:spPr>
          <a:xfrm>
            <a:off x="274703" y="307621"/>
            <a:ext cx="3656013" cy="572464"/>
          </a:xfrm>
        </p:spPr>
        <p:txBody>
          <a:bodyPr lIns="182773" tIns="146218" rIns="182773" bIns="146218"/>
          <a:lstStyle>
            <a:lvl1pPr marL="0" indent="0">
              <a:buNone/>
              <a:defRPr sz="2000"/>
            </a:lvl1pPr>
            <a:lvl2pPr marL="342701" indent="0">
              <a:buNone/>
              <a:defRPr sz="2000"/>
            </a:lvl2pPr>
            <a:lvl3pPr marL="571166" indent="0">
              <a:buNone/>
              <a:defRPr sz="2000"/>
            </a:lvl3pPr>
            <a:lvl4pPr marL="799634" indent="0">
              <a:buNone/>
              <a:defRPr sz="2000"/>
            </a:lvl4pPr>
            <a:lvl5pPr marL="1028104"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1266882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4406">
          <p15:clr>
            <a:srgbClr val="C35EA4"/>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322801"/>
      </p:ext>
    </p:extLst>
  </p:cSld>
  <p:clrMapOvr>
    <a:masterClrMapping/>
  </p:clrMapOvr>
  <p:transition>
    <p:fade/>
  </p:transition>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948460"/>
      </p:ext>
    </p:extLst>
  </p:cSld>
  <p:clrMapOvr>
    <a:masterClrMapping/>
  </p:clrMapOvr>
  <p:transition>
    <p:fade/>
  </p:transition>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340953"/>
      </p:ext>
    </p:extLst>
  </p:cSld>
  <p:clrMapOvr>
    <a:masterClrMapping/>
  </p:clrMapOvr>
  <p:transition>
    <p:fade/>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6"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3" tIns="46613" rIns="46613" bIns="46613" numCol="1" spcCol="0" rtlCol="0" fromWordArt="0" anchor="ctr" anchorCtr="0" forceAA="0" compatLnSpc="1">
            <a:prstTxWarp prst="textNoShape">
              <a:avLst/>
            </a:prstTxWarp>
            <a:noAutofit/>
          </a:bodyPr>
          <a:lstStyle/>
          <a:p>
            <a:pPr algn="ctr" defTabSz="931927"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3" y="1216153"/>
            <a:ext cx="11887199" cy="2155948"/>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6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3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7878937"/>
      </p:ext>
    </p:extLst>
  </p:cSld>
  <p:clrMapOvr>
    <a:masterClrMapping/>
  </p:clrMapOvr>
  <p:transition>
    <p:fade/>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63"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59" y="2125669"/>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60006" y="2125678"/>
            <a:ext cx="9606709" cy="1828786"/>
          </a:xfrm>
          <a:noFill/>
        </p:spPr>
        <p:txBody>
          <a:bodyPr lIns="179895" tIns="179895" rIns="179895" bIns="179895"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7" y="3955786"/>
            <a:ext cx="6327455" cy="1828007"/>
          </a:xfrm>
          <a:noFill/>
        </p:spPr>
        <p:txBody>
          <a:bodyPr lIns="179895" tIns="179895" rIns="179895" bIns="179895">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21" y="339989"/>
            <a:ext cx="2574853" cy="1287427"/>
          </a:xfrm>
          <a:prstGeom prst="rect">
            <a:avLst/>
          </a:prstGeom>
        </p:spPr>
      </p:pic>
      <p:sp>
        <p:nvSpPr>
          <p:cNvPr id="121" name="Text Placeholder 4"/>
          <p:cNvSpPr>
            <a:spLocks noGrp="1"/>
          </p:cNvSpPr>
          <p:nvPr>
            <p:ph type="body" sz="quarter" idx="14" hasCustomPrompt="1"/>
          </p:nvPr>
        </p:nvSpPr>
        <p:spPr>
          <a:xfrm>
            <a:off x="6687462" y="3955786"/>
            <a:ext cx="3279251" cy="1828007"/>
          </a:xfrm>
          <a:noFill/>
        </p:spPr>
        <p:txBody>
          <a:bodyPr lIns="179895" tIns="179895" rIns="179895" bIns="179895">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9" y="6236906"/>
            <a:ext cx="1552931" cy="33266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8639" y="2821773"/>
            <a:ext cx="2766239" cy="2950655"/>
          </a:xfrm>
          <a:prstGeom prst="rect">
            <a:avLst/>
          </a:prstGeom>
        </p:spPr>
      </p:pic>
      <p:sp>
        <p:nvSpPr>
          <p:cNvPr id="15" name="Rectangle 14"/>
          <p:cNvSpPr/>
          <p:nvPr userDrawn="1"/>
        </p:nvSpPr>
        <p:spPr bwMode="auto">
          <a:xfrm>
            <a:off x="10185206" y="4307143"/>
            <a:ext cx="1032095" cy="156855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AU"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52293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864711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438143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34994925"/>
      </p:ext>
    </p:extLst>
  </p:cSld>
  <p:clrMapOvr>
    <a:masterClrMapping/>
  </p:clrMapOvr>
  <p:transition>
    <p:fade/>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3765925"/>
      </p:ext>
    </p:extLst>
  </p:cSld>
  <p:clrMapOvr>
    <a:masterClrMapping/>
  </p:clrMapOvr>
  <p:transition>
    <p:fade/>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0983789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63"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59" y="2125669"/>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60006" y="2125678"/>
            <a:ext cx="9606709" cy="1828786"/>
          </a:xfrm>
          <a:noFill/>
        </p:spPr>
        <p:txBody>
          <a:bodyPr lIns="179895" tIns="179895" rIns="179895" bIns="179895"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7" y="3955786"/>
            <a:ext cx="6327455" cy="1828007"/>
          </a:xfrm>
          <a:noFill/>
        </p:spPr>
        <p:txBody>
          <a:bodyPr lIns="179895" tIns="179895" rIns="179895" bIns="179895">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21" y="339989"/>
            <a:ext cx="2574853" cy="1287427"/>
          </a:xfrm>
          <a:prstGeom prst="rect">
            <a:avLst/>
          </a:prstGeom>
        </p:spPr>
      </p:pic>
      <p:sp>
        <p:nvSpPr>
          <p:cNvPr id="121" name="Text Placeholder 4"/>
          <p:cNvSpPr>
            <a:spLocks noGrp="1"/>
          </p:cNvSpPr>
          <p:nvPr>
            <p:ph type="body" sz="quarter" idx="14" hasCustomPrompt="1"/>
          </p:nvPr>
        </p:nvSpPr>
        <p:spPr>
          <a:xfrm>
            <a:off x="6687462" y="3955786"/>
            <a:ext cx="3279251" cy="1828007"/>
          </a:xfrm>
          <a:noFill/>
        </p:spPr>
        <p:txBody>
          <a:bodyPr lIns="179895" tIns="179895" rIns="179895" bIns="179895">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9" y="6236906"/>
            <a:ext cx="1552931" cy="33266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1256" y="4053302"/>
            <a:ext cx="1106651" cy="1632985"/>
          </a:xfrm>
          <a:prstGeom prst="rect">
            <a:avLst/>
          </a:prstGeom>
        </p:spPr>
      </p:pic>
    </p:spTree>
    <p:extLst>
      <p:ext uri="{BB962C8B-B14F-4D97-AF65-F5344CB8AC3E}">
        <p14:creationId xmlns:p14="http://schemas.microsoft.com/office/powerpoint/2010/main" val="963032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467" indent="0">
              <a:buNone/>
              <a:defRPr sz="2000"/>
            </a:lvl3pPr>
            <a:lvl4pPr marL="456932" indent="0">
              <a:buNone/>
              <a:defRPr sz="1800"/>
            </a:lvl4pPr>
            <a:lvl5pPr marL="68539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4763457"/>
      </p:ext>
    </p:extLst>
  </p:cSld>
  <p:clrMapOvr>
    <a:masterClrMapping/>
  </p:clrMapOvr>
  <p:transition>
    <p:fade/>
  </p:transition>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140693"/>
      </p:ext>
    </p:extLst>
  </p:cSld>
  <p:clrMapOvr>
    <a:masterClrMapping/>
  </p:clrMapOvr>
  <p:transition>
    <p:fade/>
  </p:transition>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35741"/>
      </p:ext>
    </p:extLst>
  </p:cSld>
  <p:clrMapOvr>
    <a:masterClrMapping/>
  </p:clrMapOvr>
  <p:transition>
    <p:fade/>
  </p:transition>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756345"/>
      </p:ext>
    </p:extLst>
  </p:cSld>
  <p:clrMapOvr>
    <a:masterClrMapping/>
  </p:clrMapOvr>
  <p:transition>
    <p:fade/>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023705"/>
      </p:ext>
    </p:extLst>
  </p:cSld>
  <p:clrMapOvr>
    <a:masterClrMapping/>
  </p:clrMapOvr>
  <p:transition>
    <p:fade/>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550749"/>
      </p:ext>
    </p:extLst>
  </p:cSld>
  <p:clrMapOvr>
    <a:masterClrMapping/>
  </p:clrMapOvr>
  <p:transition>
    <p:fade/>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6"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3" tIns="46613" rIns="46613" bIns="46613" numCol="1" spcCol="0" rtlCol="0" fromWordArt="0" anchor="ctr" anchorCtr="0" forceAA="0" compatLnSpc="1">
            <a:prstTxWarp prst="textNoShape">
              <a:avLst/>
            </a:prstTxWarp>
            <a:noAutofit/>
          </a:bodyPr>
          <a:lstStyle/>
          <a:p>
            <a:pPr algn="ctr" defTabSz="931927"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3" y="1216153"/>
            <a:ext cx="11887199" cy="2155948"/>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6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3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964050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13453173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33651151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1100971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56276792"/>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2527167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467" indent="0">
              <a:buNone/>
              <a:defRPr sz="2000"/>
            </a:lvl3pPr>
            <a:lvl4pPr marL="456932" indent="0">
              <a:buNone/>
              <a:defRPr sz="1800"/>
            </a:lvl4pPr>
            <a:lvl5pPr marL="68539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134853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391059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93237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13617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0476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6630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6"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3" tIns="46613" rIns="46613" bIns="46613" numCol="1" spcCol="0" rtlCol="0" fromWordArt="0" anchor="ctr" anchorCtr="0" forceAA="0" compatLnSpc="1">
            <a:prstTxWarp prst="textNoShape">
              <a:avLst/>
            </a:prstTxWarp>
            <a:noAutofit/>
          </a:bodyPr>
          <a:lstStyle/>
          <a:p>
            <a:pPr algn="ctr" defTabSz="931927"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3" y="1216153"/>
            <a:ext cx="11887199" cy="2155948"/>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6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3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95243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63"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59" y="2125669"/>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60006" y="2125678"/>
            <a:ext cx="9606709" cy="1828786"/>
          </a:xfrm>
          <a:noFill/>
        </p:spPr>
        <p:txBody>
          <a:bodyPr lIns="179895" tIns="179895" rIns="179895" bIns="179895"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7" y="3955786"/>
            <a:ext cx="6327455" cy="1828007"/>
          </a:xfrm>
          <a:noFill/>
        </p:spPr>
        <p:txBody>
          <a:bodyPr lIns="179895" tIns="179895" rIns="179895" bIns="179895">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21" y="339989"/>
            <a:ext cx="2574853" cy="1287427"/>
          </a:xfrm>
          <a:prstGeom prst="rect">
            <a:avLst/>
          </a:prstGeom>
        </p:spPr>
      </p:pic>
      <p:sp>
        <p:nvSpPr>
          <p:cNvPr id="121" name="Text Placeholder 4"/>
          <p:cNvSpPr>
            <a:spLocks noGrp="1"/>
          </p:cNvSpPr>
          <p:nvPr>
            <p:ph type="body" sz="quarter" idx="14" hasCustomPrompt="1"/>
          </p:nvPr>
        </p:nvSpPr>
        <p:spPr>
          <a:xfrm>
            <a:off x="6687462" y="3955786"/>
            <a:ext cx="3279251" cy="1828007"/>
          </a:xfrm>
          <a:noFill/>
        </p:spPr>
        <p:txBody>
          <a:bodyPr lIns="179895" tIns="179895" rIns="179895" bIns="179895">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9" y="6236906"/>
            <a:ext cx="1552931" cy="33266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1256" y="4053302"/>
            <a:ext cx="1106651" cy="1632985"/>
          </a:xfrm>
          <a:prstGeom prst="rect">
            <a:avLst/>
          </a:prstGeom>
        </p:spPr>
      </p:pic>
    </p:spTree>
    <p:extLst>
      <p:ext uri="{BB962C8B-B14F-4D97-AF65-F5344CB8AC3E}">
        <p14:creationId xmlns:p14="http://schemas.microsoft.com/office/powerpoint/2010/main" val="3346385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3161714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35824111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4455957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4799800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8318960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467" indent="0">
              <a:buNone/>
              <a:defRPr sz="2000"/>
            </a:lvl3pPr>
            <a:lvl4pPr marL="456932" indent="0">
              <a:buNone/>
              <a:defRPr sz="1800"/>
            </a:lvl4pPr>
            <a:lvl5pPr marL="68539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596880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186626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252945"/>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309199"/>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05186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22712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6"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3" tIns="46613" rIns="46613" bIns="46613" numCol="1" spcCol="0" rtlCol="0" fromWordArt="0" anchor="ctr" anchorCtr="0" forceAA="0" compatLnSpc="1">
            <a:prstTxWarp prst="textNoShape">
              <a:avLst/>
            </a:prstTxWarp>
            <a:noAutofit/>
          </a:bodyPr>
          <a:lstStyle/>
          <a:p>
            <a:pPr algn="ctr" defTabSz="931927"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3" y="1216153"/>
            <a:ext cx="11887199" cy="2155948"/>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6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3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366178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621824" y="6482895"/>
            <a:ext cx="2901844" cy="372394"/>
          </a:xfrm>
          <a:prstGeom prst="rect">
            <a:avLst/>
          </a:prstGeom>
        </p:spPr>
        <p:txBody>
          <a:bodyPr lIns="110962" tIns="55479" rIns="110962" bIns="55479"/>
          <a:lstStyle/>
          <a:p>
            <a:fld id="{B7AAF4A0-113C-4509-8EA8-883ED571C26D}" type="datetimeFigureOut">
              <a:rPr lang="en-NZ" smtClean="0">
                <a:solidFill>
                  <a:srgbClr val="FFFFFF"/>
                </a:solidFill>
              </a:rPr>
              <a:pPr/>
              <a:t>11/09/2014</a:t>
            </a:fld>
            <a:endParaRPr lang="en-NZ" dirty="0">
              <a:solidFill>
                <a:srgbClr val="FFFFFF"/>
              </a:solidFill>
            </a:endParaRPr>
          </a:p>
        </p:txBody>
      </p:sp>
      <p:sp>
        <p:nvSpPr>
          <p:cNvPr id="5" name="Footer Placeholder 4"/>
          <p:cNvSpPr>
            <a:spLocks noGrp="1"/>
          </p:cNvSpPr>
          <p:nvPr>
            <p:ph type="ftr" sz="quarter" idx="11"/>
          </p:nvPr>
        </p:nvSpPr>
        <p:spPr>
          <a:xfrm>
            <a:off x="4249129" y="6482895"/>
            <a:ext cx="3938218" cy="372394"/>
          </a:xfrm>
          <a:prstGeom prst="rect">
            <a:avLst/>
          </a:prstGeom>
        </p:spPr>
        <p:txBody>
          <a:bodyPr lIns="110962" tIns="55479" rIns="110962" bIns="55479"/>
          <a:lstStyle/>
          <a:p>
            <a:endParaRPr lang="en-NZ" dirty="0">
              <a:solidFill>
                <a:srgbClr val="FFFFFF"/>
              </a:solidFill>
            </a:endParaRPr>
          </a:p>
        </p:txBody>
      </p:sp>
      <p:sp>
        <p:nvSpPr>
          <p:cNvPr id="6" name="Slide Number Placeholder 5"/>
          <p:cNvSpPr>
            <a:spLocks noGrp="1"/>
          </p:cNvSpPr>
          <p:nvPr>
            <p:ph type="sldNum" sz="quarter" idx="12"/>
          </p:nvPr>
        </p:nvSpPr>
        <p:spPr>
          <a:xfrm>
            <a:off x="8912808" y="6482895"/>
            <a:ext cx="2901844" cy="372394"/>
          </a:xfrm>
          <a:prstGeom prst="rect">
            <a:avLst/>
          </a:prstGeom>
        </p:spPr>
        <p:txBody>
          <a:bodyPr lIns="110962" tIns="55479" rIns="110962" bIns="55479"/>
          <a:lstStyle/>
          <a:p>
            <a:fld id="{088166C1-F496-49EF-91BA-8228A7A7D785}" type="slidenum">
              <a:rPr lang="en-NZ" smtClean="0">
                <a:solidFill>
                  <a:srgbClr val="FFFFFF"/>
                </a:solidFill>
              </a:rPr>
              <a:pPr/>
              <a:t>‹#›</a:t>
            </a:fld>
            <a:endParaRPr lang="en-NZ" dirty="0">
              <a:solidFill>
                <a:srgbClr val="FFFFFF"/>
              </a:solidFill>
            </a:endParaRPr>
          </a:p>
        </p:txBody>
      </p:sp>
    </p:spTree>
    <p:extLst>
      <p:ext uri="{BB962C8B-B14F-4D97-AF65-F5344CB8AC3E}">
        <p14:creationId xmlns:p14="http://schemas.microsoft.com/office/powerpoint/2010/main" val="22417833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63"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59" y="2125669"/>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60006" y="2125678"/>
            <a:ext cx="9606709" cy="1828786"/>
          </a:xfrm>
          <a:noFill/>
        </p:spPr>
        <p:txBody>
          <a:bodyPr lIns="179895" tIns="179895" rIns="179895" bIns="179895"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7" y="3955786"/>
            <a:ext cx="6327455" cy="1828007"/>
          </a:xfrm>
          <a:noFill/>
        </p:spPr>
        <p:txBody>
          <a:bodyPr lIns="179895" tIns="179895" rIns="179895" bIns="179895">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21" y="339989"/>
            <a:ext cx="2574853" cy="1287427"/>
          </a:xfrm>
          <a:prstGeom prst="rect">
            <a:avLst/>
          </a:prstGeom>
        </p:spPr>
      </p:pic>
      <p:sp>
        <p:nvSpPr>
          <p:cNvPr id="121" name="Text Placeholder 4"/>
          <p:cNvSpPr>
            <a:spLocks noGrp="1"/>
          </p:cNvSpPr>
          <p:nvPr>
            <p:ph type="body" sz="quarter" idx="14" hasCustomPrompt="1"/>
          </p:nvPr>
        </p:nvSpPr>
        <p:spPr>
          <a:xfrm>
            <a:off x="6687462" y="3955786"/>
            <a:ext cx="3279251" cy="1828007"/>
          </a:xfrm>
          <a:noFill/>
        </p:spPr>
        <p:txBody>
          <a:bodyPr lIns="179895" tIns="179895" rIns="179895" bIns="179895">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9" y="6236906"/>
            <a:ext cx="1552931" cy="33266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1256" y="4053302"/>
            <a:ext cx="1106651" cy="1632985"/>
          </a:xfrm>
          <a:prstGeom prst="rect">
            <a:avLst/>
          </a:prstGeom>
        </p:spPr>
      </p:pic>
    </p:spTree>
    <p:extLst>
      <p:ext uri="{BB962C8B-B14F-4D97-AF65-F5344CB8AC3E}">
        <p14:creationId xmlns:p14="http://schemas.microsoft.com/office/powerpoint/2010/main" val="3180577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1771687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174086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4577852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80359840"/>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6353287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467" indent="0">
              <a:buNone/>
              <a:defRPr sz="2000"/>
            </a:lvl3pPr>
            <a:lvl4pPr marL="456932" indent="0">
              <a:buNone/>
              <a:defRPr sz="1800"/>
            </a:lvl4pPr>
            <a:lvl5pPr marL="68539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969261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473612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30249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95660"/>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28101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467" indent="0">
              <a:buNone/>
              <a:defRPr sz="2000"/>
            </a:lvl3pPr>
            <a:lvl4pPr marL="456932" indent="0">
              <a:buNone/>
              <a:defRPr sz="1800"/>
            </a:lvl4pPr>
            <a:lvl5pPr marL="68539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144064"/>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6"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3" tIns="46613" rIns="46613" bIns="46613" numCol="1" spcCol="0" rtlCol="0" fromWordArt="0" anchor="ctr" anchorCtr="0" forceAA="0" compatLnSpc="1">
            <a:prstTxWarp prst="textNoShape">
              <a:avLst/>
            </a:prstTxWarp>
            <a:noAutofit/>
          </a:bodyPr>
          <a:lstStyle/>
          <a:p>
            <a:pPr algn="ctr" defTabSz="931927"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3" y="1216153"/>
            <a:ext cx="11887199" cy="2155948"/>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6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3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10317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621824" y="6482895"/>
            <a:ext cx="2901844" cy="372394"/>
          </a:xfrm>
          <a:prstGeom prst="rect">
            <a:avLst/>
          </a:prstGeom>
        </p:spPr>
        <p:txBody>
          <a:bodyPr lIns="110962" tIns="55479" rIns="110962" bIns="55479"/>
          <a:lstStyle/>
          <a:p>
            <a:fld id="{B7AAF4A0-113C-4509-8EA8-883ED571C26D}" type="datetimeFigureOut">
              <a:rPr lang="en-NZ" smtClean="0">
                <a:solidFill>
                  <a:srgbClr val="FFFFFF"/>
                </a:solidFill>
              </a:rPr>
              <a:pPr/>
              <a:t>11/09/2014</a:t>
            </a:fld>
            <a:endParaRPr lang="en-NZ" dirty="0">
              <a:solidFill>
                <a:srgbClr val="FFFFFF"/>
              </a:solidFill>
            </a:endParaRPr>
          </a:p>
        </p:txBody>
      </p:sp>
      <p:sp>
        <p:nvSpPr>
          <p:cNvPr id="5" name="Footer Placeholder 4"/>
          <p:cNvSpPr>
            <a:spLocks noGrp="1"/>
          </p:cNvSpPr>
          <p:nvPr>
            <p:ph type="ftr" sz="quarter" idx="11"/>
          </p:nvPr>
        </p:nvSpPr>
        <p:spPr>
          <a:xfrm>
            <a:off x="4249129" y="6482895"/>
            <a:ext cx="3938218" cy="372394"/>
          </a:xfrm>
          <a:prstGeom prst="rect">
            <a:avLst/>
          </a:prstGeom>
        </p:spPr>
        <p:txBody>
          <a:bodyPr lIns="110962" tIns="55479" rIns="110962" bIns="55479"/>
          <a:lstStyle/>
          <a:p>
            <a:endParaRPr lang="en-NZ" dirty="0">
              <a:solidFill>
                <a:srgbClr val="FFFFFF"/>
              </a:solidFill>
            </a:endParaRPr>
          </a:p>
        </p:txBody>
      </p:sp>
      <p:sp>
        <p:nvSpPr>
          <p:cNvPr id="6" name="Slide Number Placeholder 5"/>
          <p:cNvSpPr>
            <a:spLocks noGrp="1"/>
          </p:cNvSpPr>
          <p:nvPr>
            <p:ph type="sldNum" sz="quarter" idx="12"/>
          </p:nvPr>
        </p:nvSpPr>
        <p:spPr>
          <a:xfrm>
            <a:off x="8912808" y="6482895"/>
            <a:ext cx="2901844" cy="372394"/>
          </a:xfrm>
          <a:prstGeom prst="rect">
            <a:avLst/>
          </a:prstGeom>
        </p:spPr>
        <p:txBody>
          <a:bodyPr lIns="110962" tIns="55479" rIns="110962" bIns="55479"/>
          <a:lstStyle/>
          <a:p>
            <a:fld id="{088166C1-F496-49EF-91BA-8228A7A7D785}" type="slidenum">
              <a:rPr lang="en-NZ" smtClean="0">
                <a:solidFill>
                  <a:srgbClr val="FFFFFF"/>
                </a:solidFill>
              </a:rPr>
              <a:pPr/>
              <a:t>‹#›</a:t>
            </a:fld>
            <a:endParaRPr lang="en-NZ" dirty="0">
              <a:solidFill>
                <a:srgbClr val="FFFFFF"/>
              </a:solidFill>
            </a:endParaRPr>
          </a:p>
        </p:txBody>
      </p:sp>
    </p:spTree>
    <p:extLst>
      <p:ext uri="{BB962C8B-B14F-4D97-AF65-F5344CB8AC3E}">
        <p14:creationId xmlns:p14="http://schemas.microsoft.com/office/powerpoint/2010/main" val="5909269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63"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59" y="2125669"/>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60006" y="2125678"/>
            <a:ext cx="9606709" cy="1828786"/>
          </a:xfrm>
          <a:noFill/>
        </p:spPr>
        <p:txBody>
          <a:bodyPr lIns="179895" tIns="179895" rIns="179895" bIns="179895"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7" y="3955786"/>
            <a:ext cx="6327455" cy="1828007"/>
          </a:xfrm>
          <a:noFill/>
        </p:spPr>
        <p:txBody>
          <a:bodyPr lIns="179895" tIns="179895" rIns="179895" bIns="179895">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21" y="339989"/>
            <a:ext cx="2574853" cy="1287427"/>
          </a:xfrm>
          <a:prstGeom prst="rect">
            <a:avLst/>
          </a:prstGeom>
        </p:spPr>
      </p:pic>
      <p:sp>
        <p:nvSpPr>
          <p:cNvPr id="121" name="Text Placeholder 4"/>
          <p:cNvSpPr>
            <a:spLocks noGrp="1"/>
          </p:cNvSpPr>
          <p:nvPr>
            <p:ph type="body" sz="quarter" idx="14" hasCustomPrompt="1"/>
          </p:nvPr>
        </p:nvSpPr>
        <p:spPr>
          <a:xfrm>
            <a:off x="6687462" y="3955786"/>
            <a:ext cx="3279251" cy="1828007"/>
          </a:xfrm>
          <a:noFill/>
        </p:spPr>
        <p:txBody>
          <a:bodyPr lIns="179895" tIns="179895" rIns="179895" bIns="179895">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9" y="6236906"/>
            <a:ext cx="1552931" cy="33266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1256" y="4053302"/>
            <a:ext cx="1106651" cy="1632985"/>
          </a:xfrm>
          <a:prstGeom prst="rect">
            <a:avLst/>
          </a:prstGeom>
        </p:spPr>
      </p:pic>
    </p:spTree>
    <p:extLst>
      <p:ext uri="{BB962C8B-B14F-4D97-AF65-F5344CB8AC3E}">
        <p14:creationId xmlns:p14="http://schemas.microsoft.com/office/powerpoint/2010/main" val="11081107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3313306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40835672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71403884"/>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786185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11031466"/>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467" indent="0">
              <a:buNone/>
              <a:defRPr sz="2000"/>
            </a:lvl3pPr>
            <a:lvl4pPr marL="456932" indent="0">
              <a:buNone/>
              <a:defRPr sz="1800"/>
            </a:lvl4pPr>
            <a:lvl5pPr marL="68539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481523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252575"/>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53189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962200"/>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924975"/>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02689"/>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6"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3" tIns="46613" rIns="46613" bIns="46613" numCol="1" spcCol="0" rtlCol="0" fromWordArt="0" anchor="ctr" anchorCtr="0" forceAA="0" compatLnSpc="1">
            <a:prstTxWarp prst="textNoShape">
              <a:avLst/>
            </a:prstTxWarp>
            <a:noAutofit/>
          </a:bodyPr>
          <a:lstStyle/>
          <a:p>
            <a:pPr algn="ctr" defTabSz="931927"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3" y="1216153"/>
            <a:ext cx="11887199" cy="2155948"/>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6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3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4445479"/>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621824" y="6482895"/>
            <a:ext cx="2901844" cy="372394"/>
          </a:xfrm>
          <a:prstGeom prst="rect">
            <a:avLst/>
          </a:prstGeom>
        </p:spPr>
        <p:txBody>
          <a:bodyPr lIns="110962" tIns="55479" rIns="110962" bIns="55479"/>
          <a:lstStyle/>
          <a:p>
            <a:fld id="{B7AAF4A0-113C-4509-8EA8-883ED571C26D}" type="datetimeFigureOut">
              <a:rPr lang="en-NZ" smtClean="0">
                <a:solidFill>
                  <a:srgbClr val="FFFFFF"/>
                </a:solidFill>
              </a:rPr>
              <a:pPr/>
              <a:t>11/09/2014</a:t>
            </a:fld>
            <a:endParaRPr lang="en-NZ" dirty="0">
              <a:solidFill>
                <a:srgbClr val="FFFFFF"/>
              </a:solidFill>
            </a:endParaRPr>
          </a:p>
        </p:txBody>
      </p:sp>
      <p:sp>
        <p:nvSpPr>
          <p:cNvPr id="5" name="Footer Placeholder 4"/>
          <p:cNvSpPr>
            <a:spLocks noGrp="1"/>
          </p:cNvSpPr>
          <p:nvPr>
            <p:ph type="ftr" sz="quarter" idx="11"/>
          </p:nvPr>
        </p:nvSpPr>
        <p:spPr>
          <a:xfrm>
            <a:off x="4249129" y="6482895"/>
            <a:ext cx="3938218" cy="372394"/>
          </a:xfrm>
          <a:prstGeom prst="rect">
            <a:avLst/>
          </a:prstGeom>
        </p:spPr>
        <p:txBody>
          <a:bodyPr lIns="110962" tIns="55479" rIns="110962" bIns="55479"/>
          <a:lstStyle/>
          <a:p>
            <a:endParaRPr lang="en-NZ" dirty="0">
              <a:solidFill>
                <a:srgbClr val="FFFFFF"/>
              </a:solidFill>
            </a:endParaRPr>
          </a:p>
        </p:txBody>
      </p:sp>
      <p:sp>
        <p:nvSpPr>
          <p:cNvPr id="6" name="Slide Number Placeholder 5"/>
          <p:cNvSpPr>
            <a:spLocks noGrp="1"/>
          </p:cNvSpPr>
          <p:nvPr>
            <p:ph type="sldNum" sz="quarter" idx="12"/>
          </p:nvPr>
        </p:nvSpPr>
        <p:spPr>
          <a:xfrm>
            <a:off x="8912808" y="6482895"/>
            <a:ext cx="2901844" cy="372394"/>
          </a:xfrm>
          <a:prstGeom prst="rect">
            <a:avLst/>
          </a:prstGeom>
        </p:spPr>
        <p:txBody>
          <a:bodyPr lIns="110962" tIns="55479" rIns="110962" bIns="55479"/>
          <a:lstStyle/>
          <a:p>
            <a:fld id="{088166C1-F496-49EF-91BA-8228A7A7D785}" type="slidenum">
              <a:rPr lang="en-NZ" smtClean="0">
                <a:solidFill>
                  <a:srgbClr val="FFFFFF"/>
                </a:solidFill>
              </a:rPr>
              <a:pPr/>
              <a:t>‹#›</a:t>
            </a:fld>
            <a:endParaRPr lang="en-NZ" dirty="0">
              <a:solidFill>
                <a:srgbClr val="FFFFFF"/>
              </a:solidFill>
            </a:endParaRPr>
          </a:p>
        </p:txBody>
      </p:sp>
    </p:spTree>
    <p:extLst>
      <p:ext uri="{BB962C8B-B14F-4D97-AF65-F5344CB8AC3E}">
        <p14:creationId xmlns:p14="http://schemas.microsoft.com/office/powerpoint/2010/main" val="27881016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63"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59" y="2125669"/>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60006" y="2125678"/>
            <a:ext cx="9606709" cy="1828786"/>
          </a:xfrm>
          <a:noFill/>
        </p:spPr>
        <p:txBody>
          <a:bodyPr lIns="179895" tIns="179895" rIns="179895" bIns="179895"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7" y="3955786"/>
            <a:ext cx="6327455" cy="1828007"/>
          </a:xfrm>
          <a:noFill/>
        </p:spPr>
        <p:txBody>
          <a:bodyPr lIns="179895" tIns="179895" rIns="179895" bIns="179895">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21" y="339989"/>
            <a:ext cx="2574853" cy="1287427"/>
          </a:xfrm>
          <a:prstGeom prst="rect">
            <a:avLst/>
          </a:prstGeom>
        </p:spPr>
      </p:pic>
      <p:sp>
        <p:nvSpPr>
          <p:cNvPr id="121" name="Text Placeholder 4"/>
          <p:cNvSpPr>
            <a:spLocks noGrp="1"/>
          </p:cNvSpPr>
          <p:nvPr>
            <p:ph type="body" sz="quarter" idx="14" hasCustomPrompt="1"/>
          </p:nvPr>
        </p:nvSpPr>
        <p:spPr>
          <a:xfrm>
            <a:off x="6687462" y="3955786"/>
            <a:ext cx="3279251" cy="1828007"/>
          </a:xfrm>
          <a:noFill/>
        </p:spPr>
        <p:txBody>
          <a:bodyPr lIns="179895" tIns="179895" rIns="179895" bIns="179895">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9" y="6236906"/>
            <a:ext cx="1552931" cy="33266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8639" y="2821773"/>
            <a:ext cx="2766239" cy="2950655"/>
          </a:xfrm>
          <a:prstGeom prst="rect">
            <a:avLst/>
          </a:prstGeom>
        </p:spPr>
      </p:pic>
      <p:sp>
        <p:nvSpPr>
          <p:cNvPr id="15" name="Rectangle 14"/>
          <p:cNvSpPr/>
          <p:nvPr userDrawn="1"/>
        </p:nvSpPr>
        <p:spPr bwMode="auto">
          <a:xfrm>
            <a:off x="10185206" y="4307143"/>
            <a:ext cx="1032095" cy="156855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AU"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48921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2373898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4" y="1209973"/>
            <a:ext cx="10056812" cy="2751698"/>
          </a:xfrm>
          <a:noFill/>
        </p:spPr>
        <p:txBody>
          <a:bodyPr tIns="91387" bIns="91387"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43" y="3954463"/>
            <a:ext cx="10058401" cy="1829593"/>
          </a:xfrm>
          <a:noFill/>
        </p:spPr>
        <p:txBody>
          <a:bodyPr lIns="182773" tIns="146218" rIns="182773" bIns="146218">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1175912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16015234"/>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99170594"/>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8"/>
            <a:ext cx="11887200" cy="1831975"/>
          </a:xfrm>
          <a:noFill/>
        </p:spPr>
        <p:txBody>
          <a:bodyPr tIns="91387" bIns="91387"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20038295"/>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467" indent="0">
              <a:buNone/>
              <a:defRPr sz="2000"/>
            </a:lvl3pPr>
            <a:lvl4pPr marL="456932" indent="0">
              <a:buNone/>
              <a:defRPr sz="1800"/>
            </a:lvl4pPr>
            <a:lvl5pPr marL="68539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4032732"/>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2067405"/>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722450"/>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376043"/>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871921"/>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173332"/>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6"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3" tIns="46613" rIns="46613" bIns="46613" numCol="1" spcCol="0" rtlCol="0" fromWordArt="0" anchor="ctr" anchorCtr="0" forceAA="0" compatLnSpc="1">
            <a:prstTxWarp prst="textNoShape">
              <a:avLst/>
            </a:prstTxWarp>
            <a:noAutofit/>
          </a:bodyPr>
          <a:lstStyle/>
          <a:p>
            <a:pPr algn="ctr" defTabSz="931927"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3" y="1216153"/>
            <a:ext cx="11887199" cy="2155948"/>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6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3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533054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26" Type="http://schemas.openxmlformats.org/officeDocument/2006/relationships/slideLayout" Target="../slideLayouts/slideLayout153.xml"/><Relationship Id="rId3" Type="http://schemas.openxmlformats.org/officeDocument/2006/relationships/slideLayout" Target="../slideLayouts/slideLayout130.xml"/><Relationship Id="rId21" Type="http://schemas.openxmlformats.org/officeDocument/2006/relationships/slideLayout" Target="../slideLayouts/slideLayout148.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slideLayout" Target="../slideLayouts/slideLayout152.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29" Type="http://schemas.openxmlformats.org/officeDocument/2006/relationships/slideLayout" Target="../slideLayouts/slideLayout156.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slideLayout" Target="../slideLayouts/slideLayout151.xml"/><Relationship Id="rId32" Type="http://schemas.openxmlformats.org/officeDocument/2006/relationships/theme" Target="../theme/theme10.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28" Type="http://schemas.openxmlformats.org/officeDocument/2006/relationships/slideLayout" Target="../slideLayouts/slideLayout155.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31" Type="http://schemas.openxmlformats.org/officeDocument/2006/relationships/slideLayout" Target="../slideLayouts/slideLayout158.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slideLayout" Target="../slideLayouts/slideLayout149.xml"/><Relationship Id="rId27" Type="http://schemas.openxmlformats.org/officeDocument/2006/relationships/slideLayout" Target="../slideLayouts/slideLayout154.xml"/><Relationship Id="rId30" Type="http://schemas.openxmlformats.org/officeDocument/2006/relationships/slideLayout" Target="../slideLayouts/slideLayout15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26" Type="http://schemas.openxmlformats.org/officeDocument/2006/relationships/slideLayout" Target="../slideLayouts/slideLayout184.xml"/><Relationship Id="rId3" Type="http://schemas.openxmlformats.org/officeDocument/2006/relationships/slideLayout" Target="../slideLayouts/slideLayout161.xml"/><Relationship Id="rId21" Type="http://schemas.openxmlformats.org/officeDocument/2006/relationships/slideLayout" Target="../slideLayouts/slideLayout179.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5" Type="http://schemas.openxmlformats.org/officeDocument/2006/relationships/slideLayout" Target="../slideLayouts/slideLayout183.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29" Type="http://schemas.openxmlformats.org/officeDocument/2006/relationships/slideLayout" Target="../slideLayouts/slideLayout187.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24" Type="http://schemas.openxmlformats.org/officeDocument/2006/relationships/slideLayout" Target="../slideLayouts/slideLayout182.xml"/><Relationship Id="rId32" Type="http://schemas.openxmlformats.org/officeDocument/2006/relationships/theme" Target="../theme/theme11.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slideLayout" Target="../slideLayouts/slideLayout181.xml"/><Relationship Id="rId28" Type="http://schemas.openxmlformats.org/officeDocument/2006/relationships/slideLayout" Target="../slideLayouts/slideLayout186.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31" Type="http://schemas.openxmlformats.org/officeDocument/2006/relationships/slideLayout" Target="../slideLayouts/slideLayout189.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slideLayout" Target="../slideLayouts/slideLayout180.xml"/><Relationship Id="rId27" Type="http://schemas.openxmlformats.org/officeDocument/2006/relationships/slideLayout" Target="../slideLayouts/slideLayout185.xml"/><Relationship Id="rId30" Type="http://schemas.openxmlformats.org/officeDocument/2006/relationships/slideLayout" Target="../slideLayouts/slideLayout18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26" Type="http://schemas.openxmlformats.org/officeDocument/2006/relationships/theme" Target="../theme/theme12.xml"/><Relationship Id="rId3" Type="http://schemas.openxmlformats.org/officeDocument/2006/relationships/slideLayout" Target="../slideLayouts/slideLayout192.xml"/><Relationship Id="rId21" Type="http://schemas.openxmlformats.org/officeDocument/2006/relationships/slideLayout" Target="../slideLayouts/slideLayout210.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5" Type="http://schemas.openxmlformats.org/officeDocument/2006/relationships/slideLayout" Target="../slideLayouts/slideLayout214.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slideLayout" Target="../slideLayouts/slideLayout209.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24" Type="http://schemas.openxmlformats.org/officeDocument/2006/relationships/slideLayout" Target="../slideLayouts/slideLayout213.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23" Type="http://schemas.openxmlformats.org/officeDocument/2006/relationships/slideLayout" Target="../slideLayouts/slideLayout212.xml"/><Relationship Id="rId10" Type="http://schemas.openxmlformats.org/officeDocument/2006/relationships/slideLayout" Target="../slideLayouts/slideLayout199.xml"/><Relationship Id="rId19" Type="http://schemas.openxmlformats.org/officeDocument/2006/relationships/slideLayout" Target="../slideLayouts/slideLayout208.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 Id="rId22" Type="http://schemas.openxmlformats.org/officeDocument/2006/relationships/slideLayout" Target="../slideLayouts/slideLayout21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theme" Target="../theme/theme13.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231.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18" Type="http://schemas.openxmlformats.org/officeDocument/2006/relationships/slideLayout" Target="../slideLayouts/slideLayout249.xml"/><Relationship Id="rId26" Type="http://schemas.openxmlformats.org/officeDocument/2006/relationships/slideLayout" Target="../slideLayouts/slideLayout257.xml"/><Relationship Id="rId3" Type="http://schemas.openxmlformats.org/officeDocument/2006/relationships/slideLayout" Target="../slideLayouts/slideLayout234.xml"/><Relationship Id="rId21" Type="http://schemas.openxmlformats.org/officeDocument/2006/relationships/slideLayout" Target="../slideLayouts/slideLayout252.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17" Type="http://schemas.openxmlformats.org/officeDocument/2006/relationships/slideLayout" Target="../slideLayouts/slideLayout248.xml"/><Relationship Id="rId25" Type="http://schemas.openxmlformats.org/officeDocument/2006/relationships/slideLayout" Target="../slideLayouts/slideLayout256.xml"/><Relationship Id="rId2" Type="http://schemas.openxmlformats.org/officeDocument/2006/relationships/slideLayout" Target="../slideLayouts/slideLayout233.xml"/><Relationship Id="rId16" Type="http://schemas.openxmlformats.org/officeDocument/2006/relationships/slideLayout" Target="../slideLayouts/slideLayout247.xml"/><Relationship Id="rId20" Type="http://schemas.openxmlformats.org/officeDocument/2006/relationships/slideLayout" Target="../slideLayouts/slideLayout251.xml"/><Relationship Id="rId29" Type="http://schemas.openxmlformats.org/officeDocument/2006/relationships/slideLayout" Target="../slideLayouts/slideLayout260.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24" Type="http://schemas.openxmlformats.org/officeDocument/2006/relationships/slideLayout" Target="../slideLayouts/slideLayout255.xml"/><Relationship Id="rId32" Type="http://schemas.openxmlformats.org/officeDocument/2006/relationships/theme" Target="../theme/theme15.xml"/><Relationship Id="rId5" Type="http://schemas.openxmlformats.org/officeDocument/2006/relationships/slideLayout" Target="../slideLayouts/slideLayout236.xml"/><Relationship Id="rId15" Type="http://schemas.openxmlformats.org/officeDocument/2006/relationships/slideLayout" Target="../slideLayouts/slideLayout246.xml"/><Relationship Id="rId23" Type="http://schemas.openxmlformats.org/officeDocument/2006/relationships/slideLayout" Target="../slideLayouts/slideLayout254.xml"/><Relationship Id="rId28" Type="http://schemas.openxmlformats.org/officeDocument/2006/relationships/slideLayout" Target="../slideLayouts/slideLayout259.xml"/><Relationship Id="rId10" Type="http://schemas.openxmlformats.org/officeDocument/2006/relationships/slideLayout" Target="../slideLayouts/slideLayout241.xml"/><Relationship Id="rId19" Type="http://schemas.openxmlformats.org/officeDocument/2006/relationships/slideLayout" Target="../slideLayouts/slideLayout250.xml"/><Relationship Id="rId31" Type="http://schemas.openxmlformats.org/officeDocument/2006/relationships/slideLayout" Target="../slideLayouts/slideLayout262.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 Id="rId22" Type="http://schemas.openxmlformats.org/officeDocument/2006/relationships/slideLayout" Target="../slideLayouts/slideLayout253.xml"/><Relationship Id="rId27" Type="http://schemas.openxmlformats.org/officeDocument/2006/relationships/slideLayout" Target="../slideLayouts/slideLayout258.xml"/><Relationship Id="rId30" Type="http://schemas.openxmlformats.org/officeDocument/2006/relationships/slideLayout" Target="../slideLayouts/slideLayout26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70.xml"/><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theme" Target="../theme/theme16.xml"/><Relationship Id="rId2" Type="http://schemas.openxmlformats.org/officeDocument/2006/relationships/slideLayout" Target="../slideLayouts/slideLayout264.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0" Type="http://schemas.openxmlformats.org/officeDocument/2006/relationships/slideLayout" Target="../slideLayouts/slideLayout272.xml"/><Relationship Id="rId4" Type="http://schemas.openxmlformats.org/officeDocument/2006/relationships/slideLayout" Target="../slideLayouts/slideLayout266.xml"/><Relationship Id="rId9" Type="http://schemas.openxmlformats.org/officeDocument/2006/relationships/slideLayout" Target="../slideLayouts/slideLayout27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5" Type="http://schemas.openxmlformats.org/officeDocument/2006/relationships/theme" Target="../theme/theme17.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slideLayout" Target="../slideLayouts/slideLayout2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slideLayout" Target="../slideLayouts/slideLayout313.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slideLayout" Target="../slideLayouts/slideLayout326.xml"/><Relationship Id="rId3" Type="http://schemas.openxmlformats.org/officeDocument/2006/relationships/slideLayout" Target="../slideLayouts/slideLayout316.xml"/><Relationship Id="rId7" Type="http://schemas.openxmlformats.org/officeDocument/2006/relationships/slideLayout" Target="../slideLayouts/slideLayout320.xml"/><Relationship Id="rId12" Type="http://schemas.openxmlformats.org/officeDocument/2006/relationships/slideLayout" Target="../slideLayouts/slideLayout325.xml"/><Relationship Id="rId2" Type="http://schemas.openxmlformats.org/officeDocument/2006/relationships/slideLayout" Target="../slideLayouts/slideLayout315.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5" Type="http://schemas.openxmlformats.org/officeDocument/2006/relationships/slideLayout" Target="../slideLayouts/slideLayout318.xml"/><Relationship Id="rId10" Type="http://schemas.openxmlformats.org/officeDocument/2006/relationships/slideLayout" Target="../slideLayouts/slideLayout323.xml"/><Relationship Id="rId4" Type="http://schemas.openxmlformats.org/officeDocument/2006/relationships/slideLayout" Target="../slideLayouts/slideLayout317.xml"/><Relationship Id="rId9" Type="http://schemas.openxmlformats.org/officeDocument/2006/relationships/slideLayout" Target="../slideLayouts/slideLayout322.xml"/><Relationship Id="rId14"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4.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5.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6.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12.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8.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6" Type="http://schemas.openxmlformats.org/officeDocument/2006/relationships/image" Target="../media/image12.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theme" Target="../theme/theme9.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3"/>
            <a:ext cx="11889564" cy="917575"/>
          </a:xfrm>
          <a:prstGeom prst="rect">
            <a:avLst/>
          </a:prstGeom>
        </p:spPr>
        <p:txBody>
          <a:bodyPr vert="horz" wrap="square" lIns="146218" tIns="91387" rIns="146218" bIns="91387"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7"/>
            <a:ext cx="11887198" cy="2254827"/>
          </a:xfrm>
          <a:prstGeom prst="rect">
            <a:avLst/>
          </a:prstGeom>
        </p:spPr>
        <p:txBody>
          <a:bodyPr vert="horz" wrap="square" lIns="146218" tIns="91387" rIns="146218" bIns="91387"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9" r:id="rId1"/>
    <p:sldLayoutId id="2147484185" r:id="rId2"/>
    <p:sldLayoutId id="2147484186" r:id="rId3"/>
    <p:sldLayoutId id="2147484130" r:id="rId4"/>
    <p:sldLayoutId id="2147484101" r:id="rId5"/>
    <p:sldLayoutId id="2147484102" r:id="rId6"/>
    <p:sldLayoutId id="2147484098" r:id="rId7"/>
    <p:sldLayoutId id="2147484092" r:id="rId8"/>
    <p:sldLayoutId id="2147484093" r:id="rId9"/>
    <p:sldLayoutId id="2147484127" r:id="rId10"/>
    <p:sldLayoutId id="2147484128" r:id="rId11"/>
    <p:sldLayoutId id="2147484129" r:id="rId12"/>
    <p:sldLayoutId id="2147484094" r:id="rId13"/>
    <p:sldLayoutId id="2147484193" r:id="rId14"/>
  </p:sldLayoutIdLst>
  <p:transition>
    <p:fade/>
  </p:transition>
  <p:timing>
    <p:tnLst>
      <p:par>
        <p:cTn id="1" dur="indefinite" restart="never" nodeType="tmRoot"/>
      </p:par>
    </p:tnLst>
  </p:timing>
  <p:txStyles>
    <p:titleStyle>
      <a:lvl1pPr algn="l" defTabSz="932197"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01" marR="0" indent="-342701" algn="l" defTabSz="93219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3858" marR="0" indent="-241160"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63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10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6567"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3544"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41"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197" rtl="0" eaLnBrk="1" latinLnBrk="0" hangingPunct="1">
        <a:defRPr sz="1800" kern="1200">
          <a:solidFill>
            <a:schemeClr val="tx1"/>
          </a:solidFill>
          <a:latin typeface="+mn-lt"/>
          <a:ea typeface="+mn-ea"/>
          <a:cs typeface="+mn-cs"/>
        </a:defRPr>
      </a:lvl1pPr>
      <a:lvl2pPr marL="466100" algn="l" defTabSz="932197" rtl="0" eaLnBrk="1" latinLnBrk="0" hangingPunct="1">
        <a:defRPr sz="1800" kern="1200">
          <a:solidFill>
            <a:schemeClr val="tx1"/>
          </a:solidFill>
          <a:latin typeface="+mn-lt"/>
          <a:ea typeface="+mn-ea"/>
          <a:cs typeface="+mn-cs"/>
        </a:defRPr>
      </a:lvl2pPr>
      <a:lvl3pPr marL="932197" algn="l" defTabSz="932197" rtl="0" eaLnBrk="1" latinLnBrk="0" hangingPunct="1">
        <a:defRPr sz="1800" kern="1200">
          <a:solidFill>
            <a:schemeClr val="tx1"/>
          </a:solidFill>
          <a:latin typeface="+mn-lt"/>
          <a:ea typeface="+mn-ea"/>
          <a:cs typeface="+mn-cs"/>
        </a:defRPr>
      </a:lvl3pPr>
      <a:lvl4pPr marL="1398296" algn="l" defTabSz="932197" rtl="0" eaLnBrk="1" latinLnBrk="0" hangingPunct="1">
        <a:defRPr sz="1800" kern="1200">
          <a:solidFill>
            <a:schemeClr val="tx1"/>
          </a:solidFill>
          <a:latin typeface="+mn-lt"/>
          <a:ea typeface="+mn-ea"/>
          <a:cs typeface="+mn-cs"/>
        </a:defRPr>
      </a:lvl4pPr>
      <a:lvl5pPr marL="1864396" algn="l" defTabSz="932197" rtl="0" eaLnBrk="1" latinLnBrk="0" hangingPunct="1">
        <a:defRPr sz="1800" kern="1200">
          <a:solidFill>
            <a:schemeClr val="tx1"/>
          </a:solidFill>
          <a:latin typeface="+mn-lt"/>
          <a:ea typeface="+mn-ea"/>
          <a:cs typeface="+mn-cs"/>
        </a:defRPr>
      </a:lvl5pPr>
      <a:lvl6pPr marL="2330494" algn="l" defTabSz="932197" rtl="0" eaLnBrk="1" latinLnBrk="0" hangingPunct="1">
        <a:defRPr sz="1800" kern="1200">
          <a:solidFill>
            <a:schemeClr val="tx1"/>
          </a:solidFill>
          <a:latin typeface="+mn-lt"/>
          <a:ea typeface="+mn-ea"/>
          <a:cs typeface="+mn-cs"/>
        </a:defRPr>
      </a:lvl6pPr>
      <a:lvl7pPr marL="2796593" algn="l" defTabSz="932197" rtl="0" eaLnBrk="1" latinLnBrk="0" hangingPunct="1">
        <a:defRPr sz="1800" kern="1200">
          <a:solidFill>
            <a:schemeClr val="tx1"/>
          </a:solidFill>
          <a:latin typeface="+mn-lt"/>
          <a:ea typeface="+mn-ea"/>
          <a:cs typeface="+mn-cs"/>
        </a:defRPr>
      </a:lvl7pPr>
      <a:lvl8pPr marL="3262691" algn="l" defTabSz="932197" rtl="0" eaLnBrk="1" latinLnBrk="0" hangingPunct="1">
        <a:defRPr sz="1800" kern="1200">
          <a:solidFill>
            <a:schemeClr val="tx1"/>
          </a:solidFill>
          <a:latin typeface="+mn-lt"/>
          <a:ea typeface="+mn-ea"/>
          <a:cs typeface="+mn-cs"/>
        </a:defRPr>
      </a:lvl8pPr>
      <a:lvl9pPr marL="3728791" algn="l" defTabSz="93219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5" y="233151"/>
            <a:ext cx="11375536"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31279" y="1476622"/>
            <a:ext cx="1137877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0620860"/>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 id="2147484347" r:id="rId17"/>
    <p:sldLayoutId id="2147484348" r:id="rId18"/>
    <p:sldLayoutId id="2147484349" r:id="rId19"/>
    <p:sldLayoutId id="2147484350" r:id="rId20"/>
    <p:sldLayoutId id="2147484351" r:id="rId21"/>
    <p:sldLayoutId id="2147484352" r:id="rId22"/>
    <p:sldLayoutId id="2147484353" r:id="rId23"/>
    <p:sldLayoutId id="2147484354" r:id="rId24"/>
    <p:sldLayoutId id="2147484355" r:id="rId25"/>
    <p:sldLayoutId id="2147484356" r:id="rId26"/>
    <p:sldLayoutId id="2147484357" r:id="rId27"/>
    <p:sldLayoutId id="2147484358" r:id="rId28"/>
    <p:sldLayoutId id="2147484359" r:id="rId29"/>
    <p:sldLayoutId id="2147484360" r:id="rId30"/>
    <p:sldLayoutId id="2147484361" r:id="rId31"/>
  </p:sldLayoutIdLst>
  <p:transition>
    <p:fade/>
  </p:transition>
  <p:timing>
    <p:tnLst>
      <p:par>
        <p:cTn id="1" dur="indefinite" restart="never" nodeType="tmRoot"/>
      </p:par>
    </p:tnLst>
  </p:timing>
  <p:hf hdr="0" ftr="0" dt="0"/>
  <p:txStyles>
    <p:titleStyle>
      <a:lvl1pPr algn="l" defTabSz="932286" rtl="0" eaLnBrk="1" latinLnBrk="0" hangingPunct="1">
        <a:lnSpc>
          <a:spcPct val="90000"/>
        </a:lnSpc>
        <a:spcBef>
          <a:spcPct val="0"/>
        </a:spcBef>
        <a:buNone/>
        <a:defRPr lang="en-US" sz="55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383" marR="0" indent="-346383" algn="l" defTabSz="932286" rtl="0" eaLnBrk="1" fontAlgn="auto" latinLnBrk="0" hangingPunct="1">
        <a:lnSpc>
          <a:spcPct val="90000"/>
        </a:lnSpc>
        <a:spcBef>
          <a:spcPct val="20000"/>
        </a:spcBef>
        <a:spcAft>
          <a:spcPts val="0"/>
        </a:spcAft>
        <a:buClrTx/>
        <a:buSzPct val="80000"/>
        <a:buFont typeface="Arial" pitchFamily="34" charset="0"/>
        <a:buChar char="•"/>
        <a:tabLst/>
        <a:defRPr sz="3700" kern="1200" spc="-71" baseline="0">
          <a:gradFill>
            <a:gsLst>
              <a:gs pos="1250">
                <a:schemeClr val="bg2"/>
              </a:gs>
              <a:gs pos="100000">
                <a:schemeClr val="bg2"/>
              </a:gs>
            </a:gsLst>
            <a:lin ang="5400000" scaled="0"/>
          </a:gradFill>
          <a:latin typeface="+mj-lt"/>
          <a:ea typeface="+mn-ea"/>
          <a:cs typeface="+mn-cs"/>
        </a:defRPr>
      </a:lvl1pPr>
      <a:lvl2pPr marL="584321" marR="0" indent="-237937" algn="l" defTabSz="932286"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814164" marR="0" indent="-229844" algn="l" defTabSz="932286" rtl="0" eaLnBrk="1" fontAlgn="auto" latinLnBrk="0" hangingPunct="1">
        <a:lnSpc>
          <a:spcPct val="90000"/>
        </a:lnSpc>
        <a:spcBef>
          <a:spcPct val="20000"/>
        </a:spcBef>
        <a:spcAft>
          <a:spcPts val="0"/>
        </a:spcAft>
        <a:buClrTx/>
        <a:buSzPct val="90000"/>
        <a:buFont typeface="Wingdings" pitchFamily="2" charset="2"/>
        <a:buChar char=""/>
        <a:tabLst>
          <a:tab pos="814164" algn="l"/>
        </a:tabLst>
        <a:defRPr sz="2400" kern="1200" spc="0" baseline="0">
          <a:gradFill>
            <a:gsLst>
              <a:gs pos="1250">
                <a:schemeClr val="bg2"/>
              </a:gs>
              <a:gs pos="100000">
                <a:schemeClr val="bg2"/>
              </a:gs>
            </a:gsLst>
            <a:lin ang="5400000" scaled="0"/>
          </a:gradFill>
          <a:latin typeface="+mn-lt"/>
          <a:ea typeface="+mn-ea"/>
          <a:cs typeface="+mn-cs"/>
        </a:defRPr>
      </a:lvl3pPr>
      <a:lvl4pPr marL="1050482" marR="0" indent="-236318" algn="l" defTabSz="932286"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80325" marR="0" indent="-229844" algn="l" defTabSz="932286" rtl="0" eaLnBrk="1" fontAlgn="auto" latinLnBrk="0" hangingPunct="1">
        <a:lnSpc>
          <a:spcPct val="90000"/>
        </a:lnSpc>
        <a:spcBef>
          <a:spcPct val="20000"/>
        </a:spcBef>
        <a:spcAft>
          <a:spcPts val="0"/>
        </a:spcAft>
        <a:buClrTx/>
        <a:buSzPct val="90000"/>
        <a:buFont typeface="Wingdings" pitchFamily="2" charset="2"/>
        <a:buChar char=""/>
        <a:tabLst>
          <a:tab pos="1280325" algn="l"/>
        </a:tabLst>
        <a:defRPr sz="2000" kern="1200" spc="0" baseline="0">
          <a:gradFill>
            <a:gsLst>
              <a:gs pos="1250">
                <a:schemeClr val="bg2"/>
              </a:gs>
              <a:gs pos="100000">
                <a:schemeClr val="bg2"/>
              </a:gs>
            </a:gsLst>
            <a:lin ang="5400000" scaled="0"/>
          </a:gradFill>
          <a:latin typeface="+mn-lt"/>
          <a:ea typeface="+mn-ea"/>
          <a:cs typeface="+mn-cs"/>
        </a:defRPr>
      </a:lvl5pPr>
      <a:lvl6pPr marL="2563784" indent="-233071" algn="l" defTabSz="932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28" indent="-233071" algn="l" defTabSz="932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69" indent="-233071" algn="l" defTabSz="932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13" indent="-233071" algn="l" defTabSz="932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6" rtl="0" eaLnBrk="1" latinLnBrk="0" hangingPunct="1">
        <a:defRPr sz="1800" kern="1200">
          <a:solidFill>
            <a:schemeClr val="tx1"/>
          </a:solidFill>
          <a:latin typeface="+mn-lt"/>
          <a:ea typeface="+mn-ea"/>
          <a:cs typeface="+mn-cs"/>
        </a:defRPr>
      </a:lvl1pPr>
      <a:lvl2pPr marL="466144" algn="l" defTabSz="932286" rtl="0" eaLnBrk="1" latinLnBrk="0" hangingPunct="1">
        <a:defRPr sz="1800" kern="1200">
          <a:solidFill>
            <a:schemeClr val="tx1"/>
          </a:solidFill>
          <a:latin typeface="+mn-lt"/>
          <a:ea typeface="+mn-ea"/>
          <a:cs typeface="+mn-cs"/>
        </a:defRPr>
      </a:lvl2pPr>
      <a:lvl3pPr marL="932286" algn="l" defTabSz="932286" rtl="0" eaLnBrk="1" latinLnBrk="0" hangingPunct="1">
        <a:defRPr sz="1800" kern="1200">
          <a:solidFill>
            <a:schemeClr val="tx1"/>
          </a:solidFill>
          <a:latin typeface="+mn-lt"/>
          <a:ea typeface="+mn-ea"/>
          <a:cs typeface="+mn-cs"/>
        </a:defRPr>
      </a:lvl3pPr>
      <a:lvl4pPr marL="1398428" algn="l" defTabSz="932286" rtl="0" eaLnBrk="1" latinLnBrk="0" hangingPunct="1">
        <a:defRPr sz="1800" kern="1200">
          <a:solidFill>
            <a:schemeClr val="tx1"/>
          </a:solidFill>
          <a:latin typeface="+mn-lt"/>
          <a:ea typeface="+mn-ea"/>
          <a:cs typeface="+mn-cs"/>
        </a:defRPr>
      </a:lvl4pPr>
      <a:lvl5pPr marL="1864570" algn="l" defTabSz="932286" rtl="0" eaLnBrk="1" latinLnBrk="0" hangingPunct="1">
        <a:defRPr sz="1800" kern="1200">
          <a:solidFill>
            <a:schemeClr val="tx1"/>
          </a:solidFill>
          <a:latin typeface="+mn-lt"/>
          <a:ea typeface="+mn-ea"/>
          <a:cs typeface="+mn-cs"/>
        </a:defRPr>
      </a:lvl5pPr>
      <a:lvl6pPr marL="2330713" algn="l" defTabSz="932286" rtl="0" eaLnBrk="1" latinLnBrk="0" hangingPunct="1">
        <a:defRPr sz="1800" kern="1200">
          <a:solidFill>
            <a:schemeClr val="tx1"/>
          </a:solidFill>
          <a:latin typeface="+mn-lt"/>
          <a:ea typeface="+mn-ea"/>
          <a:cs typeface="+mn-cs"/>
        </a:defRPr>
      </a:lvl6pPr>
      <a:lvl7pPr marL="2796856" algn="l" defTabSz="932286" rtl="0" eaLnBrk="1" latinLnBrk="0" hangingPunct="1">
        <a:defRPr sz="1800" kern="1200">
          <a:solidFill>
            <a:schemeClr val="tx1"/>
          </a:solidFill>
          <a:latin typeface="+mn-lt"/>
          <a:ea typeface="+mn-ea"/>
          <a:cs typeface="+mn-cs"/>
        </a:defRPr>
      </a:lvl7pPr>
      <a:lvl8pPr marL="3262998" algn="l" defTabSz="932286" rtl="0" eaLnBrk="1" latinLnBrk="0" hangingPunct="1">
        <a:defRPr sz="1800" kern="1200">
          <a:solidFill>
            <a:schemeClr val="tx1"/>
          </a:solidFill>
          <a:latin typeface="+mn-lt"/>
          <a:ea typeface="+mn-ea"/>
          <a:cs typeface="+mn-cs"/>
        </a:defRPr>
      </a:lvl8pPr>
      <a:lvl9pPr marL="3729142" algn="l" defTabSz="93228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4" y="233151"/>
            <a:ext cx="11375536"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31279" y="1476622"/>
            <a:ext cx="1137877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4497905"/>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77" r:id="rId15"/>
    <p:sldLayoutId id="2147484378" r:id="rId16"/>
    <p:sldLayoutId id="2147484379" r:id="rId17"/>
    <p:sldLayoutId id="2147484380" r:id="rId18"/>
    <p:sldLayoutId id="2147484381" r:id="rId19"/>
    <p:sldLayoutId id="2147484382" r:id="rId20"/>
    <p:sldLayoutId id="2147484383" r:id="rId21"/>
    <p:sldLayoutId id="2147484384" r:id="rId22"/>
    <p:sldLayoutId id="2147484385" r:id="rId23"/>
    <p:sldLayoutId id="2147484386" r:id="rId24"/>
    <p:sldLayoutId id="2147484387" r:id="rId25"/>
    <p:sldLayoutId id="2147484388" r:id="rId26"/>
    <p:sldLayoutId id="2147484389" r:id="rId27"/>
    <p:sldLayoutId id="2147484390" r:id="rId28"/>
    <p:sldLayoutId id="2147484391" r:id="rId29"/>
    <p:sldLayoutId id="2147484392" r:id="rId30"/>
    <p:sldLayoutId id="2147484393" r:id="rId31"/>
  </p:sldLayoutIdLst>
  <p:transition>
    <p:fade/>
  </p:transition>
  <p:timing>
    <p:tnLst>
      <p:par>
        <p:cTn id="1" dur="indefinite" restart="never" nodeType="tmRoot"/>
      </p:par>
    </p:tnLst>
  </p:timing>
  <p:hf hdr="0" ftr="0" dt="0"/>
  <p:txStyles>
    <p:titleStyle>
      <a:lvl1pPr algn="l" defTabSz="932377" rtl="0" eaLnBrk="1" latinLnBrk="0" hangingPunct="1">
        <a:lnSpc>
          <a:spcPct val="90000"/>
        </a:lnSpc>
        <a:spcBef>
          <a:spcPct val="0"/>
        </a:spcBef>
        <a:buNone/>
        <a:defRPr lang="en-US" sz="55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417" marR="0" indent="-346417" algn="l" defTabSz="932377" rtl="0" eaLnBrk="1" fontAlgn="auto" latinLnBrk="0" hangingPunct="1">
        <a:lnSpc>
          <a:spcPct val="90000"/>
        </a:lnSpc>
        <a:spcBef>
          <a:spcPct val="20000"/>
        </a:spcBef>
        <a:spcAft>
          <a:spcPts val="0"/>
        </a:spcAft>
        <a:buClrTx/>
        <a:buSzPct val="80000"/>
        <a:buFont typeface="Arial" pitchFamily="34" charset="0"/>
        <a:buChar char="•"/>
        <a:tabLst/>
        <a:defRPr sz="3700" kern="1200" spc="-71" baseline="0">
          <a:gradFill>
            <a:gsLst>
              <a:gs pos="1250">
                <a:schemeClr val="bg2"/>
              </a:gs>
              <a:gs pos="100000">
                <a:schemeClr val="bg2"/>
              </a:gs>
            </a:gsLst>
            <a:lin ang="5400000" scaled="0"/>
          </a:gradFill>
          <a:latin typeface="+mj-lt"/>
          <a:ea typeface="+mn-ea"/>
          <a:cs typeface="+mn-cs"/>
        </a:defRPr>
      </a:lvl1pPr>
      <a:lvl2pPr marL="584379" marR="0" indent="-237961" algn="l" defTabSz="932377"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814244" marR="0" indent="-229866" algn="l" defTabSz="932377" rtl="0" eaLnBrk="1" fontAlgn="auto" latinLnBrk="0" hangingPunct="1">
        <a:lnSpc>
          <a:spcPct val="90000"/>
        </a:lnSpc>
        <a:spcBef>
          <a:spcPct val="20000"/>
        </a:spcBef>
        <a:spcAft>
          <a:spcPts val="0"/>
        </a:spcAft>
        <a:buClrTx/>
        <a:buSzPct val="90000"/>
        <a:buFont typeface="Wingdings" pitchFamily="2" charset="2"/>
        <a:buChar char=""/>
        <a:tabLst>
          <a:tab pos="814244" algn="l"/>
        </a:tabLst>
        <a:defRPr sz="2400" kern="1200" spc="0" baseline="0">
          <a:gradFill>
            <a:gsLst>
              <a:gs pos="1250">
                <a:schemeClr val="bg2"/>
              </a:gs>
              <a:gs pos="100000">
                <a:schemeClr val="bg2"/>
              </a:gs>
            </a:gsLst>
            <a:lin ang="5400000" scaled="0"/>
          </a:gradFill>
          <a:latin typeface="+mn-lt"/>
          <a:ea typeface="+mn-ea"/>
          <a:cs typeface="+mn-cs"/>
        </a:defRPr>
      </a:lvl3pPr>
      <a:lvl4pPr marL="1050585" marR="0" indent="-236342" algn="l" defTabSz="932377"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80451" marR="0" indent="-229866" algn="l" defTabSz="932377" rtl="0" eaLnBrk="1" fontAlgn="auto" latinLnBrk="0" hangingPunct="1">
        <a:lnSpc>
          <a:spcPct val="90000"/>
        </a:lnSpc>
        <a:spcBef>
          <a:spcPct val="20000"/>
        </a:spcBef>
        <a:spcAft>
          <a:spcPts val="0"/>
        </a:spcAft>
        <a:buClrTx/>
        <a:buSzPct val="90000"/>
        <a:buFont typeface="Wingdings" pitchFamily="2" charset="2"/>
        <a:buChar char=""/>
        <a:tabLst>
          <a:tab pos="1280451" algn="l"/>
        </a:tabLst>
        <a:defRPr sz="2000" kern="1200" spc="0" baseline="0">
          <a:gradFill>
            <a:gsLst>
              <a:gs pos="1250">
                <a:schemeClr val="bg2"/>
              </a:gs>
              <a:gs pos="100000">
                <a:schemeClr val="bg2"/>
              </a:gs>
            </a:gsLst>
            <a:lin ang="5400000" scaled="0"/>
          </a:gradFill>
          <a:latin typeface="+mn-lt"/>
          <a:ea typeface="+mn-ea"/>
          <a:cs typeface="+mn-cs"/>
        </a:defRPr>
      </a:lvl5pPr>
      <a:lvl6pPr marL="2564035" indent="-233094" algn="l" defTabSz="932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24" indent="-233094" algn="l" defTabSz="932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12" indent="-233094" algn="l" defTabSz="932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02" indent="-233094" algn="l" defTabSz="932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77" rtl="0" eaLnBrk="1" latinLnBrk="0" hangingPunct="1">
        <a:defRPr sz="1800" kern="1200">
          <a:solidFill>
            <a:schemeClr val="tx1"/>
          </a:solidFill>
          <a:latin typeface="+mn-lt"/>
          <a:ea typeface="+mn-ea"/>
          <a:cs typeface="+mn-cs"/>
        </a:defRPr>
      </a:lvl1pPr>
      <a:lvl2pPr marL="466190" algn="l" defTabSz="932377" rtl="0" eaLnBrk="1" latinLnBrk="0" hangingPunct="1">
        <a:defRPr sz="1800" kern="1200">
          <a:solidFill>
            <a:schemeClr val="tx1"/>
          </a:solidFill>
          <a:latin typeface="+mn-lt"/>
          <a:ea typeface="+mn-ea"/>
          <a:cs typeface="+mn-cs"/>
        </a:defRPr>
      </a:lvl2pPr>
      <a:lvl3pPr marL="932377" algn="l" defTabSz="932377" rtl="0" eaLnBrk="1" latinLnBrk="0" hangingPunct="1">
        <a:defRPr sz="1800" kern="1200">
          <a:solidFill>
            <a:schemeClr val="tx1"/>
          </a:solidFill>
          <a:latin typeface="+mn-lt"/>
          <a:ea typeface="+mn-ea"/>
          <a:cs typeface="+mn-cs"/>
        </a:defRPr>
      </a:lvl3pPr>
      <a:lvl4pPr marL="1398565" algn="l" defTabSz="932377" rtl="0" eaLnBrk="1" latinLnBrk="0" hangingPunct="1">
        <a:defRPr sz="1800" kern="1200">
          <a:solidFill>
            <a:schemeClr val="tx1"/>
          </a:solidFill>
          <a:latin typeface="+mn-lt"/>
          <a:ea typeface="+mn-ea"/>
          <a:cs typeface="+mn-cs"/>
        </a:defRPr>
      </a:lvl4pPr>
      <a:lvl5pPr marL="1864753" algn="l" defTabSz="932377" rtl="0" eaLnBrk="1" latinLnBrk="0" hangingPunct="1">
        <a:defRPr sz="1800" kern="1200">
          <a:solidFill>
            <a:schemeClr val="tx1"/>
          </a:solidFill>
          <a:latin typeface="+mn-lt"/>
          <a:ea typeface="+mn-ea"/>
          <a:cs typeface="+mn-cs"/>
        </a:defRPr>
      </a:lvl5pPr>
      <a:lvl6pPr marL="2330942" algn="l" defTabSz="932377" rtl="0" eaLnBrk="1" latinLnBrk="0" hangingPunct="1">
        <a:defRPr sz="1800" kern="1200">
          <a:solidFill>
            <a:schemeClr val="tx1"/>
          </a:solidFill>
          <a:latin typeface="+mn-lt"/>
          <a:ea typeface="+mn-ea"/>
          <a:cs typeface="+mn-cs"/>
        </a:defRPr>
      </a:lvl6pPr>
      <a:lvl7pPr marL="2797130" algn="l" defTabSz="932377" rtl="0" eaLnBrk="1" latinLnBrk="0" hangingPunct="1">
        <a:defRPr sz="1800" kern="1200">
          <a:solidFill>
            <a:schemeClr val="tx1"/>
          </a:solidFill>
          <a:latin typeface="+mn-lt"/>
          <a:ea typeface="+mn-ea"/>
          <a:cs typeface="+mn-cs"/>
        </a:defRPr>
      </a:lvl7pPr>
      <a:lvl8pPr marL="3263318" algn="l" defTabSz="932377" rtl="0" eaLnBrk="1" latinLnBrk="0" hangingPunct="1">
        <a:defRPr sz="1800" kern="1200">
          <a:solidFill>
            <a:schemeClr val="tx1"/>
          </a:solidFill>
          <a:latin typeface="+mn-lt"/>
          <a:ea typeface="+mn-ea"/>
          <a:cs typeface="+mn-cs"/>
        </a:defRPr>
      </a:lvl8pPr>
      <a:lvl9pPr marL="3729507" algn="l" defTabSz="932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6830" y="296106"/>
            <a:ext cx="11375536" cy="762786"/>
          </a:xfrm>
          <a:prstGeom prst="rect">
            <a:avLst/>
          </a:prstGeom>
        </p:spPr>
        <p:txBody>
          <a:bodyPr vert="horz" wrap="square" lIns="146246" tIns="91404" rIns="146246" bIns="91404"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31279" y="1476622"/>
            <a:ext cx="1137877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1926524"/>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 id="2147484406" r:id="rId12"/>
    <p:sldLayoutId id="2147484407" r:id="rId13"/>
    <p:sldLayoutId id="2147484408" r:id="rId14"/>
    <p:sldLayoutId id="2147484409" r:id="rId15"/>
    <p:sldLayoutId id="2147484410" r:id="rId16"/>
    <p:sldLayoutId id="2147484411" r:id="rId17"/>
    <p:sldLayoutId id="2147484412" r:id="rId18"/>
    <p:sldLayoutId id="2147484413" r:id="rId19"/>
    <p:sldLayoutId id="2147484414" r:id="rId20"/>
    <p:sldLayoutId id="2147484415" r:id="rId21"/>
    <p:sldLayoutId id="2147484416" r:id="rId22"/>
    <p:sldLayoutId id="2147484417" r:id="rId23"/>
    <p:sldLayoutId id="2147484418" r:id="rId24"/>
    <p:sldLayoutId id="2147484419" r:id="rId25"/>
  </p:sldLayoutIdLst>
  <p:transition>
    <p:fade/>
  </p:transition>
  <p:timing>
    <p:tnLst>
      <p:par>
        <p:cTn id="1" dur="indefinite" restart="never" nodeType="tmRoot"/>
      </p:par>
    </p:tnLst>
  </p:timing>
  <p:hf hdr="0" ftr="0" dt="0"/>
  <p:txStyles>
    <p:titleStyle>
      <a:lvl1pPr algn="l" defTabSz="932193" rtl="0" eaLnBrk="1" latinLnBrk="0" hangingPunct="1">
        <a:lnSpc>
          <a:spcPct val="90000"/>
        </a:lnSpc>
        <a:spcBef>
          <a:spcPct val="0"/>
        </a:spcBef>
        <a:buNone/>
        <a:defRPr lang="en-US" sz="55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350" marR="0" indent="-346350" algn="l" defTabSz="932193" rtl="0" eaLnBrk="1" fontAlgn="auto" latinLnBrk="0" hangingPunct="1">
        <a:lnSpc>
          <a:spcPct val="90000"/>
        </a:lnSpc>
        <a:spcBef>
          <a:spcPct val="20000"/>
        </a:spcBef>
        <a:spcAft>
          <a:spcPts val="0"/>
        </a:spcAft>
        <a:buClrTx/>
        <a:buSzPct val="80000"/>
        <a:buFont typeface="Arial" pitchFamily="34" charset="0"/>
        <a:buChar char="•"/>
        <a:tabLst/>
        <a:defRPr sz="3700" kern="1200" spc="-71" baseline="0">
          <a:gradFill>
            <a:gsLst>
              <a:gs pos="1250">
                <a:schemeClr val="bg2"/>
              </a:gs>
              <a:gs pos="100000">
                <a:schemeClr val="bg2"/>
              </a:gs>
            </a:gsLst>
            <a:lin ang="5400000" scaled="0"/>
          </a:gradFill>
          <a:latin typeface="+mj-lt"/>
          <a:ea typeface="+mn-ea"/>
          <a:cs typeface="+mn-cs"/>
        </a:defRPr>
      </a:lvl1pPr>
      <a:lvl2pPr marL="584262" marR="0" indent="-237913" algn="l" defTabSz="93219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814084" marR="0" indent="-229821" algn="l" defTabSz="932193" rtl="0" eaLnBrk="1" fontAlgn="auto" latinLnBrk="0" hangingPunct="1">
        <a:lnSpc>
          <a:spcPct val="90000"/>
        </a:lnSpc>
        <a:spcBef>
          <a:spcPct val="20000"/>
        </a:spcBef>
        <a:spcAft>
          <a:spcPts val="0"/>
        </a:spcAft>
        <a:buClrTx/>
        <a:buSzPct val="90000"/>
        <a:buFont typeface="Wingdings" pitchFamily="2" charset="2"/>
        <a:buChar char=""/>
        <a:tabLst>
          <a:tab pos="814084" algn="l"/>
        </a:tabLst>
        <a:defRPr sz="2400" kern="1200" spc="0" baseline="0">
          <a:gradFill>
            <a:gsLst>
              <a:gs pos="1250">
                <a:schemeClr val="bg2"/>
              </a:gs>
              <a:gs pos="100000">
                <a:schemeClr val="bg2"/>
              </a:gs>
            </a:gsLst>
            <a:lin ang="5400000" scaled="0"/>
          </a:gradFill>
          <a:latin typeface="+mn-lt"/>
          <a:ea typeface="+mn-ea"/>
          <a:cs typeface="+mn-cs"/>
        </a:defRPr>
      </a:lvl3pPr>
      <a:lvl4pPr marL="1050379" marR="0" indent="-236294" algn="l" defTabSz="93219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80200" marR="0" indent="-229821" algn="l" defTabSz="932193" rtl="0" eaLnBrk="1" fontAlgn="auto" latinLnBrk="0" hangingPunct="1">
        <a:lnSpc>
          <a:spcPct val="90000"/>
        </a:lnSpc>
        <a:spcBef>
          <a:spcPct val="20000"/>
        </a:spcBef>
        <a:spcAft>
          <a:spcPts val="0"/>
        </a:spcAft>
        <a:buClrTx/>
        <a:buSzPct val="90000"/>
        <a:buFont typeface="Wingdings" pitchFamily="2" charset="2"/>
        <a:buChar char=""/>
        <a:tabLst>
          <a:tab pos="1280200" algn="l"/>
        </a:tabLst>
        <a:defRPr sz="2000" kern="1200" spc="0" baseline="0">
          <a:gradFill>
            <a:gsLst>
              <a:gs pos="1250">
                <a:schemeClr val="bg2"/>
              </a:gs>
              <a:gs pos="100000">
                <a:schemeClr val="bg2"/>
              </a:gs>
            </a:gsLst>
            <a:lin ang="5400000" scaled="0"/>
          </a:gradFill>
          <a:latin typeface="+mn-lt"/>
          <a:ea typeface="+mn-ea"/>
          <a:cs typeface="+mn-cs"/>
        </a:defRPr>
      </a:lvl5pPr>
      <a:lvl6pPr marL="2563534" indent="-233048" algn="l" defTabSz="9321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30" indent="-233048" algn="l" defTabSz="9321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26" indent="-233048" algn="l" defTabSz="9321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25" indent="-233048" algn="l" defTabSz="9321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193" rtl="0" eaLnBrk="1" latinLnBrk="0" hangingPunct="1">
        <a:defRPr sz="1800" kern="1200">
          <a:solidFill>
            <a:schemeClr val="tx1"/>
          </a:solidFill>
          <a:latin typeface="+mn-lt"/>
          <a:ea typeface="+mn-ea"/>
          <a:cs typeface="+mn-cs"/>
        </a:defRPr>
      </a:lvl1pPr>
      <a:lvl2pPr marL="466098" algn="l" defTabSz="932193" rtl="0" eaLnBrk="1" latinLnBrk="0" hangingPunct="1">
        <a:defRPr sz="1800" kern="1200">
          <a:solidFill>
            <a:schemeClr val="tx1"/>
          </a:solidFill>
          <a:latin typeface="+mn-lt"/>
          <a:ea typeface="+mn-ea"/>
          <a:cs typeface="+mn-cs"/>
        </a:defRPr>
      </a:lvl2pPr>
      <a:lvl3pPr marL="932193" algn="l" defTabSz="932193" rtl="0" eaLnBrk="1" latinLnBrk="0" hangingPunct="1">
        <a:defRPr sz="1800" kern="1200">
          <a:solidFill>
            <a:schemeClr val="tx1"/>
          </a:solidFill>
          <a:latin typeface="+mn-lt"/>
          <a:ea typeface="+mn-ea"/>
          <a:cs typeface="+mn-cs"/>
        </a:defRPr>
      </a:lvl3pPr>
      <a:lvl4pPr marL="1398291" algn="l" defTabSz="932193" rtl="0" eaLnBrk="1" latinLnBrk="0" hangingPunct="1">
        <a:defRPr sz="1800" kern="1200">
          <a:solidFill>
            <a:schemeClr val="tx1"/>
          </a:solidFill>
          <a:latin typeface="+mn-lt"/>
          <a:ea typeface="+mn-ea"/>
          <a:cs typeface="+mn-cs"/>
        </a:defRPr>
      </a:lvl4pPr>
      <a:lvl5pPr marL="1864388" algn="l" defTabSz="932193" rtl="0" eaLnBrk="1" latinLnBrk="0" hangingPunct="1">
        <a:defRPr sz="1800" kern="1200">
          <a:solidFill>
            <a:schemeClr val="tx1"/>
          </a:solidFill>
          <a:latin typeface="+mn-lt"/>
          <a:ea typeface="+mn-ea"/>
          <a:cs typeface="+mn-cs"/>
        </a:defRPr>
      </a:lvl5pPr>
      <a:lvl6pPr marL="2330485" algn="l" defTabSz="932193" rtl="0" eaLnBrk="1" latinLnBrk="0" hangingPunct="1">
        <a:defRPr sz="1800" kern="1200">
          <a:solidFill>
            <a:schemeClr val="tx1"/>
          </a:solidFill>
          <a:latin typeface="+mn-lt"/>
          <a:ea typeface="+mn-ea"/>
          <a:cs typeface="+mn-cs"/>
        </a:defRPr>
      </a:lvl6pPr>
      <a:lvl7pPr marL="2796580" algn="l" defTabSz="932193" rtl="0" eaLnBrk="1" latinLnBrk="0" hangingPunct="1">
        <a:defRPr sz="1800" kern="1200">
          <a:solidFill>
            <a:schemeClr val="tx1"/>
          </a:solidFill>
          <a:latin typeface="+mn-lt"/>
          <a:ea typeface="+mn-ea"/>
          <a:cs typeface="+mn-cs"/>
        </a:defRPr>
      </a:lvl7pPr>
      <a:lvl8pPr marL="3262679" algn="l" defTabSz="932193" rtl="0" eaLnBrk="1" latinLnBrk="0" hangingPunct="1">
        <a:defRPr sz="1800" kern="1200">
          <a:solidFill>
            <a:schemeClr val="tx1"/>
          </a:solidFill>
          <a:latin typeface="+mn-lt"/>
          <a:ea typeface="+mn-ea"/>
          <a:cs typeface="+mn-cs"/>
        </a:defRPr>
      </a:lvl8pPr>
      <a:lvl9pPr marL="3728776" algn="l" defTabSz="93219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73" userDrawn="1">
          <p15:clr>
            <a:srgbClr val="000000"/>
          </p15:clr>
        </p15:guide>
        <p15:guide id="2" pos="749" userDrawn="1">
          <p15:clr>
            <a:srgbClr val="000000"/>
          </p15:clr>
        </p15:guide>
        <p15:guide id="3" pos="1325" userDrawn="1">
          <p15:clr>
            <a:srgbClr val="000000"/>
          </p15:clr>
        </p15:guide>
        <p15:guide id="4" pos="1901" userDrawn="1">
          <p15:clr>
            <a:srgbClr val="000000"/>
          </p15:clr>
        </p15:guide>
        <p15:guide id="5" pos="2477" userDrawn="1">
          <p15:clr>
            <a:srgbClr val="000000"/>
          </p15:clr>
        </p15:guide>
        <p15:guide id="6" pos="3053" userDrawn="1">
          <p15:clr>
            <a:srgbClr val="000000"/>
          </p15:clr>
        </p15:guide>
        <p15:guide id="7" pos="3629" userDrawn="1">
          <p15:clr>
            <a:srgbClr val="000000"/>
          </p15:clr>
        </p15:guide>
        <p15:guide id="8" pos="4205" userDrawn="1">
          <p15:clr>
            <a:srgbClr val="000000"/>
          </p15:clr>
        </p15:guide>
        <p15:guide id="9" pos="4781" userDrawn="1">
          <p15:clr>
            <a:srgbClr val="000000"/>
          </p15:clr>
        </p15:guide>
        <p15:guide id="10" pos="5357" userDrawn="1">
          <p15:clr>
            <a:srgbClr val="000000"/>
          </p15:clr>
        </p15:guide>
        <p15:guide id="11" pos="5933" userDrawn="1">
          <p15:clr>
            <a:srgbClr val="000000"/>
          </p15:clr>
        </p15:guide>
        <p15:guide id="12" pos="6509" userDrawn="1">
          <p15:clr>
            <a:srgbClr val="000000"/>
          </p15:clr>
        </p15:guide>
        <p15:guide id="13" pos="7085" userDrawn="1">
          <p15:clr>
            <a:srgbClr val="000000"/>
          </p15:clr>
        </p15:guide>
        <p15:guide id="14" pos="7661" userDrawn="1">
          <p15:clr>
            <a:srgbClr val="000000"/>
          </p15:clr>
        </p15:guide>
        <p15:guide id="15" orient="horz" pos="174" userDrawn="1">
          <p15:clr>
            <a:srgbClr val="000000"/>
          </p15:clr>
        </p15:guide>
        <p15:guide id="16" orient="horz" pos="756" userDrawn="1">
          <p15:clr>
            <a:srgbClr val="000000"/>
          </p15:clr>
        </p15:guide>
        <p15:guide id="17" orient="horz" pos="1332" userDrawn="1">
          <p15:clr>
            <a:srgbClr val="000000"/>
          </p15:clr>
        </p15:guide>
        <p15:guide id="18" orient="horz" pos="1908" userDrawn="1">
          <p15:clr>
            <a:srgbClr val="000000"/>
          </p15:clr>
        </p15:guide>
        <p15:guide id="19" orient="horz" pos="2484" userDrawn="1">
          <p15:clr>
            <a:srgbClr val="000000"/>
          </p15:clr>
        </p15:guide>
        <p15:guide id="20" orient="horz" pos="3060" userDrawn="1">
          <p15:clr>
            <a:srgbClr val="000000"/>
          </p15:clr>
        </p15:guide>
        <p15:guide id="21" orient="horz" pos="3642" userDrawn="1">
          <p15:clr>
            <a:srgbClr val="000000"/>
          </p15:clr>
        </p15:guide>
        <p15:guide id="22" orient="horz" pos="4212" userDrawn="1">
          <p15:clr>
            <a:srgbClr val="000000"/>
          </p15:clr>
        </p15:guide>
        <p15:guide id="23" orient="horz" pos="302" userDrawn="1">
          <p15:clr>
            <a:srgbClr val="5ACBF0"/>
          </p15:clr>
        </p15:guide>
        <p15:guide id="24" pos="288" userDrawn="1">
          <p15:clr>
            <a:srgbClr val="5ACBF0"/>
          </p15:clr>
        </p15:guide>
        <p15:guide id="25" orient="horz" pos="4104" userDrawn="1">
          <p15:clr>
            <a:srgbClr val="5ACBF0"/>
          </p15:clr>
        </p15:guide>
        <p15:guide id="26" pos="7546" userDrawn="1">
          <p15:clr>
            <a:srgbClr val="5ACBF0"/>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901"/>
            <a:ext cx="11889564" cy="917575"/>
          </a:xfrm>
          <a:prstGeom prst="rect">
            <a:avLst/>
          </a:prstGeom>
        </p:spPr>
        <p:txBody>
          <a:bodyPr vert="horz" wrap="square" lIns="146246" tIns="91404" rIns="146246" bIns="91404"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254806"/>
          </a:xfrm>
          <a:prstGeom prst="rect">
            <a:avLst/>
          </a:prstGeom>
        </p:spPr>
        <p:txBody>
          <a:bodyPr vert="horz" wrap="square" lIns="146246" tIns="91404" rIns="146246" bIns="914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821483"/>
      </p:ext>
    </p:extLst>
  </p:cSld>
  <p:clrMap bg1="dk1" tx1="lt1" bg2="dk2" tx2="lt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 id="2147484432" r:id="rId12"/>
    <p:sldLayoutId id="2147484433" r:id="rId13"/>
    <p:sldLayoutId id="2147484434" r:id="rId14"/>
  </p:sldLayoutIdLst>
  <p:transition>
    <p:fade/>
  </p:transition>
  <p:timing>
    <p:tnLst>
      <p:par>
        <p:cTn id="1" dur="indefinite" restart="never" nodeType="tmRoot"/>
      </p:par>
    </p:tnLst>
  </p:timing>
  <p:txStyles>
    <p:titleStyle>
      <a:lvl1pPr algn="l" defTabSz="932377"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67" marR="0" indent="-342767" algn="l" defTabSz="93237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3972" marR="0" indent="-241206" algn="l" defTabSz="93237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88" marR="0" indent="-228511" algn="l" defTabSz="93237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297" marR="0" indent="-228511" algn="l" defTabSz="93237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6806" marR="0" indent="-228511" algn="l" defTabSz="93237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035" indent="-233094" algn="l" defTabSz="932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24" indent="-233094" algn="l" defTabSz="932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12" indent="-233094" algn="l" defTabSz="932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02" indent="-233094" algn="l" defTabSz="932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77" rtl="0" eaLnBrk="1" latinLnBrk="0" hangingPunct="1">
        <a:defRPr sz="1800" kern="1200">
          <a:solidFill>
            <a:schemeClr val="tx1"/>
          </a:solidFill>
          <a:latin typeface="+mn-lt"/>
          <a:ea typeface="+mn-ea"/>
          <a:cs typeface="+mn-cs"/>
        </a:defRPr>
      </a:lvl1pPr>
      <a:lvl2pPr marL="466190" algn="l" defTabSz="932377" rtl="0" eaLnBrk="1" latinLnBrk="0" hangingPunct="1">
        <a:defRPr sz="1800" kern="1200">
          <a:solidFill>
            <a:schemeClr val="tx1"/>
          </a:solidFill>
          <a:latin typeface="+mn-lt"/>
          <a:ea typeface="+mn-ea"/>
          <a:cs typeface="+mn-cs"/>
        </a:defRPr>
      </a:lvl2pPr>
      <a:lvl3pPr marL="932377" algn="l" defTabSz="932377" rtl="0" eaLnBrk="1" latinLnBrk="0" hangingPunct="1">
        <a:defRPr sz="1800" kern="1200">
          <a:solidFill>
            <a:schemeClr val="tx1"/>
          </a:solidFill>
          <a:latin typeface="+mn-lt"/>
          <a:ea typeface="+mn-ea"/>
          <a:cs typeface="+mn-cs"/>
        </a:defRPr>
      </a:lvl3pPr>
      <a:lvl4pPr marL="1398565" algn="l" defTabSz="932377" rtl="0" eaLnBrk="1" latinLnBrk="0" hangingPunct="1">
        <a:defRPr sz="1800" kern="1200">
          <a:solidFill>
            <a:schemeClr val="tx1"/>
          </a:solidFill>
          <a:latin typeface="+mn-lt"/>
          <a:ea typeface="+mn-ea"/>
          <a:cs typeface="+mn-cs"/>
        </a:defRPr>
      </a:lvl4pPr>
      <a:lvl5pPr marL="1864753" algn="l" defTabSz="932377" rtl="0" eaLnBrk="1" latinLnBrk="0" hangingPunct="1">
        <a:defRPr sz="1800" kern="1200">
          <a:solidFill>
            <a:schemeClr val="tx1"/>
          </a:solidFill>
          <a:latin typeface="+mn-lt"/>
          <a:ea typeface="+mn-ea"/>
          <a:cs typeface="+mn-cs"/>
        </a:defRPr>
      </a:lvl5pPr>
      <a:lvl6pPr marL="2330942" algn="l" defTabSz="932377" rtl="0" eaLnBrk="1" latinLnBrk="0" hangingPunct="1">
        <a:defRPr sz="1800" kern="1200">
          <a:solidFill>
            <a:schemeClr val="tx1"/>
          </a:solidFill>
          <a:latin typeface="+mn-lt"/>
          <a:ea typeface="+mn-ea"/>
          <a:cs typeface="+mn-cs"/>
        </a:defRPr>
      </a:lvl6pPr>
      <a:lvl7pPr marL="2797130" algn="l" defTabSz="932377" rtl="0" eaLnBrk="1" latinLnBrk="0" hangingPunct="1">
        <a:defRPr sz="1800" kern="1200">
          <a:solidFill>
            <a:schemeClr val="tx1"/>
          </a:solidFill>
          <a:latin typeface="+mn-lt"/>
          <a:ea typeface="+mn-ea"/>
          <a:cs typeface="+mn-cs"/>
        </a:defRPr>
      </a:lvl7pPr>
      <a:lvl8pPr marL="3263318" algn="l" defTabSz="932377" rtl="0" eaLnBrk="1" latinLnBrk="0" hangingPunct="1">
        <a:defRPr sz="1800" kern="1200">
          <a:solidFill>
            <a:schemeClr val="tx1"/>
          </a:solidFill>
          <a:latin typeface="+mn-lt"/>
          <a:ea typeface="+mn-ea"/>
          <a:cs typeface="+mn-cs"/>
        </a:defRPr>
      </a:lvl8pPr>
      <a:lvl9pPr marL="3729507" algn="l" defTabSz="932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4" y="295279"/>
            <a:ext cx="11889564" cy="917575"/>
          </a:xfrm>
          <a:prstGeom prst="rect">
            <a:avLst/>
          </a:prstGeom>
        </p:spPr>
        <p:txBody>
          <a:bodyPr vert="horz" wrap="square" lIns="146246" tIns="91404" rIns="146246" bIns="91404"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2"/>
            <a:ext cx="11887198" cy="2254806"/>
          </a:xfrm>
          <a:prstGeom prst="rect">
            <a:avLst/>
          </a:prstGeom>
        </p:spPr>
        <p:txBody>
          <a:bodyPr vert="horz" wrap="square" lIns="146246" tIns="91404" rIns="146246" bIns="91404"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rot="5400000">
            <a:off x="10532399" y="1944340"/>
            <a:ext cx="4298019" cy="409351"/>
          </a:xfrm>
          <a:prstGeom prst="rect">
            <a:avLst/>
          </a:prstGeom>
        </p:spPr>
      </p:pic>
    </p:spTree>
    <p:extLst>
      <p:ext uri="{BB962C8B-B14F-4D97-AF65-F5344CB8AC3E}">
        <p14:creationId xmlns:p14="http://schemas.microsoft.com/office/powerpoint/2010/main" val="1418282286"/>
      </p:ext>
    </p:extLst>
  </p:cSld>
  <p:clrMap bg1="dk1" tx1="lt1" bg2="dk2" tx2="lt2" accent1="accent1" accent2="accent2" accent3="accent3" accent4="accent4" accent5="accent5" accent6="accent6" hlink="hlink" folHlink="folHlink"/>
  <p:sldLayoutIdLst>
    <p:sldLayoutId id="2147484436" r:id="rId1"/>
    <p:sldLayoutId id="2147484437" r:id="rId2"/>
    <p:sldLayoutId id="2147484438" r:id="rId3"/>
  </p:sldLayoutIdLst>
  <p:transition>
    <p:fade/>
  </p:transition>
  <p:timing>
    <p:tnLst>
      <p:par>
        <p:cTn id="1" dur="indefinite" restart="never" nodeType="tmRoot"/>
      </p:par>
    </p:tnLst>
  </p:timing>
  <p:txStyles>
    <p:titleStyle>
      <a:lvl1pPr algn="l" defTabSz="932007"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629" marR="0" indent="-342629" algn="l" defTabSz="932007"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3739" marR="0" indent="-241110" algn="l" defTabSz="932007"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799469" marR="0" indent="-228421" algn="l" defTabSz="932007"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7889" marR="0" indent="-228421" algn="l" defTabSz="932007"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6310" marR="0" indent="-228421" algn="l" defTabSz="932007"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3020" indent="-233003" algn="l" defTabSz="9320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025" indent="-233003" algn="l" defTabSz="9320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028" indent="-233003" algn="l" defTabSz="9320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032" indent="-233003" algn="l" defTabSz="9320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007" rtl="0" eaLnBrk="1" latinLnBrk="0" hangingPunct="1">
        <a:defRPr sz="1800" kern="1200">
          <a:solidFill>
            <a:schemeClr val="tx1"/>
          </a:solidFill>
          <a:latin typeface="+mn-lt"/>
          <a:ea typeface="+mn-ea"/>
          <a:cs typeface="+mn-cs"/>
        </a:defRPr>
      </a:lvl1pPr>
      <a:lvl2pPr marL="466003" algn="l" defTabSz="932007" rtl="0" eaLnBrk="1" latinLnBrk="0" hangingPunct="1">
        <a:defRPr sz="1800" kern="1200">
          <a:solidFill>
            <a:schemeClr val="tx1"/>
          </a:solidFill>
          <a:latin typeface="+mn-lt"/>
          <a:ea typeface="+mn-ea"/>
          <a:cs typeface="+mn-cs"/>
        </a:defRPr>
      </a:lvl2pPr>
      <a:lvl3pPr marL="932007" algn="l" defTabSz="932007" rtl="0" eaLnBrk="1" latinLnBrk="0" hangingPunct="1">
        <a:defRPr sz="1800" kern="1200">
          <a:solidFill>
            <a:schemeClr val="tx1"/>
          </a:solidFill>
          <a:latin typeface="+mn-lt"/>
          <a:ea typeface="+mn-ea"/>
          <a:cs typeface="+mn-cs"/>
        </a:defRPr>
      </a:lvl3pPr>
      <a:lvl4pPr marL="1398011" algn="l" defTabSz="932007" rtl="0" eaLnBrk="1" latinLnBrk="0" hangingPunct="1">
        <a:defRPr sz="1800" kern="1200">
          <a:solidFill>
            <a:schemeClr val="tx1"/>
          </a:solidFill>
          <a:latin typeface="+mn-lt"/>
          <a:ea typeface="+mn-ea"/>
          <a:cs typeface="+mn-cs"/>
        </a:defRPr>
      </a:lvl4pPr>
      <a:lvl5pPr marL="1864014" algn="l" defTabSz="932007" rtl="0" eaLnBrk="1" latinLnBrk="0" hangingPunct="1">
        <a:defRPr sz="1800" kern="1200">
          <a:solidFill>
            <a:schemeClr val="tx1"/>
          </a:solidFill>
          <a:latin typeface="+mn-lt"/>
          <a:ea typeface="+mn-ea"/>
          <a:cs typeface="+mn-cs"/>
        </a:defRPr>
      </a:lvl5pPr>
      <a:lvl6pPr marL="2330020" algn="l" defTabSz="932007" rtl="0" eaLnBrk="1" latinLnBrk="0" hangingPunct="1">
        <a:defRPr sz="1800" kern="1200">
          <a:solidFill>
            <a:schemeClr val="tx1"/>
          </a:solidFill>
          <a:latin typeface="+mn-lt"/>
          <a:ea typeface="+mn-ea"/>
          <a:cs typeface="+mn-cs"/>
        </a:defRPr>
      </a:lvl6pPr>
      <a:lvl7pPr marL="2796021" algn="l" defTabSz="932007" rtl="0" eaLnBrk="1" latinLnBrk="0" hangingPunct="1">
        <a:defRPr sz="1800" kern="1200">
          <a:solidFill>
            <a:schemeClr val="tx1"/>
          </a:solidFill>
          <a:latin typeface="+mn-lt"/>
          <a:ea typeface="+mn-ea"/>
          <a:cs typeface="+mn-cs"/>
        </a:defRPr>
      </a:lvl7pPr>
      <a:lvl8pPr marL="3262027" algn="l" defTabSz="932007" rtl="0" eaLnBrk="1" latinLnBrk="0" hangingPunct="1">
        <a:defRPr sz="1800" kern="1200">
          <a:solidFill>
            <a:schemeClr val="tx1"/>
          </a:solidFill>
          <a:latin typeface="+mn-lt"/>
          <a:ea typeface="+mn-ea"/>
          <a:cs typeface="+mn-cs"/>
        </a:defRPr>
      </a:lvl8pPr>
      <a:lvl9pPr marL="3728031" algn="l" defTabSz="93200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233151"/>
            <a:ext cx="11375536"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31279" y="1476622"/>
            <a:ext cx="1137877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5190885"/>
      </p:ext>
    </p:extLst>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 id="2147484451" r:id="rId12"/>
    <p:sldLayoutId id="2147484452" r:id="rId13"/>
    <p:sldLayoutId id="2147484453" r:id="rId14"/>
    <p:sldLayoutId id="2147484454" r:id="rId15"/>
    <p:sldLayoutId id="2147484455" r:id="rId16"/>
    <p:sldLayoutId id="2147484456" r:id="rId17"/>
    <p:sldLayoutId id="2147484457" r:id="rId18"/>
    <p:sldLayoutId id="2147484458" r:id="rId19"/>
    <p:sldLayoutId id="2147484459" r:id="rId20"/>
    <p:sldLayoutId id="2147484460" r:id="rId21"/>
    <p:sldLayoutId id="2147484461" r:id="rId22"/>
    <p:sldLayoutId id="2147484462" r:id="rId23"/>
    <p:sldLayoutId id="2147484463" r:id="rId24"/>
    <p:sldLayoutId id="2147484464" r:id="rId25"/>
    <p:sldLayoutId id="2147484465" r:id="rId26"/>
    <p:sldLayoutId id="2147484466" r:id="rId27"/>
    <p:sldLayoutId id="2147484467" r:id="rId28"/>
    <p:sldLayoutId id="2147484468" r:id="rId29"/>
    <p:sldLayoutId id="2147484469" r:id="rId30"/>
    <p:sldLayoutId id="2147484470" r:id="rId31"/>
  </p:sldLayoutIdLst>
  <p:transition>
    <p:fade/>
  </p:transition>
  <p:timing>
    <p:tnLst>
      <p:par>
        <p:cTn id="1" dur="indefinite" restart="never" nodeType="tmRoot"/>
      </p:par>
    </p:tnLst>
  </p:timing>
  <p:hf hdr="0" ftr="0" dt="0"/>
  <p:txStyles>
    <p:titleStyle>
      <a:lvl1pPr algn="l" defTabSz="932742" rtl="0" eaLnBrk="1" latinLnBrk="0" hangingPunct="1">
        <a:lnSpc>
          <a:spcPct val="90000"/>
        </a:lnSpc>
        <a:spcBef>
          <a:spcPct val="0"/>
        </a:spcBef>
        <a:buNone/>
        <a:defRPr lang="en-US" sz="55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553" marR="0" indent="-346553" algn="l" defTabSz="932742" rtl="0" eaLnBrk="1" fontAlgn="auto" latinLnBrk="0" hangingPunct="1">
        <a:lnSpc>
          <a:spcPct val="90000"/>
        </a:lnSpc>
        <a:spcBef>
          <a:spcPct val="20000"/>
        </a:spcBef>
        <a:spcAft>
          <a:spcPts val="0"/>
        </a:spcAft>
        <a:buClrTx/>
        <a:buSzPct val="80000"/>
        <a:buFont typeface="Arial" pitchFamily="34" charset="0"/>
        <a:buChar char="•"/>
        <a:tabLst/>
        <a:defRPr sz="3700" kern="1200" spc="-71" baseline="0">
          <a:gradFill>
            <a:gsLst>
              <a:gs pos="1250">
                <a:schemeClr val="bg2"/>
              </a:gs>
              <a:gs pos="100000">
                <a:schemeClr val="bg2"/>
              </a:gs>
            </a:gsLst>
            <a:lin ang="5400000" scaled="0"/>
          </a:gradFill>
          <a:latin typeface="+mj-lt"/>
          <a:ea typeface="+mn-ea"/>
          <a:cs typeface="+mn-cs"/>
        </a:defRPr>
      </a:lvl1pPr>
      <a:lvl2pPr marL="584607" marR="0" indent="-238054" algn="l" defTabSz="932742"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81456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814563" algn="l"/>
        </a:tabLst>
        <a:defRPr sz="2400" kern="1200" spc="0" baseline="0">
          <a:gradFill>
            <a:gsLst>
              <a:gs pos="1250">
                <a:schemeClr val="bg2"/>
              </a:gs>
              <a:gs pos="100000">
                <a:schemeClr val="bg2"/>
              </a:gs>
            </a:gsLst>
            <a:lin ang="5400000" scaled="0"/>
          </a:gradFill>
          <a:latin typeface="+mn-lt"/>
          <a:ea typeface="+mn-ea"/>
          <a:cs typeface="+mn-cs"/>
        </a:defRPr>
      </a:lvl3pPr>
      <a:lvl4pPr marL="1050997" marR="0" indent="-236434" algn="l" defTabSz="932742"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8095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1280953" algn="l"/>
        </a:tabLst>
        <a:defRPr sz="2000" kern="1200" spc="0" baseline="0">
          <a:gradFill>
            <a:gsLst>
              <a:gs pos="1250">
                <a:schemeClr val="bg2"/>
              </a:gs>
              <a:gs pos="100000">
                <a:schemeClr val="bg2"/>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824" y="280105"/>
            <a:ext cx="11192828" cy="1165754"/>
          </a:xfrm>
          <a:prstGeom prst="rect">
            <a:avLst/>
          </a:prstGeom>
        </p:spPr>
        <p:txBody>
          <a:bodyPr vert="horz" lIns="111026" tIns="55513" rIns="111026" bIns="555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1824" y="1632056"/>
            <a:ext cx="11192828" cy="4616063"/>
          </a:xfrm>
          <a:prstGeom prst="rect">
            <a:avLst/>
          </a:prstGeom>
        </p:spPr>
        <p:txBody>
          <a:bodyPr vert="horz" lIns="111026" tIns="55513" rIns="111026" bIns="555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1824" y="6482889"/>
            <a:ext cx="2901844" cy="372394"/>
          </a:xfrm>
          <a:prstGeom prst="rect">
            <a:avLst/>
          </a:prstGeom>
        </p:spPr>
        <p:txBody>
          <a:bodyPr vert="horz" lIns="111026" tIns="55513" rIns="111026" bIns="55513" rtlCol="0" anchor="ctr"/>
          <a:lstStyle>
            <a:lvl1pPr algn="l">
              <a:defRPr sz="1500">
                <a:solidFill>
                  <a:schemeClr val="tx1">
                    <a:tint val="75000"/>
                  </a:schemeClr>
                </a:solidFill>
              </a:defRPr>
            </a:lvl1pPr>
          </a:lstStyle>
          <a:p>
            <a:pPr defTabSz="1110264"/>
            <a:fld id="{C0AA7F20-7FF2-4360-AE4D-A0CEA8936153}" type="datetimeFigureOut">
              <a:rPr lang="en-US" smtClean="0">
                <a:solidFill>
                  <a:prstClr val="black">
                    <a:tint val="75000"/>
                  </a:prstClr>
                </a:solidFill>
              </a:rPr>
              <a:pPr defTabSz="1110264"/>
              <a:t>9/11/2014</a:t>
            </a:fld>
            <a:endParaRPr lang="en-US" dirty="0">
              <a:solidFill>
                <a:prstClr val="black">
                  <a:tint val="75000"/>
                </a:prstClr>
              </a:solidFill>
            </a:endParaRPr>
          </a:p>
        </p:txBody>
      </p:sp>
      <p:sp>
        <p:nvSpPr>
          <p:cNvPr id="5" name="Footer Placeholder 4"/>
          <p:cNvSpPr>
            <a:spLocks noGrp="1"/>
          </p:cNvSpPr>
          <p:nvPr>
            <p:ph type="ftr" sz="quarter" idx="3"/>
          </p:nvPr>
        </p:nvSpPr>
        <p:spPr>
          <a:xfrm>
            <a:off x="4249129" y="6482889"/>
            <a:ext cx="3938217" cy="372394"/>
          </a:xfrm>
          <a:prstGeom prst="rect">
            <a:avLst/>
          </a:prstGeom>
        </p:spPr>
        <p:txBody>
          <a:bodyPr vert="horz" lIns="111026" tIns="55513" rIns="111026" bIns="55513" rtlCol="0" anchor="ctr"/>
          <a:lstStyle>
            <a:lvl1pPr algn="ctr">
              <a:defRPr sz="1500">
                <a:solidFill>
                  <a:schemeClr val="tx1">
                    <a:tint val="75000"/>
                  </a:schemeClr>
                </a:solidFill>
              </a:defRPr>
            </a:lvl1pPr>
          </a:lstStyle>
          <a:p>
            <a:pPr defTabSz="1110264"/>
            <a:endParaRPr lang="en-US" dirty="0">
              <a:solidFill>
                <a:prstClr val="black">
                  <a:tint val="75000"/>
                </a:prstClr>
              </a:solidFill>
            </a:endParaRPr>
          </a:p>
        </p:txBody>
      </p:sp>
      <p:sp>
        <p:nvSpPr>
          <p:cNvPr id="6" name="Slide Number Placeholder 5"/>
          <p:cNvSpPr>
            <a:spLocks noGrp="1"/>
          </p:cNvSpPr>
          <p:nvPr>
            <p:ph type="sldNum" sz="quarter" idx="4"/>
          </p:nvPr>
        </p:nvSpPr>
        <p:spPr>
          <a:xfrm>
            <a:off x="8912807" y="6482889"/>
            <a:ext cx="2901844" cy="372394"/>
          </a:xfrm>
          <a:prstGeom prst="rect">
            <a:avLst/>
          </a:prstGeom>
        </p:spPr>
        <p:txBody>
          <a:bodyPr vert="horz" lIns="111026" tIns="55513" rIns="111026" bIns="55513" rtlCol="0" anchor="ctr"/>
          <a:lstStyle>
            <a:lvl1pPr algn="r">
              <a:defRPr sz="1500">
                <a:solidFill>
                  <a:schemeClr val="tx1">
                    <a:tint val="75000"/>
                  </a:schemeClr>
                </a:solidFill>
              </a:defRPr>
            </a:lvl1pPr>
          </a:lstStyle>
          <a:p>
            <a:pPr defTabSz="1110264"/>
            <a:fld id="{9B1B08ED-A03B-489E-B169-42981A3DC8AE}" type="slidenum">
              <a:rPr lang="en-US" smtClean="0">
                <a:solidFill>
                  <a:prstClr val="black">
                    <a:tint val="75000"/>
                  </a:prstClr>
                </a:solidFill>
              </a:rPr>
              <a:pPr defTabSz="1110264"/>
              <a:t>‹#›</a:t>
            </a:fld>
            <a:endParaRPr lang="en-US" dirty="0">
              <a:solidFill>
                <a:prstClr val="black">
                  <a:tint val="75000"/>
                </a:prstClr>
              </a:solidFill>
            </a:endParaRPr>
          </a:p>
        </p:txBody>
      </p:sp>
    </p:spTree>
    <p:extLst>
      <p:ext uri="{BB962C8B-B14F-4D97-AF65-F5344CB8AC3E}">
        <p14:creationId xmlns:p14="http://schemas.microsoft.com/office/powerpoint/2010/main" val="1189842731"/>
      </p:ext>
    </p:extLst>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Lst>
  <p:txStyles>
    <p:titleStyle>
      <a:lvl1pPr algn="ctr" defTabSz="1110264" rtl="0" eaLnBrk="1" latinLnBrk="0" hangingPunct="1">
        <a:spcBef>
          <a:spcPct val="0"/>
        </a:spcBef>
        <a:buNone/>
        <a:defRPr sz="5300" kern="1200">
          <a:solidFill>
            <a:schemeClr val="tx1"/>
          </a:solidFill>
          <a:latin typeface="+mj-lt"/>
          <a:ea typeface="+mj-ea"/>
          <a:cs typeface="+mj-cs"/>
        </a:defRPr>
      </a:lvl1pPr>
    </p:titleStyle>
    <p:bodyStyle>
      <a:lvl1pPr marL="416349" indent="-416349" algn="l" defTabSz="1110264"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2090" indent="-346958" algn="l" defTabSz="1110264"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7831" indent="-277566" algn="l" defTabSz="1110264"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42963"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98095"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53227"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08360"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3492"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18624"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10264" rtl="0" eaLnBrk="1" latinLnBrk="0" hangingPunct="1">
        <a:defRPr sz="2200" kern="1200">
          <a:solidFill>
            <a:schemeClr val="tx1"/>
          </a:solidFill>
          <a:latin typeface="+mn-lt"/>
          <a:ea typeface="+mn-ea"/>
          <a:cs typeface="+mn-cs"/>
        </a:defRPr>
      </a:lvl1pPr>
      <a:lvl2pPr marL="555132" algn="l" defTabSz="1110264" rtl="0" eaLnBrk="1" latinLnBrk="0" hangingPunct="1">
        <a:defRPr sz="2200" kern="1200">
          <a:solidFill>
            <a:schemeClr val="tx1"/>
          </a:solidFill>
          <a:latin typeface="+mn-lt"/>
          <a:ea typeface="+mn-ea"/>
          <a:cs typeface="+mn-cs"/>
        </a:defRPr>
      </a:lvl2pPr>
      <a:lvl3pPr marL="1110264" algn="l" defTabSz="1110264" rtl="0" eaLnBrk="1" latinLnBrk="0" hangingPunct="1">
        <a:defRPr sz="2200" kern="1200">
          <a:solidFill>
            <a:schemeClr val="tx1"/>
          </a:solidFill>
          <a:latin typeface="+mn-lt"/>
          <a:ea typeface="+mn-ea"/>
          <a:cs typeface="+mn-cs"/>
        </a:defRPr>
      </a:lvl3pPr>
      <a:lvl4pPr marL="1665397" algn="l" defTabSz="1110264" rtl="0" eaLnBrk="1" latinLnBrk="0" hangingPunct="1">
        <a:defRPr sz="2200" kern="1200">
          <a:solidFill>
            <a:schemeClr val="tx1"/>
          </a:solidFill>
          <a:latin typeface="+mn-lt"/>
          <a:ea typeface="+mn-ea"/>
          <a:cs typeface="+mn-cs"/>
        </a:defRPr>
      </a:lvl4pPr>
      <a:lvl5pPr marL="2220529" algn="l" defTabSz="1110264" rtl="0" eaLnBrk="1" latinLnBrk="0" hangingPunct="1">
        <a:defRPr sz="2200" kern="1200">
          <a:solidFill>
            <a:schemeClr val="tx1"/>
          </a:solidFill>
          <a:latin typeface="+mn-lt"/>
          <a:ea typeface="+mn-ea"/>
          <a:cs typeface="+mn-cs"/>
        </a:defRPr>
      </a:lvl5pPr>
      <a:lvl6pPr marL="2775661" algn="l" defTabSz="1110264" rtl="0" eaLnBrk="1" latinLnBrk="0" hangingPunct="1">
        <a:defRPr sz="2200" kern="1200">
          <a:solidFill>
            <a:schemeClr val="tx1"/>
          </a:solidFill>
          <a:latin typeface="+mn-lt"/>
          <a:ea typeface="+mn-ea"/>
          <a:cs typeface="+mn-cs"/>
        </a:defRPr>
      </a:lvl6pPr>
      <a:lvl7pPr marL="3330793" algn="l" defTabSz="1110264" rtl="0" eaLnBrk="1" latinLnBrk="0" hangingPunct="1">
        <a:defRPr sz="2200" kern="1200">
          <a:solidFill>
            <a:schemeClr val="tx1"/>
          </a:solidFill>
          <a:latin typeface="+mn-lt"/>
          <a:ea typeface="+mn-ea"/>
          <a:cs typeface="+mn-cs"/>
        </a:defRPr>
      </a:lvl7pPr>
      <a:lvl8pPr marL="3885926" algn="l" defTabSz="1110264" rtl="0" eaLnBrk="1" latinLnBrk="0" hangingPunct="1">
        <a:defRPr sz="2200" kern="1200">
          <a:solidFill>
            <a:schemeClr val="tx1"/>
          </a:solidFill>
          <a:latin typeface="+mn-lt"/>
          <a:ea typeface="+mn-ea"/>
          <a:cs typeface="+mn-cs"/>
        </a:defRPr>
      </a:lvl8pPr>
      <a:lvl9pPr marL="4441058" algn="l" defTabSz="1110264" rtl="0" eaLnBrk="1" latinLnBrk="0" hangingPunct="1">
        <a:defRPr sz="22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3"/>
            <a:ext cx="11889564" cy="917575"/>
          </a:xfrm>
          <a:prstGeom prst="rect">
            <a:avLst/>
          </a:prstGeom>
        </p:spPr>
        <p:txBody>
          <a:bodyPr vert="horz" wrap="square" lIns="146218" tIns="91387" rIns="146218" bIns="91387"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7"/>
            <a:ext cx="11887198" cy="2254827"/>
          </a:xfrm>
          <a:prstGeom prst="rect">
            <a:avLst/>
          </a:prstGeom>
        </p:spPr>
        <p:txBody>
          <a:bodyPr vert="horz" wrap="square" lIns="146218" tIns="91387" rIns="146218" bIns="91387"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0184912"/>
      </p:ext>
    </p:extLst>
  </p:cSld>
  <p:clrMap bg1="dk1" tx1="lt1" bg2="dk2" tx2="lt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 id="2147484523" r:id="rId12"/>
    <p:sldLayoutId id="2147484524" r:id="rId13"/>
    <p:sldLayoutId id="2147484525" r:id="rId14"/>
  </p:sldLayoutIdLst>
  <p:transition>
    <p:fade/>
  </p:transition>
  <p:timing>
    <p:tnLst>
      <p:par>
        <p:cTn id="1" dur="indefinite" restart="never" nodeType="tmRoot"/>
      </p:par>
    </p:tnLst>
  </p:timing>
  <p:txStyles>
    <p:titleStyle>
      <a:lvl1pPr algn="l" defTabSz="932197"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01" marR="0" indent="-342701" algn="l" defTabSz="93219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3858" marR="0" indent="-241160"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63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10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6567"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3544"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41"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197" rtl="0" eaLnBrk="1" latinLnBrk="0" hangingPunct="1">
        <a:defRPr sz="1800" kern="1200">
          <a:solidFill>
            <a:schemeClr val="tx1"/>
          </a:solidFill>
          <a:latin typeface="+mn-lt"/>
          <a:ea typeface="+mn-ea"/>
          <a:cs typeface="+mn-cs"/>
        </a:defRPr>
      </a:lvl1pPr>
      <a:lvl2pPr marL="466100" algn="l" defTabSz="932197" rtl="0" eaLnBrk="1" latinLnBrk="0" hangingPunct="1">
        <a:defRPr sz="1800" kern="1200">
          <a:solidFill>
            <a:schemeClr val="tx1"/>
          </a:solidFill>
          <a:latin typeface="+mn-lt"/>
          <a:ea typeface="+mn-ea"/>
          <a:cs typeface="+mn-cs"/>
        </a:defRPr>
      </a:lvl2pPr>
      <a:lvl3pPr marL="932197" algn="l" defTabSz="932197" rtl="0" eaLnBrk="1" latinLnBrk="0" hangingPunct="1">
        <a:defRPr sz="1800" kern="1200">
          <a:solidFill>
            <a:schemeClr val="tx1"/>
          </a:solidFill>
          <a:latin typeface="+mn-lt"/>
          <a:ea typeface="+mn-ea"/>
          <a:cs typeface="+mn-cs"/>
        </a:defRPr>
      </a:lvl3pPr>
      <a:lvl4pPr marL="1398296" algn="l" defTabSz="932197" rtl="0" eaLnBrk="1" latinLnBrk="0" hangingPunct="1">
        <a:defRPr sz="1800" kern="1200">
          <a:solidFill>
            <a:schemeClr val="tx1"/>
          </a:solidFill>
          <a:latin typeface="+mn-lt"/>
          <a:ea typeface="+mn-ea"/>
          <a:cs typeface="+mn-cs"/>
        </a:defRPr>
      </a:lvl4pPr>
      <a:lvl5pPr marL="1864396" algn="l" defTabSz="932197" rtl="0" eaLnBrk="1" latinLnBrk="0" hangingPunct="1">
        <a:defRPr sz="1800" kern="1200">
          <a:solidFill>
            <a:schemeClr val="tx1"/>
          </a:solidFill>
          <a:latin typeface="+mn-lt"/>
          <a:ea typeface="+mn-ea"/>
          <a:cs typeface="+mn-cs"/>
        </a:defRPr>
      </a:lvl5pPr>
      <a:lvl6pPr marL="2330494" algn="l" defTabSz="932197" rtl="0" eaLnBrk="1" latinLnBrk="0" hangingPunct="1">
        <a:defRPr sz="1800" kern="1200">
          <a:solidFill>
            <a:schemeClr val="tx1"/>
          </a:solidFill>
          <a:latin typeface="+mn-lt"/>
          <a:ea typeface="+mn-ea"/>
          <a:cs typeface="+mn-cs"/>
        </a:defRPr>
      </a:lvl6pPr>
      <a:lvl7pPr marL="2796593" algn="l" defTabSz="932197" rtl="0" eaLnBrk="1" latinLnBrk="0" hangingPunct="1">
        <a:defRPr sz="1800" kern="1200">
          <a:solidFill>
            <a:schemeClr val="tx1"/>
          </a:solidFill>
          <a:latin typeface="+mn-lt"/>
          <a:ea typeface="+mn-ea"/>
          <a:cs typeface="+mn-cs"/>
        </a:defRPr>
      </a:lvl7pPr>
      <a:lvl8pPr marL="3262691" algn="l" defTabSz="932197" rtl="0" eaLnBrk="1" latinLnBrk="0" hangingPunct="1">
        <a:defRPr sz="1800" kern="1200">
          <a:solidFill>
            <a:schemeClr val="tx1"/>
          </a:solidFill>
          <a:latin typeface="+mn-lt"/>
          <a:ea typeface="+mn-ea"/>
          <a:cs typeface="+mn-cs"/>
        </a:defRPr>
      </a:lvl8pPr>
      <a:lvl9pPr marL="3728791" algn="l" defTabSz="93219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3"/>
            <a:ext cx="11889564" cy="917575"/>
          </a:xfrm>
          <a:prstGeom prst="rect">
            <a:avLst/>
          </a:prstGeom>
        </p:spPr>
        <p:txBody>
          <a:bodyPr vert="horz" wrap="square" lIns="146218" tIns="91387" rIns="146218" bIns="91387"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7"/>
            <a:ext cx="11887198" cy="2254827"/>
          </a:xfrm>
          <a:prstGeom prst="rect">
            <a:avLst/>
          </a:prstGeom>
        </p:spPr>
        <p:txBody>
          <a:bodyPr vert="horz" wrap="square" lIns="146218" tIns="91387" rIns="146218" bIns="91387"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6223058"/>
      </p:ext>
    </p:extLst>
  </p:cSld>
  <p:clrMap bg1="dk1" tx1="lt1" bg2="dk2" tx2="lt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 id="2147484538" r:id="rId12"/>
    <p:sldLayoutId id="2147484539" r:id="rId13"/>
  </p:sldLayoutIdLst>
  <p:transition>
    <p:fade/>
  </p:transition>
  <p:timing>
    <p:tnLst>
      <p:par>
        <p:cTn id="1" dur="indefinite" restart="never" nodeType="tmRoot"/>
      </p:par>
    </p:tnLst>
  </p:timing>
  <p:txStyles>
    <p:titleStyle>
      <a:lvl1pPr algn="l" defTabSz="932197"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01" marR="0" indent="-342701" algn="l" defTabSz="93219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3858" marR="0" indent="-241160"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63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10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6567"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3544"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41"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197" rtl="0" eaLnBrk="1" latinLnBrk="0" hangingPunct="1">
        <a:defRPr sz="1800" kern="1200">
          <a:solidFill>
            <a:schemeClr val="tx1"/>
          </a:solidFill>
          <a:latin typeface="+mn-lt"/>
          <a:ea typeface="+mn-ea"/>
          <a:cs typeface="+mn-cs"/>
        </a:defRPr>
      </a:lvl1pPr>
      <a:lvl2pPr marL="466100" algn="l" defTabSz="932197" rtl="0" eaLnBrk="1" latinLnBrk="0" hangingPunct="1">
        <a:defRPr sz="1800" kern="1200">
          <a:solidFill>
            <a:schemeClr val="tx1"/>
          </a:solidFill>
          <a:latin typeface="+mn-lt"/>
          <a:ea typeface="+mn-ea"/>
          <a:cs typeface="+mn-cs"/>
        </a:defRPr>
      </a:lvl2pPr>
      <a:lvl3pPr marL="932197" algn="l" defTabSz="932197" rtl="0" eaLnBrk="1" latinLnBrk="0" hangingPunct="1">
        <a:defRPr sz="1800" kern="1200">
          <a:solidFill>
            <a:schemeClr val="tx1"/>
          </a:solidFill>
          <a:latin typeface="+mn-lt"/>
          <a:ea typeface="+mn-ea"/>
          <a:cs typeface="+mn-cs"/>
        </a:defRPr>
      </a:lvl3pPr>
      <a:lvl4pPr marL="1398296" algn="l" defTabSz="932197" rtl="0" eaLnBrk="1" latinLnBrk="0" hangingPunct="1">
        <a:defRPr sz="1800" kern="1200">
          <a:solidFill>
            <a:schemeClr val="tx1"/>
          </a:solidFill>
          <a:latin typeface="+mn-lt"/>
          <a:ea typeface="+mn-ea"/>
          <a:cs typeface="+mn-cs"/>
        </a:defRPr>
      </a:lvl4pPr>
      <a:lvl5pPr marL="1864396" algn="l" defTabSz="932197" rtl="0" eaLnBrk="1" latinLnBrk="0" hangingPunct="1">
        <a:defRPr sz="1800" kern="1200">
          <a:solidFill>
            <a:schemeClr val="tx1"/>
          </a:solidFill>
          <a:latin typeface="+mn-lt"/>
          <a:ea typeface="+mn-ea"/>
          <a:cs typeface="+mn-cs"/>
        </a:defRPr>
      </a:lvl5pPr>
      <a:lvl6pPr marL="2330494" algn="l" defTabSz="932197" rtl="0" eaLnBrk="1" latinLnBrk="0" hangingPunct="1">
        <a:defRPr sz="1800" kern="1200">
          <a:solidFill>
            <a:schemeClr val="tx1"/>
          </a:solidFill>
          <a:latin typeface="+mn-lt"/>
          <a:ea typeface="+mn-ea"/>
          <a:cs typeface="+mn-cs"/>
        </a:defRPr>
      </a:lvl6pPr>
      <a:lvl7pPr marL="2796593" algn="l" defTabSz="932197" rtl="0" eaLnBrk="1" latinLnBrk="0" hangingPunct="1">
        <a:defRPr sz="1800" kern="1200">
          <a:solidFill>
            <a:schemeClr val="tx1"/>
          </a:solidFill>
          <a:latin typeface="+mn-lt"/>
          <a:ea typeface="+mn-ea"/>
          <a:cs typeface="+mn-cs"/>
        </a:defRPr>
      </a:lvl7pPr>
      <a:lvl8pPr marL="3262691" algn="l" defTabSz="932197" rtl="0" eaLnBrk="1" latinLnBrk="0" hangingPunct="1">
        <a:defRPr sz="1800" kern="1200">
          <a:solidFill>
            <a:schemeClr val="tx1"/>
          </a:solidFill>
          <a:latin typeface="+mn-lt"/>
          <a:ea typeface="+mn-ea"/>
          <a:cs typeface="+mn-cs"/>
        </a:defRPr>
      </a:lvl8pPr>
      <a:lvl9pPr marL="3728791" algn="l" defTabSz="93219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3"/>
            <a:ext cx="11889564" cy="917575"/>
          </a:xfrm>
          <a:prstGeom prst="rect">
            <a:avLst/>
          </a:prstGeom>
        </p:spPr>
        <p:txBody>
          <a:bodyPr vert="horz" wrap="square" lIns="146218" tIns="91387" rIns="146218" bIns="91387"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7"/>
            <a:ext cx="11887198" cy="2254827"/>
          </a:xfrm>
          <a:prstGeom prst="rect">
            <a:avLst/>
          </a:prstGeom>
        </p:spPr>
        <p:txBody>
          <a:bodyPr vert="horz" wrap="square" lIns="146218" tIns="91387" rIns="146218" bIns="91387"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5517521"/>
      </p:ext>
    </p:extLst>
  </p:cSld>
  <p:clrMap bg1="dk1" tx1="lt1" bg2="dk2" tx2="lt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Lst>
  <p:transition>
    <p:fade/>
  </p:transition>
  <p:timing>
    <p:tnLst>
      <p:par>
        <p:cTn id="1" dur="indefinite" restart="never" nodeType="tmRoot"/>
      </p:par>
    </p:tnLst>
  </p:timing>
  <p:txStyles>
    <p:titleStyle>
      <a:lvl1pPr algn="l" defTabSz="932197"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01" marR="0" indent="-342701" algn="l" defTabSz="93219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3858" marR="0" indent="-241160"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63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10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6567"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3544"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41"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197" rtl="0" eaLnBrk="1" latinLnBrk="0" hangingPunct="1">
        <a:defRPr sz="1800" kern="1200">
          <a:solidFill>
            <a:schemeClr val="tx1"/>
          </a:solidFill>
          <a:latin typeface="+mn-lt"/>
          <a:ea typeface="+mn-ea"/>
          <a:cs typeface="+mn-cs"/>
        </a:defRPr>
      </a:lvl1pPr>
      <a:lvl2pPr marL="466100" algn="l" defTabSz="932197" rtl="0" eaLnBrk="1" latinLnBrk="0" hangingPunct="1">
        <a:defRPr sz="1800" kern="1200">
          <a:solidFill>
            <a:schemeClr val="tx1"/>
          </a:solidFill>
          <a:latin typeface="+mn-lt"/>
          <a:ea typeface="+mn-ea"/>
          <a:cs typeface="+mn-cs"/>
        </a:defRPr>
      </a:lvl2pPr>
      <a:lvl3pPr marL="932197" algn="l" defTabSz="932197" rtl="0" eaLnBrk="1" latinLnBrk="0" hangingPunct="1">
        <a:defRPr sz="1800" kern="1200">
          <a:solidFill>
            <a:schemeClr val="tx1"/>
          </a:solidFill>
          <a:latin typeface="+mn-lt"/>
          <a:ea typeface="+mn-ea"/>
          <a:cs typeface="+mn-cs"/>
        </a:defRPr>
      </a:lvl3pPr>
      <a:lvl4pPr marL="1398296" algn="l" defTabSz="932197" rtl="0" eaLnBrk="1" latinLnBrk="0" hangingPunct="1">
        <a:defRPr sz="1800" kern="1200">
          <a:solidFill>
            <a:schemeClr val="tx1"/>
          </a:solidFill>
          <a:latin typeface="+mn-lt"/>
          <a:ea typeface="+mn-ea"/>
          <a:cs typeface="+mn-cs"/>
        </a:defRPr>
      </a:lvl4pPr>
      <a:lvl5pPr marL="1864396" algn="l" defTabSz="932197" rtl="0" eaLnBrk="1" latinLnBrk="0" hangingPunct="1">
        <a:defRPr sz="1800" kern="1200">
          <a:solidFill>
            <a:schemeClr val="tx1"/>
          </a:solidFill>
          <a:latin typeface="+mn-lt"/>
          <a:ea typeface="+mn-ea"/>
          <a:cs typeface="+mn-cs"/>
        </a:defRPr>
      </a:lvl5pPr>
      <a:lvl6pPr marL="2330494" algn="l" defTabSz="932197" rtl="0" eaLnBrk="1" latinLnBrk="0" hangingPunct="1">
        <a:defRPr sz="1800" kern="1200">
          <a:solidFill>
            <a:schemeClr val="tx1"/>
          </a:solidFill>
          <a:latin typeface="+mn-lt"/>
          <a:ea typeface="+mn-ea"/>
          <a:cs typeface="+mn-cs"/>
        </a:defRPr>
      </a:lvl6pPr>
      <a:lvl7pPr marL="2796593" algn="l" defTabSz="932197" rtl="0" eaLnBrk="1" latinLnBrk="0" hangingPunct="1">
        <a:defRPr sz="1800" kern="1200">
          <a:solidFill>
            <a:schemeClr val="tx1"/>
          </a:solidFill>
          <a:latin typeface="+mn-lt"/>
          <a:ea typeface="+mn-ea"/>
          <a:cs typeface="+mn-cs"/>
        </a:defRPr>
      </a:lvl7pPr>
      <a:lvl8pPr marL="3262691" algn="l" defTabSz="932197" rtl="0" eaLnBrk="1" latinLnBrk="0" hangingPunct="1">
        <a:defRPr sz="1800" kern="1200">
          <a:solidFill>
            <a:schemeClr val="tx1"/>
          </a:solidFill>
          <a:latin typeface="+mn-lt"/>
          <a:ea typeface="+mn-ea"/>
          <a:cs typeface="+mn-cs"/>
        </a:defRPr>
      </a:lvl8pPr>
      <a:lvl9pPr marL="3728791" algn="l" defTabSz="93219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4" y="295280"/>
            <a:ext cx="11889564" cy="917575"/>
          </a:xfrm>
          <a:prstGeom prst="rect">
            <a:avLst/>
          </a:prstGeom>
        </p:spPr>
        <p:txBody>
          <a:bodyPr vert="horz" wrap="square" lIns="146218" tIns="91387" rIns="146218" bIns="91387"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7"/>
            <a:ext cx="11887198" cy="2254827"/>
          </a:xfrm>
          <a:prstGeom prst="rect">
            <a:avLst/>
          </a:prstGeom>
        </p:spPr>
        <p:txBody>
          <a:bodyPr vert="horz" wrap="square" lIns="146218" tIns="91387" rIns="146218" bIns="91387"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63218319"/>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Lst>
  <p:transition>
    <p:fade/>
  </p:transition>
  <p:timing>
    <p:tnLst>
      <p:par>
        <p:cTn id="1" dur="indefinite" restart="never" nodeType="tmRoot"/>
      </p:par>
    </p:tnLst>
  </p:timing>
  <p:txStyles>
    <p:titleStyle>
      <a:lvl1pPr algn="l" defTabSz="93219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01" marR="0" indent="-342701" algn="l" defTabSz="93219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3858" marR="0" indent="-241160" algn="l" defTabSz="93219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634" marR="0" indent="-228467" algn="l" defTabSz="93219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104" marR="0" indent="-228467" algn="l" defTabSz="93219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6567" marR="0" indent="-228467" algn="l" defTabSz="93219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3544"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41"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197" rtl="0" eaLnBrk="1" latinLnBrk="0" hangingPunct="1">
        <a:defRPr sz="1800" kern="1200">
          <a:solidFill>
            <a:schemeClr val="tx1"/>
          </a:solidFill>
          <a:latin typeface="+mn-lt"/>
          <a:ea typeface="+mn-ea"/>
          <a:cs typeface="+mn-cs"/>
        </a:defRPr>
      </a:lvl1pPr>
      <a:lvl2pPr marL="466100" algn="l" defTabSz="932197" rtl="0" eaLnBrk="1" latinLnBrk="0" hangingPunct="1">
        <a:defRPr sz="1800" kern="1200">
          <a:solidFill>
            <a:schemeClr val="tx1"/>
          </a:solidFill>
          <a:latin typeface="+mn-lt"/>
          <a:ea typeface="+mn-ea"/>
          <a:cs typeface="+mn-cs"/>
        </a:defRPr>
      </a:lvl2pPr>
      <a:lvl3pPr marL="932197" algn="l" defTabSz="932197" rtl="0" eaLnBrk="1" latinLnBrk="0" hangingPunct="1">
        <a:defRPr sz="1800" kern="1200">
          <a:solidFill>
            <a:schemeClr val="tx1"/>
          </a:solidFill>
          <a:latin typeface="+mn-lt"/>
          <a:ea typeface="+mn-ea"/>
          <a:cs typeface="+mn-cs"/>
        </a:defRPr>
      </a:lvl3pPr>
      <a:lvl4pPr marL="1398296" algn="l" defTabSz="932197" rtl="0" eaLnBrk="1" latinLnBrk="0" hangingPunct="1">
        <a:defRPr sz="1800" kern="1200">
          <a:solidFill>
            <a:schemeClr val="tx1"/>
          </a:solidFill>
          <a:latin typeface="+mn-lt"/>
          <a:ea typeface="+mn-ea"/>
          <a:cs typeface="+mn-cs"/>
        </a:defRPr>
      </a:lvl4pPr>
      <a:lvl5pPr marL="1864396" algn="l" defTabSz="932197" rtl="0" eaLnBrk="1" latinLnBrk="0" hangingPunct="1">
        <a:defRPr sz="1800" kern="1200">
          <a:solidFill>
            <a:schemeClr val="tx1"/>
          </a:solidFill>
          <a:latin typeface="+mn-lt"/>
          <a:ea typeface="+mn-ea"/>
          <a:cs typeface="+mn-cs"/>
        </a:defRPr>
      </a:lvl5pPr>
      <a:lvl6pPr marL="2330494" algn="l" defTabSz="932197" rtl="0" eaLnBrk="1" latinLnBrk="0" hangingPunct="1">
        <a:defRPr sz="1800" kern="1200">
          <a:solidFill>
            <a:schemeClr val="tx1"/>
          </a:solidFill>
          <a:latin typeface="+mn-lt"/>
          <a:ea typeface="+mn-ea"/>
          <a:cs typeface="+mn-cs"/>
        </a:defRPr>
      </a:lvl6pPr>
      <a:lvl7pPr marL="2796593" algn="l" defTabSz="932197" rtl="0" eaLnBrk="1" latinLnBrk="0" hangingPunct="1">
        <a:defRPr sz="1800" kern="1200">
          <a:solidFill>
            <a:schemeClr val="tx1"/>
          </a:solidFill>
          <a:latin typeface="+mn-lt"/>
          <a:ea typeface="+mn-ea"/>
          <a:cs typeface="+mn-cs"/>
        </a:defRPr>
      </a:lvl7pPr>
      <a:lvl8pPr marL="3262691" algn="l" defTabSz="932197" rtl="0" eaLnBrk="1" latinLnBrk="0" hangingPunct="1">
        <a:defRPr sz="1800" kern="1200">
          <a:solidFill>
            <a:schemeClr val="tx1"/>
          </a:solidFill>
          <a:latin typeface="+mn-lt"/>
          <a:ea typeface="+mn-ea"/>
          <a:cs typeface="+mn-cs"/>
        </a:defRPr>
      </a:lvl8pPr>
      <a:lvl9pPr marL="3728791" algn="l" defTabSz="93219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3"/>
            <a:ext cx="11889564" cy="917575"/>
          </a:xfrm>
          <a:prstGeom prst="rect">
            <a:avLst/>
          </a:prstGeom>
        </p:spPr>
        <p:txBody>
          <a:bodyPr vert="horz" wrap="square" lIns="146218" tIns="91387" rIns="146218" bIns="91387"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7"/>
            <a:ext cx="11887198" cy="2254827"/>
          </a:xfrm>
          <a:prstGeom prst="rect">
            <a:avLst/>
          </a:prstGeom>
        </p:spPr>
        <p:txBody>
          <a:bodyPr vert="horz" wrap="square" lIns="146218" tIns="91387" rIns="146218" bIns="91387"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344430"/>
      </p:ext>
    </p:extLst>
  </p:cSld>
  <p:clrMap bg1="dk1" tx1="lt1" bg2="dk2" tx2="lt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 id="2147484580" r:id="rId12"/>
    <p:sldLayoutId id="2147484581" r:id="rId13"/>
  </p:sldLayoutIdLst>
  <p:transition>
    <p:fade/>
  </p:transition>
  <p:timing>
    <p:tnLst>
      <p:par>
        <p:cTn id="1" dur="indefinite" restart="never" nodeType="tmRoot"/>
      </p:par>
    </p:tnLst>
  </p:timing>
  <p:txStyles>
    <p:titleStyle>
      <a:lvl1pPr algn="l" defTabSz="932197"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01" marR="0" indent="-342701" algn="l" defTabSz="93219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3858" marR="0" indent="-241160"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63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10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6567"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3544"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41"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197" rtl="0" eaLnBrk="1" latinLnBrk="0" hangingPunct="1">
        <a:defRPr sz="1800" kern="1200">
          <a:solidFill>
            <a:schemeClr val="tx1"/>
          </a:solidFill>
          <a:latin typeface="+mn-lt"/>
          <a:ea typeface="+mn-ea"/>
          <a:cs typeface="+mn-cs"/>
        </a:defRPr>
      </a:lvl1pPr>
      <a:lvl2pPr marL="466100" algn="l" defTabSz="932197" rtl="0" eaLnBrk="1" latinLnBrk="0" hangingPunct="1">
        <a:defRPr sz="1800" kern="1200">
          <a:solidFill>
            <a:schemeClr val="tx1"/>
          </a:solidFill>
          <a:latin typeface="+mn-lt"/>
          <a:ea typeface="+mn-ea"/>
          <a:cs typeface="+mn-cs"/>
        </a:defRPr>
      </a:lvl2pPr>
      <a:lvl3pPr marL="932197" algn="l" defTabSz="932197" rtl="0" eaLnBrk="1" latinLnBrk="0" hangingPunct="1">
        <a:defRPr sz="1800" kern="1200">
          <a:solidFill>
            <a:schemeClr val="tx1"/>
          </a:solidFill>
          <a:latin typeface="+mn-lt"/>
          <a:ea typeface="+mn-ea"/>
          <a:cs typeface="+mn-cs"/>
        </a:defRPr>
      </a:lvl3pPr>
      <a:lvl4pPr marL="1398296" algn="l" defTabSz="932197" rtl="0" eaLnBrk="1" latinLnBrk="0" hangingPunct="1">
        <a:defRPr sz="1800" kern="1200">
          <a:solidFill>
            <a:schemeClr val="tx1"/>
          </a:solidFill>
          <a:latin typeface="+mn-lt"/>
          <a:ea typeface="+mn-ea"/>
          <a:cs typeface="+mn-cs"/>
        </a:defRPr>
      </a:lvl4pPr>
      <a:lvl5pPr marL="1864396" algn="l" defTabSz="932197" rtl="0" eaLnBrk="1" latinLnBrk="0" hangingPunct="1">
        <a:defRPr sz="1800" kern="1200">
          <a:solidFill>
            <a:schemeClr val="tx1"/>
          </a:solidFill>
          <a:latin typeface="+mn-lt"/>
          <a:ea typeface="+mn-ea"/>
          <a:cs typeface="+mn-cs"/>
        </a:defRPr>
      </a:lvl5pPr>
      <a:lvl6pPr marL="2330494" algn="l" defTabSz="932197" rtl="0" eaLnBrk="1" latinLnBrk="0" hangingPunct="1">
        <a:defRPr sz="1800" kern="1200">
          <a:solidFill>
            <a:schemeClr val="tx1"/>
          </a:solidFill>
          <a:latin typeface="+mn-lt"/>
          <a:ea typeface="+mn-ea"/>
          <a:cs typeface="+mn-cs"/>
        </a:defRPr>
      </a:lvl6pPr>
      <a:lvl7pPr marL="2796593" algn="l" defTabSz="932197" rtl="0" eaLnBrk="1" latinLnBrk="0" hangingPunct="1">
        <a:defRPr sz="1800" kern="1200">
          <a:solidFill>
            <a:schemeClr val="tx1"/>
          </a:solidFill>
          <a:latin typeface="+mn-lt"/>
          <a:ea typeface="+mn-ea"/>
          <a:cs typeface="+mn-cs"/>
        </a:defRPr>
      </a:lvl7pPr>
      <a:lvl8pPr marL="3262691" algn="l" defTabSz="932197" rtl="0" eaLnBrk="1" latinLnBrk="0" hangingPunct="1">
        <a:defRPr sz="1800" kern="1200">
          <a:solidFill>
            <a:schemeClr val="tx1"/>
          </a:solidFill>
          <a:latin typeface="+mn-lt"/>
          <a:ea typeface="+mn-ea"/>
          <a:cs typeface="+mn-cs"/>
        </a:defRPr>
      </a:lvl8pPr>
      <a:lvl9pPr marL="3728791" algn="l" defTabSz="93219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3"/>
            <a:ext cx="11889564" cy="917575"/>
          </a:xfrm>
          <a:prstGeom prst="rect">
            <a:avLst/>
          </a:prstGeom>
        </p:spPr>
        <p:txBody>
          <a:bodyPr vert="horz" wrap="square" lIns="146218" tIns="91387" rIns="146218" bIns="91387"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7"/>
            <a:ext cx="11887198" cy="2254827"/>
          </a:xfrm>
          <a:prstGeom prst="rect">
            <a:avLst/>
          </a:prstGeom>
        </p:spPr>
        <p:txBody>
          <a:bodyPr vert="horz" wrap="square" lIns="146218" tIns="91387" rIns="146218" bIns="91387"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9612575"/>
      </p:ext>
    </p:extLst>
  </p:cSld>
  <p:clrMap bg1="dk1" tx1="lt1" bg2="dk2" tx2="lt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Lst>
  <p:transition>
    <p:fade/>
  </p:transition>
  <p:timing>
    <p:tnLst>
      <p:par>
        <p:cTn id="1" dur="indefinite" restart="never" nodeType="tmRoot"/>
      </p:par>
    </p:tnLst>
  </p:timing>
  <p:txStyles>
    <p:titleStyle>
      <a:lvl1pPr algn="l" defTabSz="932197"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01" marR="0" indent="-342701" algn="l" defTabSz="93219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3858" marR="0" indent="-241160"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63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10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6567"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3544"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41"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197" rtl="0" eaLnBrk="1" latinLnBrk="0" hangingPunct="1">
        <a:defRPr sz="1800" kern="1200">
          <a:solidFill>
            <a:schemeClr val="tx1"/>
          </a:solidFill>
          <a:latin typeface="+mn-lt"/>
          <a:ea typeface="+mn-ea"/>
          <a:cs typeface="+mn-cs"/>
        </a:defRPr>
      </a:lvl1pPr>
      <a:lvl2pPr marL="466100" algn="l" defTabSz="932197" rtl="0" eaLnBrk="1" latinLnBrk="0" hangingPunct="1">
        <a:defRPr sz="1800" kern="1200">
          <a:solidFill>
            <a:schemeClr val="tx1"/>
          </a:solidFill>
          <a:latin typeface="+mn-lt"/>
          <a:ea typeface="+mn-ea"/>
          <a:cs typeface="+mn-cs"/>
        </a:defRPr>
      </a:lvl2pPr>
      <a:lvl3pPr marL="932197" algn="l" defTabSz="932197" rtl="0" eaLnBrk="1" latinLnBrk="0" hangingPunct="1">
        <a:defRPr sz="1800" kern="1200">
          <a:solidFill>
            <a:schemeClr val="tx1"/>
          </a:solidFill>
          <a:latin typeface="+mn-lt"/>
          <a:ea typeface="+mn-ea"/>
          <a:cs typeface="+mn-cs"/>
        </a:defRPr>
      </a:lvl3pPr>
      <a:lvl4pPr marL="1398296" algn="l" defTabSz="932197" rtl="0" eaLnBrk="1" latinLnBrk="0" hangingPunct="1">
        <a:defRPr sz="1800" kern="1200">
          <a:solidFill>
            <a:schemeClr val="tx1"/>
          </a:solidFill>
          <a:latin typeface="+mn-lt"/>
          <a:ea typeface="+mn-ea"/>
          <a:cs typeface="+mn-cs"/>
        </a:defRPr>
      </a:lvl4pPr>
      <a:lvl5pPr marL="1864396" algn="l" defTabSz="932197" rtl="0" eaLnBrk="1" latinLnBrk="0" hangingPunct="1">
        <a:defRPr sz="1800" kern="1200">
          <a:solidFill>
            <a:schemeClr val="tx1"/>
          </a:solidFill>
          <a:latin typeface="+mn-lt"/>
          <a:ea typeface="+mn-ea"/>
          <a:cs typeface="+mn-cs"/>
        </a:defRPr>
      </a:lvl5pPr>
      <a:lvl6pPr marL="2330494" algn="l" defTabSz="932197" rtl="0" eaLnBrk="1" latinLnBrk="0" hangingPunct="1">
        <a:defRPr sz="1800" kern="1200">
          <a:solidFill>
            <a:schemeClr val="tx1"/>
          </a:solidFill>
          <a:latin typeface="+mn-lt"/>
          <a:ea typeface="+mn-ea"/>
          <a:cs typeface="+mn-cs"/>
        </a:defRPr>
      </a:lvl6pPr>
      <a:lvl7pPr marL="2796593" algn="l" defTabSz="932197" rtl="0" eaLnBrk="1" latinLnBrk="0" hangingPunct="1">
        <a:defRPr sz="1800" kern="1200">
          <a:solidFill>
            <a:schemeClr val="tx1"/>
          </a:solidFill>
          <a:latin typeface="+mn-lt"/>
          <a:ea typeface="+mn-ea"/>
          <a:cs typeface="+mn-cs"/>
        </a:defRPr>
      </a:lvl7pPr>
      <a:lvl8pPr marL="3262691" algn="l" defTabSz="932197" rtl="0" eaLnBrk="1" latinLnBrk="0" hangingPunct="1">
        <a:defRPr sz="1800" kern="1200">
          <a:solidFill>
            <a:schemeClr val="tx1"/>
          </a:solidFill>
          <a:latin typeface="+mn-lt"/>
          <a:ea typeface="+mn-ea"/>
          <a:cs typeface="+mn-cs"/>
        </a:defRPr>
      </a:lvl8pPr>
      <a:lvl9pPr marL="3728791" algn="l" defTabSz="93219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3"/>
            <a:ext cx="11889564" cy="917575"/>
          </a:xfrm>
          <a:prstGeom prst="rect">
            <a:avLst/>
          </a:prstGeom>
        </p:spPr>
        <p:txBody>
          <a:bodyPr vert="horz" wrap="square" lIns="146218" tIns="91387" rIns="146218" bIns="91387"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7"/>
            <a:ext cx="11887198" cy="2254827"/>
          </a:xfrm>
          <a:prstGeom prst="rect">
            <a:avLst/>
          </a:prstGeom>
        </p:spPr>
        <p:txBody>
          <a:bodyPr vert="horz" wrap="square" lIns="146218" tIns="91387" rIns="146218" bIns="91387"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8728709"/>
      </p:ext>
    </p:extLst>
  </p:cSld>
  <p:clrMap bg1="dk1" tx1="lt1" bg2="dk2" tx2="lt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Lst>
  <p:transition>
    <p:fade/>
  </p:transition>
  <p:timing>
    <p:tnLst>
      <p:par>
        <p:cTn id="1" dur="indefinite" restart="never" nodeType="tmRoot"/>
      </p:par>
    </p:tnLst>
  </p:timing>
  <p:txStyles>
    <p:titleStyle>
      <a:lvl1pPr algn="l" defTabSz="932197"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01" marR="0" indent="-342701" algn="l" defTabSz="93219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3858" marR="0" indent="-241160"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63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10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6567"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3544"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41"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197" rtl="0" eaLnBrk="1" latinLnBrk="0" hangingPunct="1">
        <a:defRPr sz="1800" kern="1200">
          <a:solidFill>
            <a:schemeClr val="tx1"/>
          </a:solidFill>
          <a:latin typeface="+mn-lt"/>
          <a:ea typeface="+mn-ea"/>
          <a:cs typeface="+mn-cs"/>
        </a:defRPr>
      </a:lvl1pPr>
      <a:lvl2pPr marL="466100" algn="l" defTabSz="932197" rtl="0" eaLnBrk="1" latinLnBrk="0" hangingPunct="1">
        <a:defRPr sz="1800" kern="1200">
          <a:solidFill>
            <a:schemeClr val="tx1"/>
          </a:solidFill>
          <a:latin typeface="+mn-lt"/>
          <a:ea typeface="+mn-ea"/>
          <a:cs typeface="+mn-cs"/>
        </a:defRPr>
      </a:lvl2pPr>
      <a:lvl3pPr marL="932197" algn="l" defTabSz="932197" rtl="0" eaLnBrk="1" latinLnBrk="0" hangingPunct="1">
        <a:defRPr sz="1800" kern="1200">
          <a:solidFill>
            <a:schemeClr val="tx1"/>
          </a:solidFill>
          <a:latin typeface="+mn-lt"/>
          <a:ea typeface="+mn-ea"/>
          <a:cs typeface="+mn-cs"/>
        </a:defRPr>
      </a:lvl3pPr>
      <a:lvl4pPr marL="1398296" algn="l" defTabSz="932197" rtl="0" eaLnBrk="1" latinLnBrk="0" hangingPunct="1">
        <a:defRPr sz="1800" kern="1200">
          <a:solidFill>
            <a:schemeClr val="tx1"/>
          </a:solidFill>
          <a:latin typeface="+mn-lt"/>
          <a:ea typeface="+mn-ea"/>
          <a:cs typeface="+mn-cs"/>
        </a:defRPr>
      </a:lvl4pPr>
      <a:lvl5pPr marL="1864396" algn="l" defTabSz="932197" rtl="0" eaLnBrk="1" latinLnBrk="0" hangingPunct="1">
        <a:defRPr sz="1800" kern="1200">
          <a:solidFill>
            <a:schemeClr val="tx1"/>
          </a:solidFill>
          <a:latin typeface="+mn-lt"/>
          <a:ea typeface="+mn-ea"/>
          <a:cs typeface="+mn-cs"/>
        </a:defRPr>
      </a:lvl5pPr>
      <a:lvl6pPr marL="2330494" algn="l" defTabSz="932197" rtl="0" eaLnBrk="1" latinLnBrk="0" hangingPunct="1">
        <a:defRPr sz="1800" kern="1200">
          <a:solidFill>
            <a:schemeClr val="tx1"/>
          </a:solidFill>
          <a:latin typeface="+mn-lt"/>
          <a:ea typeface="+mn-ea"/>
          <a:cs typeface="+mn-cs"/>
        </a:defRPr>
      </a:lvl6pPr>
      <a:lvl7pPr marL="2796593" algn="l" defTabSz="932197" rtl="0" eaLnBrk="1" latinLnBrk="0" hangingPunct="1">
        <a:defRPr sz="1800" kern="1200">
          <a:solidFill>
            <a:schemeClr val="tx1"/>
          </a:solidFill>
          <a:latin typeface="+mn-lt"/>
          <a:ea typeface="+mn-ea"/>
          <a:cs typeface="+mn-cs"/>
        </a:defRPr>
      </a:lvl7pPr>
      <a:lvl8pPr marL="3262691" algn="l" defTabSz="932197" rtl="0" eaLnBrk="1" latinLnBrk="0" hangingPunct="1">
        <a:defRPr sz="1800" kern="1200">
          <a:solidFill>
            <a:schemeClr val="tx1"/>
          </a:solidFill>
          <a:latin typeface="+mn-lt"/>
          <a:ea typeface="+mn-ea"/>
          <a:cs typeface="+mn-cs"/>
        </a:defRPr>
      </a:lvl8pPr>
      <a:lvl9pPr marL="3728791" algn="l" defTabSz="93219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3"/>
            <a:ext cx="11889564" cy="917575"/>
          </a:xfrm>
          <a:prstGeom prst="rect">
            <a:avLst/>
          </a:prstGeom>
        </p:spPr>
        <p:txBody>
          <a:bodyPr vert="horz" wrap="square" lIns="146218" tIns="91387" rIns="146218" bIns="91387"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7"/>
            <a:ext cx="11887198" cy="2254827"/>
          </a:xfrm>
          <a:prstGeom prst="rect">
            <a:avLst/>
          </a:prstGeom>
        </p:spPr>
        <p:txBody>
          <a:bodyPr vert="horz" wrap="square" lIns="146218" tIns="91387" rIns="146218" bIns="91387"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0648672"/>
      </p:ext>
    </p:extLst>
  </p:cSld>
  <p:clrMap bg1="dk1" tx1="lt1" bg2="dk2" tx2="lt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 id="2147484268" r:id="rId12"/>
    <p:sldLayoutId id="2147484269" r:id="rId13"/>
    <p:sldLayoutId id="2147484270" r:id="rId14"/>
  </p:sldLayoutIdLst>
  <p:transition>
    <p:fade/>
  </p:transition>
  <p:timing>
    <p:tnLst>
      <p:par>
        <p:cTn id="1" dur="indefinite" restart="never" nodeType="tmRoot"/>
      </p:par>
    </p:tnLst>
  </p:timing>
  <p:txStyles>
    <p:titleStyle>
      <a:lvl1pPr algn="l" defTabSz="932197"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01" marR="0" indent="-342701" algn="l" defTabSz="93219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3858" marR="0" indent="-241160"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63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10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6567"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3544"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41"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197" rtl="0" eaLnBrk="1" latinLnBrk="0" hangingPunct="1">
        <a:defRPr sz="1800" kern="1200">
          <a:solidFill>
            <a:schemeClr val="tx1"/>
          </a:solidFill>
          <a:latin typeface="+mn-lt"/>
          <a:ea typeface="+mn-ea"/>
          <a:cs typeface="+mn-cs"/>
        </a:defRPr>
      </a:lvl1pPr>
      <a:lvl2pPr marL="466100" algn="l" defTabSz="932197" rtl="0" eaLnBrk="1" latinLnBrk="0" hangingPunct="1">
        <a:defRPr sz="1800" kern="1200">
          <a:solidFill>
            <a:schemeClr val="tx1"/>
          </a:solidFill>
          <a:latin typeface="+mn-lt"/>
          <a:ea typeface="+mn-ea"/>
          <a:cs typeface="+mn-cs"/>
        </a:defRPr>
      </a:lvl2pPr>
      <a:lvl3pPr marL="932197" algn="l" defTabSz="932197" rtl="0" eaLnBrk="1" latinLnBrk="0" hangingPunct="1">
        <a:defRPr sz="1800" kern="1200">
          <a:solidFill>
            <a:schemeClr val="tx1"/>
          </a:solidFill>
          <a:latin typeface="+mn-lt"/>
          <a:ea typeface="+mn-ea"/>
          <a:cs typeface="+mn-cs"/>
        </a:defRPr>
      </a:lvl3pPr>
      <a:lvl4pPr marL="1398296" algn="l" defTabSz="932197" rtl="0" eaLnBrk="1" latinLnBrk="0" hangingPunct="1">
        <a:defRPr sz="1800" kern="1200">
          <a:solidFill>
            <a:schemeClr val="tx1"/>
          </a:solidFill>
          <a:latin typeface="+mn-lt"/>
          <a:ea typeface="+mn-ea"/>
          <a:cs typeface="+mn-cs"/>
        </a:defRPr>
      </a:lvl4pPr>
      <a:lvl5pPr marL="1864396" algn="l" defTabSz="932197" rtl="0" eaLnBrk="1" latinLnBrk="0" hangingPunct="1">
        <a:defRPr sz="1800" kern="1200">
          <a:solidFill>
            <a:schemeClr val="tx1"/>
          </a:solidFill>
          <a:latin typeface="+mn-lt"/>
          <a:ea typeface="+mn-ea"/>
          <a:cs typeface="+mn-cs"/>
        </a:defRPr>
      </a:lvl5pPr>
      <a:lvl6pPr marL="2330494" algn="l" defTabSz="932197" rtl="0" eaLnBrk="1" latinLnBrk="0" hangingPunct="1">
        <a:defRPr sz="1800" kern="1200">
          <a:solidFill>
            <a:schemeClr val="tx1"/>
          </a:solidFill>
          <a:latin typeface="+mn-lt"/>
          <a:ea typeface="+mn-ea"/>
          <a:cs typeface="+mn-cs"/>
        </a:defRPr>
      </a:lvl6pPr>
      <a:lvl7pPr marL="2796593" algn="l" defTabSz="932197" rtl="0" eaLnBrk="1" latinLnBrk="0" hangingPunct="1">
        <a:defRPr sz="1800" kern="1200">
          <a:solidFill>
            <a:schemeClr val="tx1"/>
          </a:solidFill>
          <a:latin typeface="+mn-lt"/>
          <a:ea typeface="+mn-ea"/>
          <a:cs typeface="+mn-cs"/>
        </a:defRPr>
      </a:lvl7pPr>
      <a:lvl8pPr marL="3262691" algn="l" defTabSz="932197" rtl="0" eaLnBrk="1" latinLnBrk="0" hangingPunct="1">
        <a:defRPr sz="1800" kern="1200">
          <a:solidFill>
            <a:schemeClr val="tx1"/>
          </a:solidFill>
          <a:latin typeface="+mn-lt"/>
          <a:ea typeface="+mn-ea"/>
          <a:cs typeface="+mn-cs"/>
        </a:defRPr>
      </a:lvl8pPr>
      <a:lvl9pPr marL="3728791" algn="l" defTabSz="93219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3"/>
            <a:ext cx="11889564" cy="917575"/>
          </a:xfrm>
          <a:prstGeom prst="rect">
            <a:avLst/>
          </a:prstGeom>
        </p:spPr>
        <p:txBody>
          <a:bodyPr vert="horz" wrap="square" lIns="146218" tIns="91387" rIns="146218" bIns="91387"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7"/>
            <a:ext cx="11887198" cy="2254827"/>
          </a:xfrm>
          <a:prstGeom prst="rect">
            <a:avLst/>
          </a:prstGeom>
        </p:spPr>
        <p:txBody>
          <a:bodyPr vert="horz" wrap="square" lIns="146218" tIns="91387" rIns="146218" bIns="91387"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9012560"/>
      </p:ext>
    </p:extLst>
  </p:cSld>
  <p:clrMap bg1="dk1" tx1="lt1" bg2="dk2" tx2="lt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 id="2147484284" r:id="rId13"/>
    <p:sldLayoutId id="2147484285" r:id="rId14"/>
  </p:sldLayoutIdLst>
  <p:transition>
    <p:fade/>
  </p:transition>
  <p:timing>
    <p:tnLst>
      <p:par>
        <p:cTn id="1" dur="indefinite" restart="never" nodeType="tmRoot"/>
      </p:par>
    </p:tnLst>
  </p:timing>
  <p:txStyles>
    <p:titleStyle>
      <a:lvl1pPr algn="l" defTabSz="932197"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01" marR="0" indent="-342701" algn="l" defTabSz="93219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3858" marR="0" indent="-241160"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63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10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6567"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3544"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41"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197" rtl="0" eaLnBrk="1" latinLnBrk="0" hangingPunct="1">
        <a:defRPr sz="1800" kern="1200">
          <a:solidFill>
            <a:schemeClr val="tx1"/>
          </a:solidFill>
          <a:latin typeface="+mn-lt"/>
          <a:ea typeface="+mn-ea"/>
          <a:cs typeface="+mn-cs"/>
        </a:defRPr>
      </a:lvl1pPr>
      <a:lvl2pPr marL="466100" algn="l" defTabSz="932197" rtl="0" eaLnBrk="1" latinLnBrk="0" hangingPunct="1">
        <a:defRPr sz="1800" kern="1200">
          <a:solidFill>
            <a:schemeClr val="tx1"/>
          </a:solidFill>
          <a:latin typeface="+mn-lt"/>
          <a:ea typeface="+mn-ea"/>
          <a:cs typeface="+mn-cs"/>
        </a:defRPr>
      </a:lvl2pPr>
      <a:lvl3pPr marL="932197" algn="l" defTabSz="932197" rtl="0" eaLnBrk="1" latinLnBrk="0" hangingPunct="1">
        <a:defRPr sz="1800" kern="1200">
          <a:solidFill>
            <a:schemeClr val="tx1"/>
          </a:solidFill>
          <a:latin typeface="+mn-lt"/>
          <a:ea typeface="+mn-ea"/>
          <a:cs typeface="+mn-cs"/>
        </a:defRPr>
      </a:lvl3pPr>
      <a:lvl4pPr marL="1398296" algn="l" defTabSz="932197" rtl="0" eaLnBrk="1" latinLnBrk="0" hangingPunct="1">
        <a:defRPr sz="1800" kern="1200">
          <a:solidFill>
            <a:schemeClr val="tx1"/>
          </a:solidFill>
          <a:latin typeface="+mn-lt"/>
          <a:ea typeface="+mn-ea"/>
          <a:cs typeface="+mn-cs"/>
        </a:defRPr>
      </a:lvl4pPr>
      <a:lvl5pPr marL="1864396" algn="l" defTabSz="932197" rtl="0" eaLnBrk="1" latinLnBrk="0" hangingPunct="1">
        <a:defRPr sz="1800" kern="1200">
          <a:solidFill>
            <a:schemeClr val="tx1"/>
          </a:solidFill>
          <a:latin typeface="+mn-lt"/>
          <a:ea typeface="+mn-ea"/>
          <a:cs typeface="+mn-cs"/>
        </a:defRPr>
      </a:lvl5pPr>
      <a:lvl6pPr marL="2330494" algn="l" defTabSz="932197" rtl="0" eaLnBrk="1" latinLnBrk="0" hangingPunct="1">
        <a:defRPr sz="1800" kern="1200">
          <a:solidFill>
            <a:schemeClr val="tx1"/>
          </a:solidFill>
          <a:latin typeface="+mn-lt"/>
          <a:ea typeface="+mn-ea"/>
          <a:cs typeface="+mn-cs"/>
        </a:defRPr>
      </a:lvl6pPr>
      <a:lvl7pPr marL="2796593" algn="l" defTabSz="932197" rtl="0" eaLnBrk="1" latinLnBrk="0" hangingPunct="1">
        <a:defRPr sz="1800" kern="1200">
          <a:solidFill>
            <a:schemeClr val="tx1"/>
          </a:solidFill>
          <a:latin typeface="+mn-lt"/>
          <a:ea typeface="+mn-ea"/>
          <a:cs typeface="+mn-cs"/>
        </a:defRPr>
      </a:lvl7pPr>
      <a:lvl8pPr marL="3262691" algn="l" defTabSz="932197" rtl="0" eaLnBrk="1" latinLnBrk="0" hangingPunct="1">
        <a:defRPr sz="1800" kern="1200">
          <a:solidFill>
            <a:schemeClr val="tx1"/>
          </a:solidFill>
          <a:latin typeface="+mn-lt"/>
          <a:ea typeface="+mn-ea"/>
          <a:cs typeface="+mn-cs"/>
        </a:defRPr>
      </a:lvl8pPr>
      <a:lvl9pPr marL="3728791" algn="l" defTabSz="93219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3"/>
            <a:ext cx="11889564" cy="917575"/>
          </a:xfrm>
          <a:prstGeom prst="rect">
            <a:avLst/>
          </a:prstGeom>
        </p:spPr>
        <p:txBody>
          <a:bodyPr vert="horz" wrap="square" lIns="146218" tIns="91387" rIns="146218" bIns="91387"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7"/>
            <a:ext cx="11887198" cy="2254827"/>
          </a:xfrm>
          <a:prstGeom prst="rect">
            <a:avLst/>
          </a:prstGeom>
        </p:spPr>
        <p:txBody>
          <a:bodyPr vert="horz" wrap="square" lIns="146218" tIns="91387" rIns="146218" bIns="91387"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9208666"/>
      </p:ext>
    </p:extLst>
  </p:cSld>
  <p:clrMap bg1="dk1" tx1="lt1" bg2="dk2" tx2="lt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 id="2147484299" r:id="rId13"/>
  </p:sldLayoutIdLst>
  <p:transition>
    <p:fade/>
  </p:transition>
  <p:timing>
    <p:tnLst>
      <p:par>
        <p:cTn id="1" dur="indefinite" restart="never" nodeType="tmRoot"/>
      </p:par>
    </p:tnLst>
  </p:timing>
  <p:txStyles>
    <p:titleStyle>
      <a:lvl1pPr algn="l" defTabSz="932197"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01" marR="0" indent="-342701" algn="l" defTabSz="93219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3858" marR="0" indent="-241160"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63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104"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6567" marR="0" indent="-228467" algn="l" defTabSz="93219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3544"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41"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197" rtl="0" eaLnBrk="1" latinLnBrk="0" hangingPunct="1">
        <a:defRPr sz="1800" kern="1200">
          <a:solidFill>
            <a:schemeClr val="tx1"/>
          </a:solidFill>
          <a:latin typeface="+mn-lt"/>
          <a:ea typeface="+mn-ea"/>
          <a:cs typeface="+mn-cs"/>
        </a:defRPr>
      </a:lvl1pPr>
      <a:lvl2pPr marL="466100" algn="l" defTabSz="932197" rtl="0" eaLnBrk="1" latinLnBrk="0" hangingPunct="1">
        <a:defRPr sz="1800" kern="1200">
          <a:solidFill>
            <a:schemeClr val="tx1"/>
          </a:solidFill>
          <a:latin typeface="+mn-lt"/>
          <a:ea typeface="+mn-ea"/>
          <a:cs typeface="+mn-cs"/>
        </a:defRPr>
      </a:lvl2pPr>
      <a:lvl3pPr marL="932197" algn="l" defTabSz="932197" rtl="0" eaLnBrk="1" latinLnBrk="0" hangingPunct="1">
        <a:defRPr sz="1800" kern="1200">
          <a:solidFill>
            <a:schemeClr val="tx1"/>
          </a:solidFill>
          <a:latin typeface="+mn-lt"/>
          <a:ea typeface="+mn-ea"/>
          <a:cs typeface="+mn-cs"/>
        </a:defRPr>
      </a:lvl3pPr>
      <a:lvl4pPr marL="1398296" algn="l" defTabSz="932197" rtl="0" eaLnBrk="1" latinLnBrk="0" hangingPunct="1">
        <a:defRPr sz="1800" kern="1200">
          <a:solidFill>
            <a:schemeClr val="tx1"/>
          </a:solidFill>
          <a:latin typeface="+mn-lt"/>
          <a:ea typeface="+mn-ea"/>
          <a:cs typeface="+mn-cs"/>
        </a:defRPr>
      </a:lvl4pPr>
      <a:lvl5pPr marL="1864396" algn="l" defTabSz="932197" rtl="0" eaLnBrk="1" latinLnBrk="0" hangingPunct="1">
        <a:defRPr sz="1800" kern="1200">
          <a:solidFill>
            <a:schemeClr val="tx1"/>
          </a:solidFill>
          <a:latin typeface="+mn-lt"/>
          <a:ea typeface="+mn-ea"/>
          <a:cs typeface="+mn-cs"/>
        </a:defRPr>
      </a:lvl5pPr>
      <a:lvl6pPr marL="2330494" algn="l" defTabSz="932197" rtl="0" eaLnBrk="1" latinLnBrk="0" hangingPunct="1">
        <a:defRPr sz="1800" kern="1200">
          <a:solidFill>
            <a:schemeClr val="tx1"/>
          </a:solidFill>
          <a:latin typeface="+mn-lt"/>
          <a:ea typeface="+mn-ea"/>
          <a:cs typeface="+mn-cs"/>
        </a:defRPr>
      </a:lvl6pPr>
      <a:lvl7pPr marL="2796593" algn="l" defTabSz="932197" rtl="0" eaLnBrk="1" latinLnBrk="0" hangingPunct="1">
        <a:defRPr sz="1800" kern="1200">
          <a:solidFill>
            <a:schemeClr val="tx1"/>
          </a:solidFill>
          <a:latin typeface="+mn-lt"/>
          <a:ea typeface="+mn-ea"/>
          <a:cs typeface="+mn-cs"/>
        </a:defRPr>
      </a:lvl7pPr>
      <a:lvl8pPr marL="3262691" algn="l" defTabSz="932197" rtl="0" eaLnBrk="1" latinLnBrk="0" hangingPunct="1">
        <a:defRPr sz="1800" kern="1200">
          <a:solidFill>
            <a:schemeClr val="tx1"/>
          </a:solidFill>
          <a:latin typeface="+mn-lt"/>
          <a:ea typeface="+mn-ea"/>
          <a:cs typeface="+mn-cs"/>
        </a:defRPr>
      </a:lvl8pPr>
      <a:lvl9pPr marL="3728791" algn="l" defTabSz="93219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1D4380"/>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16" cstate="print">
            <a:extLst>
              <a:ext uri="{28A0092B-C50C-407E-A947-70E740481C1C}">
                <a14:useLocalDpi xmlns:a14="http://schemas.microsoft.com/office/drawing/2010/main" val="0"/>
              </a:ext>
            </a:extLst>
          </a:blip>
          <a:srcRect r="3957" b="4063"/>
          <a:stretch/>
        </p:blipFill>
        <p:spPr>
          <a:xfrm>
            <a:off x="11167" y="999"/>
            <a:ext cx="12414142" cy="6993533"/>
          </a:xfrm>
          <a:prstGeom prst="rect">
            <a:avLst/>
          </a:prstGeom>
        </p:spPr>
      </p:pic>
      <p:sp>
        <p:nvSpPr>
          <p:cNvPr id="2" name="Title Placeholder 1"/>
          <p:cNvSpPr>
            <a:spLocks noGrp="1"/>
          </p:cNvSpPr>
          <p:nvPr>
            <p:ph type="title"/>
          </p:nvPr>
        </p:nvSpPr>
        <p:spPr>
          <a:xfrm>
            <a:off x="572048" y="349177"/>
            <a:ext cx="11301996" cy="976663"/>
          </a:xfrm>
          <a:prstGeom prst="rect">
            <a:avLst/>
          </a:prstGeom>
        </p:spPr>
        <p:txBody>
          <a:bodyPr vert="horz" lIns="93215" tIns="46607" rIns="93215" bIns="46607"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72048" y="1512331"/>
            <a:ext cx="11301996" cy="4507719"/>
          </a:xfrm>
          <a:prstGeom prst="rect">
            <a:avLst/>
          </a:prstGeom>
        </p:spPr>
        <p:txBody>
          <a:bodyPr vert="horz" lIns="93215" tIns="46607" rIns="93215" bIns="4660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17"/>
          <p:cNvSpPr>
            <a:spLocks noGrp="1"/>
          </p:cNvSpPr>
          <p:nvPr>
            <p:ph type="sldNum" sz="quarter" idx="4"/>
          </p:nvPr>
        </p:nvSpPr>
        <p:spPr>
          <a:xfrm>
            <a:off x="9075833" y="6399067"/>
            <a:ext cx="2798207" cy="372394"/>
          </a:xfrm>
          <a:prstGeom prst="rect">
            <a:avLst/>
          </a:prstGeom>
        </p:spPr>
        <p:txBody>
          <a:bodyPr vert="horz" lIns="93215" tIns="46607" rIns="93215" bIns="46607" rtlCol="0" anchor="ctr"/>
          <a:lstStyle>
            <a:lvl1pPr algn="r">
              <a:defRPr sz="2000">
                <a:solidFill>
                  <a:srgbClr val="289FD7"/>
                </a:solidFill>
                <a:latin typeface="+mj-lt"/>
              </a:defRPr>
            </a:lvl1pPr>
          </a:lstStyle>
          <a:p>
            <a:pPr defTabSz="932143"/>
            <a:fld id="{0D099E2A-118A-4377-8F98-2DF40BCBA9FE}" type="slidenum">
              <a:rPr lang="en-US" smtClean="0"/>
              <a:pPr defTabSz="932143"/>
              <a:t>‹#›</a:t>
            </a:fld>
            <a:endParaRPr lang="en-US" dirty="0"/>
          </a:p>
        </p:txBody>
      </p:sp>
    </p:spTree>
    <p:extLst>
      <p:ext uri="{BB962C8B-B14F-4D97-AF65-F5344CB8AC3E}">
        <p14:creationId xmlns:p14="http://schemas.microsoft.com/office/powerpoint/2010/main" val="1105158958"/>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Lst>
  <p:timing>
    <p:tnLst>
      <p:par>
        <p:cTn id="1" dur="indefinite" restart="never" nodeType="tmRoot"/>
      </p:par>
    </p:tnLst>
  </p:timing>
  <p:hf hdr="0" ftr="0" dt="0"/>
  <p:txStyles>
    <p:titleStyle>
      <a:lvl1pPr algn="l" defTabSz="932143" rtl="0" eaLnBrk="1" latinLnBrk="0" hangingPunct="1">
        <a:lnSpc>
          <a:spcPct val="90000"/>
        </a:lnSpc>
        <a:spcBef>
          <a:spcPct val="0"/>
        </a:spcBef>
        <a:buNone/>
        <a:defRPr sz="5500" kern="1200">
          <a:solidFill>
            <a:schemeClr val="bg1"/>
          </a:solidFill>
          <a:latin typeface="+mj-lt"/>
          <a:ea typeface="+mj-ea"/>
          <a:cs typeface="+mj-cs"/>
        </a:defRPr>
      </a:lvl1pPr>
    </p:titleStyle>
    <p:bodyStyle>
      <a:lvl1pPr marL="233038" indent="-233038" algn="l" defTabSz="932143" rtl="0" eaLnBrk="1" latinLnBrk="0" hangingPunct="1">
        <a:lnSpc>
          <a:spcPct val="90000"/>
        </a:lnSpc>
        <a:spcBef>
          <a:spcPts val="1020"/>
        </a:spcBef>
        <a:buFont typeface="Arial" panose="020B0604020202020204" pitchFamily="34" charset="0"/>
        <a:buChar char="•"/>
        <a:defRPr sz="3700" kern="1200">
          <a:solidFill>
            <a:schemeClr val="bg1"/>
          </a:solidFill>
          <a:latin typeface="+mn-lt"/>
          <a:ea typeface="+mn-ea"/>
          <a:cs typeface="+mn-cs"/>
        </a:defRPr>
      </a:lvl1pPr>
      <a:lvl2pPr marL="699109" indent="-233038" algn="l" defTabSz="932143" rtl="0" eaLnBrk="1" latinLnBrk="0" hangingPunct="1">
        <a:lnSpc>
          <a:spcPct val="90000"/>
        </a:lnSpc>
        <a:spcBef>
          <a:spcPts val="510"/>
        </a:spcBef>
        <a:buFont typeface="Arial" panose="020B0604020202020204" pitchFamily="34" charset="0"/>
        <a:buChar char="•"/>
        <a:defRPr sz="3300" kern="1200">
          <a:solidFill>
            <a:schemeClr val="bg1"/>
          </a:solidFill>
          <a:latin typeface="+mn-lt"/>
          <a:ea typeface="+mn-ea"/>
          <a:cs typeface="+mn-cs"/>
        </a:defRPr>
      </a:lvl2pPr>
      <a:lvl3pPr marL="1165180" indent="-233038" algn="l" defTabSz="932143" rtl="0" eaLnBrk="1" latinLnBrk="0" hangingPunct="1">
        <a:lnSpc>
          <a:spcPct val="90000"/>
        </a:lnSpc>
        <a:spcBef>
          <a:spcPts val="510"/>
        </a:spcBef>
        <a:buFont typeface="Arial" panose="020B0604020202020204" pitchFamily="34" charset="0"/>
        <a:buChar char="•"/>
        <a:defRPr sz="2900" kern="1200">
          <a:solidFill>
            <a:schemeClr val="bg1"/>
          </a:solidFill>
          <a:latin typeface="+mn-lt"/>
          <a:ea typeface="+mn-ea"/>
          <a:cs typeface="+mn-cs"/>
        </a:defRPr>
      </a:lvl3pPr>
      <a:lvl4pPr marL="1631252" indent="-233038" algn="l" defTabSz="932143" rtl="0" eaLnBrk="1" latinLnBrk="0" hangingPunct="1">
        <a:lnSpc>
          <a:spcPct val="90000"/>
        </a:lnSpc>
        <a:spcBef>
          <a:spcPts val="510"/>
        </a:spcBef>
        <a:buFont typeface="Arial" panose="020B0604020202020204" pitchFamily="34" charset="0"/>
        <a:buChar char="•"/>
        <a:defRPr sz="2400" kern="1200">
          <a:solidFill>
            <a:schemeClr val="bg1"/>
          </a:solidFill>
          <a:latin typeface="+mn-lt"/>
          <a:ea typeface="+mn-ea"/>
          <a:cs typeface="+mn-cs"/>
        </a:defRPr>
      </a:lvl4pPr>
      <a:lvl5pPr marL="2097326" indent="-233038" algn="l" defTabSz="932143" rtl="0" eaLnBrk="1" latinLnBrk="0" hangingPunct="1">
        <a:lnSpc>
          <a:spcPct val="90000"/>
        </a:lnSpc>
        <a:spcBef>
          <a:spcPts val="510"/>
        </a:spcBef>
        <a:buFont typeface="Arial" panose="020B0604020202020204" pitchFamily="34" charset="0"/>
        <a:buChar char="•"/>
        <a:defRPr sz="2400" kern="1200">
          <a:solidFill>
            <a:schemeClr val="bg1"/>
          </a:solidFill>
          <a:latin typeface="+mn-lt"/>
          <a:ea typeface="+mn-ea"/>
          <a:cs typeface="+mn-cs"/>
        </a:defRPr>
      </a:lvl5pPr>
      <a:lvl6pPr marL="2563396" indent="-233038" algn="l" defTabSz="932143"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6pPr>
      <a:lvl7pPr marL="3029466" indent="-233038" algn="l" defTabSz="932143"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7pPr>
      <a:lvl8pPr marL="3495539" indent="-233038" algn="l" defTabSz="932143"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8pPr>
      <a:lvl9pPr marL="3961610" indent="-233038" algn="l" defTabSz="932143"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32143" rtl="0" eaLnBrk="1" latinLnBrk="0" hangingPunct="1">
        <a:defRPr sz="1800" kern="1200">
          <a:solidFill>
            <a:schemeClr val="tx1"/>
          </a:solidFill>
          <a:latin typeface="+mn-lt"/>
          <a:ea typeface="+mn-ea"/>
          <a:cs typeface="+mn-cs"/>
        </a:defRPr>
      </a:lvl1pPr>
      <a:lvl2pPr marL="466070" algn="l" defTabSz="932143" rtl="0" eaLnBrk="1" latinLnBrk="0" hangingPunct="1">
        <a:defRPr sz="1800" kern="1200">
          <a:solidFill>
            <a:schemeClr val="tx1"/>
          </a:solidFill>
          <a:latin typeface="+mn-lt"/>
          <a:ea typeface="+mn-ea"/>
          <a:cs typeface="+mn-cs"/>
        </a:defRPr>
      </a:lvl2pPr>
      <a:lvl3pPr marL="932143" algn="l" defTabSz="932143" rtl="0" eaLnBrk="1" latinLnBrk="0" hangingPunct="1">
        <a:defRPr sz="1800" kern="1200">
          <a:solidFill>
            <a:schemeClr val="tx1"/>
          </a:solidFill>
          <a:latin typeface="+mn-lt"/>
          <a:ea typeface="+mn-ea"/>
          <a:cs typeface="+mn-cs"/>
        </a:defRPr>
      </a:lvl3pPr>
      <a:lvl4pPr marL="1398214" algn="l" defTabSz="932143" rtl="0" eaLnBrk="1" latinLnBrk="0" hangingPunct="1">
        <a:defRPr sz="1800" kern="1200">
          <a:solidFill>
            <a:schemeClr val="tx1"/>
          </a:solidFill>
          <a:latin typeface="+mn-lt"/>
          <a:ea typeface="+mn-ea"/>
          <a:cs typeface="+mn-cs"/>
        </a:defRPr>
      </a:lvl4pPr>
      <a:lvl5pPr marL="1864287" algn="l" defTabSz="932143" rtl="0" eaLnBrk="1" latinLnBrk="0" hangingPunct="1">
        <a:defRPr sz="1800" kern="1200">
          <a:solidFill>
            <a:schemeClr val="tx1"/>
          </a:solidFill>
          <a:latin typeface="+mn-lt"/>
          <a:ea typeface="+mn-ea"/>
          <a:cs typeface="+mn-cs"/>
        </a:defRPr>
      </a:lvl5pPr>
      <a:lvl6pPr marL="2330358" algn="l" defTabSz="932143" rtl="0" eaLnBrk="1" latinLnBrk="0" hangingPunct="1">
        <a:defRPr sz="1800" kern="1200">
          <a:solidFill>
            <a:schemeClr val="tx1"/>
          </a:solidFill>
          <a:latin typeface="+mn-lt"/>
          <a:ea typeface="+mn-ea"/>
          <a:cs typeface="+mn-cs"/>
        </a:defRPr>
      </a:lvl6pPr>
      <a:lvl7pPr marL="2796431" algn="l" defTabSz="932143" rtl="0" eaLnBrk="1" latinLnBrk="0" hangingPunct="1">
        <a:defRPr sz="1800" kern="1200">
          <a:solidFill>
            <a:schemeClr val="tx1"/>
          </a:solidFill>
          <a:latin typeface="+mn-lt"/>
          <a:ea typeface="+mn-ea"/>
          <a:cs typeface="+mn-cs"/>
        </a:defRPr>
      </a:lvl7pPr>
      <a:lvl8pPr marL="3262501" algn="l" defTabSz="932143" rtl="0" eaLnBrk="1" latinLnBrk="0" hangingPunct="1">
        <a:defRPr sz="1800" kern="1200">
          <a:solidFill>
            <a:schemeClr val="tx1"/>
          </a:solidFill>
          <a:latin typeface="+mn-lt"/>
          <a:ea typeface="+mn-ea"/>
          <a:cs typeface="+mn-cs"/>
        </a:defRPr>
      </a:lvl8pPr>
      <a:lvl9pPr marL="3728574" algn="l" defTabSz="93214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1D4380"/>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16" cstate="print">
            <a:extLst>
              <a:ext uri="{28A0092B-C50C-407E-A947-70E740481C1C}">
                <a14:useLocalDpi xmlns:a14="http://schemas.microsoft.com/office/drawing/2010/main" val="0"/>
              </a:ext>
            </a:extLst>
          </a:blip>
          <a:srcRect r="3957" b="4063"/>
          <a:stretch/>
        </p:blipFill>
        <p:spPr>
          <a:xfrm>
            <a:off x="11167" y="998"/>
            <a:ext cx="12414142" cy="6993533"/>
          </a:xfrm>
          <a:prstGeom prst="rect">
            <a:avLst/>
          </a:prstGeom>
        </p:spPr>
      </p:pic>
      <p:sp>
        <p:nvSpPr>
          <p:cNvPr id="2" name="Title Placeholder 1"/>
          <p:cNvSpPr>
            <a:spLocks noGrp="1"/>
          </p:cNvSpPr>
          <p:nvPr>
            <p:ph type="title"/>
          </p:nvPr>
        </p:nvSpPr>
        <p:spPr>
          <a:xfrm>
            <a:off x="572048" y="349176"/>
            <a:ext cx="11301996" cy="976663"/>
          </a:xfrm>
          <a:prstGeom prst="rect">
            <a:avLst/>
          </a:prstGeom>
        </p:spPr>
        <p:txBody>
          <a:bodyPr vert="horz" lIns="93223" tIns="46613" rIns="93223" bIns="46613"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72048" y="1512331"/>
            <a:ext cx="11301996" cy="4507719"/>
          </a:xfrm>
          <a:prstGeom prst="rect">
            <a:avLst/>
          </a:prstGeom>
        </p:spPr>
        <p:txBody>
          <a:bodyPr vert="horz" lIns="93223" tIns="46613" rIns="93223" bIns="466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17"/>
          <p:cNvSpPr>
            <a:spLocks noGrp="1"/>
          </p:cNvSpPr>
          <p:nvPr>
            <p:ph type="sldNum" sz="quarter" idx="4"/>
          </p:nvPr>
        </p:nvSpPr>
        <p:spPr>
          <a:xfrm>
            <a:off x="9075833" y="6399066"/>
            <a:ext cx="2798207" cy="372394"/>
          </a:xfrm>
          <a:prstGeom prst="rect">
            <a:avLst/>
          </a:prstGeom>
        </p:spPr>
        <p:txBody>
          <a:bodyPr vert="horz" lIns="93223" tIns="46613" rIns="93223" bIns="46613" rtlCol="0" anchor="ctr"/>
          <a:lstStyle>
            <a:lvl1pPr algn="r">
              <a:defRPr sz="2000">
                <a:solidFill>
                  <a:srgbClr val="289FD7"/>
                </a:solidFill>
                <a:latin typeface="+mj-lt"/>
              </a:defRPr>
            </a:lvl1pPr>
          </a:lstStyle>
          <a:p>
            <a:pPr defTabSz="932231"/>
            <a:fld id="{0D099E2A-118A-4377-8F98-2DF40BCBA9FE}" type="slidenum">
              <a:rPr lang="en-US" smtClean="0"/>
              <a:pPr defTabSz="932231"/>
              <a:t>‹#›</a:t>
            </a:fld>
            <a:endParaRPr lang="en-US" dirty="0"/>
          </a:p>
        </p:txBody>
      </p:sp>
    </p:spTree>
    <p:extLst>
      <p:ext uri="{BB962C8B-B14F-4D97-AF65-F5344CB8AC3E}">
        <p14:creationId xmlns:p14="http://schemas.microsoft.com/office/powerpoint/2010/main" val="4133622430"/>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 id="2147484327" r:id="rId12"/>
    <p:sldLayoutId id="2147484328" r:id="rId13"/>
    <p:sldLayoutId id="2147484329" r:id="rId14"/>
  </p:sldLayoutIdLst>
  <p:timing>
    <p:tnLst>
      <p:par>
        <p:cTn id="1" dur="indefinite" restart="never" nodeType="tmRoot"/>
      </p:par>
    </p:tnLst>
  </p:timing>
  <p:hf hdr="0" ftr="0" dt="0"/>
  <p:txStyles>
    <p:titleStyle>
      <a:lvl1pPr algn="l" defTabSz="932231" rtl="0" eaLnBrk="1" latinLnBrk="0" hangingPunct="1">
        <a:lnSpc>
          <a:spcPct val="90000"/>
        </a:lnSpc>
        <a:spcBef>
          <a:spcPct val="0"/>
        </a:spcBef>
        <a:buNone/>
        <a:defRPr sz="5500" kern="1200">
          <a:solidFill>
            <a:schemeClr val="bg1"/>
          </a:solidFill>
          <a:latin typeface="+mj-lt"/>
          <a:ea typeface="+mj-ea"/>
          <a:cs typeface="+mj-cs"/>
        </a:defRPr>
      </a:lvl1pPr>
    </p:titleStyle>
    <p:bodyStyle>
      <a:lvl1pPr marL="233059" indent="-233059" algn="l" defTabSz="932231" rtl="0" eaLnBrk="1" latinLnBrk="0" hangingPunct="1">
        <a:lnSpc>
          <a:spcPct val="90000"/>
        </a:lnSpc>
        <a:spcBef>
          <a:spcPts val="1020"/>
        </a:spcBef>
        <a:buFont typeface="Arial" panose="020B0604020202020204" pitchFamily="34" charset="0"/>
        <a:buChar char="•"/>
        <a:defRPr sz="3700" kern="1200">
          <a:solidFill>
            <a:schemeClr val="bg1"/>
          </a:solidFill>
          <a:latin typeface="+mn-lt"/>
          <a:ea typeface="+mn-ea"/>
          <a:cs typeface="+mn-cs"/>
        </a:defRPr>
      </a:lvl1pPr>
      <a:lvl2pPr marL="699174" indent="-233059" algn="l" defTabSz="932231" rtl="0" eaLnBrk="1" latinLnBrk="0" hangingPunct="1">
        <a:lnSpc>
          <a:spcPct val="90000"/>
        </a:lnSpc>
        <a:spcBef>
          <a:spcPts val="510"/>
        </a:spcBef>
        <a:buFont typeface="Arial" panose="020B0604020202020204" pitchFamily="34" charset="0"/>
        <a:buChar char="•"/>
        <a:defRPr sz="3300" kern="1200">
          <a:solidFill>
            <a:schemeClr val="bg1"/>
          </a:solidFill>
          <a:latin typeface="+mn-lt"/>
          <a:ea typeface="+mn-ea"/>
          <a:cs typeface="+mn-cs"/>
        </a:defRPr>
      </a:lvl2pPr>
      <a:lvl3pPr marL="1165289" indent="-233059" algn="l" defTabSz="932231" rtl="0" eaLnBrk="1" latinLnBrk="0" hangingPunct="1">
        <a:lnSpc>
          <a:spcPct val="90000"/>
        </a:lnSpc>
        <a:spcBef>
          <a:spcPts val="510"/>
        </a:spcBef>
        <a:buFont typeface="Arial" panose="020B0604020202020204" pitchFamily="34" charset="0"/>
        <a:buChar char="•"/>
        <a:defRPr sz="2900" kern="1200">
          <a:solidFill>
            <a:schemeClr val="bg1"/>
          </a:solidFill>
          <a:latin typeface="+mn-lt"/>
          <a:ea typeface="+mn-ea"/>
          <a:cs typeface="+mn-cs"/>
        </a:defRPr>
      </a:lvl3pPr>
      <a:lvl4pPr marL="1631405" indent="-233059" algn="l" defTabSz="932231" rtl="0" eaLnBrk="1" latinLnBrk="0" hangingPunct="1">
        <a:lnSpc>
          <a:spcPct val="90000"/>
        </a:lnSpc>
        <a:spcBef>
          <a:spcPts val="510"/>
        </a:spcBef>
        <a:buFont typeface="Arial" panose="020B0604020202020204" pitchFamily="34" charset="0"/>
        <a:buChar char="•"/>
        <a:defRPr sz="2400" kern="1200">
          <a:solidFill>
            <a:schemeClr val="bg1"/>
          </a:solidFill>
          <a:latin typeface="+mn-lt"/>
          <a:ea typeface="+mn-ea"/>
          <a:cs typeface="+mn-cs"/>
        </a:defRPr>
      </a:lvl4pPr>
      <a:lvl5pPr marL="2097522" indent="-233059" algn="l" defTabSz="932231" rtl="0" eaLnBrk="1" latinLnBrk="0" hangingPunct="1">
        <a:lnSpc>
          <a:spcPct val="90000"/>
        </a:lnSpc>
        <a:spcBef>
          <a:spcPts val="510"/>
        </a:spcBef>
        <a:buFont typeface="Arial" panose="020B0604020202020204" pitchFamily="34" charset="0"/>
        <a:buChar char="•"/>
        <a:defRPr sz="2400" kern="1200">
          <a:solidFill>
            <a:schemeClr val="bg1"/>
          </a:solidFill>
          <a:latin typeface="+mn-lt"/>
          <a:ea typeface="+mn-ea"/>
          <a:cs typeface="+mn-cs"/>
        </a:defRPr>
      </a:lvl5pPr>
      <a:lvl6pPr marL="2563637" indent="-233059" algn="l" defTabSz="932231"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6pPr>
      <a:lvl7pPr marL="3029751" indent="-233059" algn="l" defTabSz="932231"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7pPr>
      <a:lvl8pPr marL="3495866" indent="-233059" algn="l" defTabSz="932231"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8pPr>
      <a:lvl9pPr marL="3961982" indent="-233059" algn="l" defTabSz="932231"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32231" rtl="0" eaLnBrk="1" latinLnBrk="0" hangingPunct="1">
        <a:defRPr sz="1800" kern="1200">
          <a:solidFill>
            <a:schemeClr val="tx1"/>
          </a:solidFill>
          <a:latin typeface="+mn-lt"/>
          <a:ea typeface="+mn-ea"/>
          <a:cs typeface="+mn-cs"/>
        </a:defRPr>
      </a:lvl1pPr>
      <a:lvl2pPr marL="466114" algn="l" defTabSz="932231" rtl="0" eaLnBrk="1" latinLnBrk="0" hangingPunct="1">
        <a:defRPr sz="1800" kern="1200">
          <a:solidFill>
            <a:schemeClr val="tx1"/>
          </a:solidFill>
          <a:latin typeface="+mn-lt"/>
          <a:ea typeface="+mn-ea"/>
          <a:cs typeface="+mn-cs"/>
        </a:defRPr>
      </a:lvl2pPr>
      <a:lvl3pPr marL="932231" algn="l" defTabSz="932231" rtl="0" eaLnBrk="1" latinLnBrk="0" hangingPunct="1">
        <a:defRPr sz="1800" kern="1200">
          <a:solidFill>
            <a:schemeClr val="tx1"/>
          </a:solidFill>
          <a:latin typeface="+mn-lt"/>
          <a:ea typeface="+mn-ea"/>
          <a:cs typeface="+mn-cs"/>
        </a:defRPr>
      </a:lvl3pPr>
      <a:lvl4pPr marL="1398347" algn="l" defTabSz="932231" rtl="0" eaLnBrk="1" latinLnBrk="0" hangingPunct="1">
        <a:defRPr sz="1800" kern="1200">
          <a:solidFill>
            <a:schemeClr val="tx1"/>
          </a:solidFill>
          <a:latin typeface="+mn-lt"/>
          <a:ea typeface="+mn-ea"/>
          <a:cs typeface="+mn-cs"/>
        </a:defRPr>
      </a:lvl4pPr>
      <a:lvl5pPr marL="1864462" algn="l" defTabSz="932231" rtl="0" eaLnBrk="1" latinLnBrk="0" hangingPunct="1">
        <a:defRPr sz="1800" kern="1200">
          <a:solidFill>
            <a:schemeClr val="tx1"/>
          </a:solidFill>
          <a:latin typeface="+mn-lt"/>
          <a:ea typeface="+mn-ea"/>
          <a:cs typeface="+mn-cs"/>
        </a:defRPr>
      </a:lvl5pPr>
      <a:lvl6pPr marL="2330579" algn="l" defTabSz="932231" rtl="0" eaLnBrk="1" latinLnBrk="0" hangingPunct="1">
        <a:defRPr sz="1800" kern="1200">
          <a:solidFill>
            <a:schemeClr val="tx1"/>
          </a:solidFill>
          <a:latin typeface="+mn-lt"/>
          <a:ea typeface="+mn-ea"/>
          <a:cs typeface="+mn-cs"/>
        </a:defRPr>
      </a:lvl6pPr>
      <a:lvl7pPr marL="2796694" algn="l" defTabSz="932231" rtl="0" eaLnBrk="1" latinLnBrk="0" hangingPunct="1">
        <a:defRPr sz="1800" kern="1200">
          <a:solidFill>
            <a:schemeClr val="tx1"/>
          </a:solidFill>
          <a:latin typeface="+mn-lt"/>
          <a:ea typeface="+mn-ea"/>
          <a:cs typeface="+mn-cs"/>
        </a:defRPr>
      </a:lvl7pPr>
      <a:lvl8pPr marL="3262809" algn="l" defTabSz="932231" rtl="0" eaLnBrk="1" latinLnBrk="0" hangingPunct="1">
        <a:defRPr sz="1800" kern="1200">
          <a:solidFill>
            <a:schemeClr val="tx1"/>
          </a:solidFill>
          <a:latin typeface="+mn-lt"/>
          <a:ea typeface="+mn-ea"/>
          <a:cs typeface="+mn-cs"/>
        </a:defRPr>
      </a:lvl8pPr>
      <a:lvl9pPr marL="3728925" algn="l" defTabSz="9322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20.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20.xml"/><Relationship Id="rId6" Type="http://schemas.openxmlformats.org/officeDocument/2006/relationships/image" Target="../media/image32.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20.xml"/><Relationship Id="rId6" Type="http://schemas.openxmlformats.org/officeDocument/2006/relationships/image" Target="../media/image32.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9.xml"/><Relationship Id="rId1" Type="http://schemas.openxmlformats.org/officeDocument/2006/relationships/slideLayout" Target="../slideLayouts/slideLayout30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6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19.xml"/><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9.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30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07.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image" Target="../media/image52.w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307.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307.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307.xml"/><Relationship Id="rId6" Type="http://schemas.openxmlformats.org/officeDocument/2006/relationships/image" Target="../media/image53.jpg"/><Relationship Id="rId5" Type="http://schemas.openxmlformats.org/officeDocument/2006/relationships/image" Target="../media/image35.png"/><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307.xml"/><Relationship Id="rId6" Type="http://schemas.openxmlformats.org/officeDocument/2006/relationships/image" Target="../media/image53.jpg"/><Relationship Id="rId5" Type="http://schemas.openxmlformats.org/officeDocument/2006/relationships/image" Target="../media/image35.pn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07.xml"/><Relationship Id="rId1" Type="http://schemas.openxmlformats.org/officeDocument/2006/relationships/vmlDrawing" Target="../drawings/vmlDrawing2.vml"/><Relationship Id="rId6" Type="http://schemas.openxmlformats.org/officeDocument/2006/relationships/image" Target="../media/image55.png"/><Relationship Id="rId5" Type="http://schemas.openxmlformats.org/officeDocument/2006/relationships/image" Target="../media/image54.wmf"/><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0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0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07.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307.xml"/><Relationship Id="rId5" Type="http://schemas.openxmlformats.org/officeDocument/2006/relationships/image" Target="../media/image35.pn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20.xml"/><Relationship Id="rId1" Type="http://schemas.openxmlformats.org/officeDocument/2006/relationships/vmlDrawing" Target="../drawings/vmlDrawing3.vml"/><Relationship Id="rId6" Type="http://schemas.openxmlformats.org/officeDocument/2006/relationships/image" Target="../media/image56.wmf"/><Relationship Id="rId5" Type="http://schemas.openxmlformats.org/officeDocument/2006/relationships/oleObject" Target="../embeddings/oleObject3.bin"/><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21.xml"/></Relationships>
</file>

<file path=ppt/slides/_rels/slide6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62.xml"/><Relationship Id="rId1" Type="http://schemas.openxmlformats.org/officeDocument/2006/relationships/slideLayout" Target="../slideLayouts/slideLayout23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8" Type="http://schemas.openxmlformats.org/officeDocument/2006/relationships/hyperlink" Target="http://aka.ms/technetlabs" TargetMode="External"/><Relationship Id="rId13" Type="http://schemas.openxmlformats.org/officeDocument/2006/relationships/image" Target="../media/image68.png"/><Relationship Id="rId3" Type="http://schemas.openxmlformats.org/officeDocument/2006/relationships/hyperlink" Target="http://aka.ms/technetnz" TargetMode="External"/><Relationship Id="rId7" Type="http://schemas.openxmlformats.org/officeDocument/2006/relationships/image" Target="../media/image63.png"/><Relationship Id="rId12" Type="http://schemas.openxmlformats.org/officeDocument/2006/relationships/image" Target="../media/image67.png"/><Relationship Id="rId2" Type="http://schemas.openxmlformats.org/officeDocument/2006/relationships/notesSlide" Target="../notesSlides/notesSlide63.xml"/><Relationship Id="rId1" Type="http://schemas.openxmlformats.org/officeDocument/2006/relationships/slideLayout" Target="../slideLayouts/slideLayout8.xml"/><Relationship Id="rId6" Type="http://schemas.openxmlformats.org/officeDocument/2006/relationships/hyperlink" Target="http://www.microsoft.com/learning" TargetMode="External"/><Relationship Id="rId11" Type="http://schemas.openxmlformats.org/officeDocument/2006/relationships/image" Target="../media/image66.png"/><Relationship Id="rId5" Type="http://schemas.openxmlformats.org/officeDocument/2006/relationships/hyperlink" Target="http://aka.ms/ch9nz" TargetMode="External"/><Relationship Id="rId10" Type="http://schemas.openxmlformats.org/officeDocument/2006/relationships/image" Target="../media/image65.png"/><Relationship Id="rId4" Type="http://schemas.openxmlformats.org/officeDocument/2006/relationships/hyperlink" Target="http://aka.ms/msdnnz" TargetMode="External"/><Relationship Id="rId9" Type="http://schemas.openxmlformats.org/officeDocument/2006/relationships/image" Target="../media/image64.png"/></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5" y="2125684"/>
            <a:ext cx="9606709" cy="1828786"/>
          </a:xfrm>
        </p:spPr>
        <p:txBody>
          <a:bodyPr/>
          <a:lstStyle/>
          <a:p>
            <a:r>
              <a:rPr lang="en-US" b="1" dirty="0"/>
              <a:t>A Mobile Journey – Cross-device integration with Azure and Office </a:t>
            </a:r>
            <a:r>
              <a:rPr lang="en-US" b="1" dirty="0" smtClean="0"/>
              <a:t>365</a:t>
            </a:r>
            <a:endParaRPr lang="en-NZ" dirty="0"/>
          </a:p>
        </p:txBody>
      </p:sp>
      <p:sp>
        <p:nvSpPr>
          <p:cNvPr id="3" name="Text Placeholder 2"/>
          <p:cNvSpPr>
            <a:spLocks noGrp="1"/>
          </p:cNvSpPr>
          <p:nvPr>
            <p:ph type="body" sz="quarter" idx="12"/>
          </p:nvPr>
        </p:nvSpPr>
        <p:spPr/>
        <p:txBody>
          <a:bodyPr/>
          <a:lstStyle/>
          <a:p>
            <a:endParaRPr lang="en-NZ" b="1" dirty="0"/>
          </a:p>
          <a:p>
            <a:r>
              <a:rPr lang="en-NZ" dirty="0" smtClean="0"/>
              <a:t>Thivyakanth Ruthramoorthy</a:t>
            </a:r>
          </a:p>
          <a:p>
            <a:r>
              <a:rPr lang="en-NZ" dirty="0" smtClean="0"/>
              <a:t>Rory Braybrook</a:t>
            </a:r>
            <a:endParaRPr lang="en-NZ" dirty="0"/>
          </a:p>
        </p:txBody>
      </p:sp>
      <p:sp>
        <p:nvSpPr>
          <p:cNvPr id="4" name="Text Placeholder 3"/>
          <p:cNvSpPr>
            <a:spLocks noGrp="1"/>
          </p:cNvSpPr>
          <p:nvPr>
            <p:ph type="body" sz="quarter" idx="14"/>
          </p:nvPr>
        </p:nvSpPr>
        <p:spPr>
          <a:xfrm>
            <a:off x="6687462" y="3954464"/>
            <a:ext cx="3279251" cy="1828007"/>
          </a:xfrm>
        </p:spPr>
        <p:txBody>
          <a:bodyPr/>
          <a:lstStyle/>
          <a:p>
            <a:r>
              <a:rPr lang="en-NZ" dirty="0"/>
              <a:t>OFC223</a:t>
            </a:r>
          </a:p>
        </p:txBody>
      </p:sp>
      <p:sp>
        <p:nvSpPr>
          <p:cNvPr id="6" name="Rectangle 5"/>
          <p:cNvSpPr/>
          <p:nvPr/>
        </p:nvSpPr>
        <p:spPr bwMode="auto">
          <a:xfrm>
            <a:off x="359999" y="353091"/>
            <a:ext cx="3007890" cy="1258431"/>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AU"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92" y="524525"/>
            <a:ext cx="2231758" cy="926711"/>
          </a:xfrm>
          <a:prstGeom prst="rect">
            <a:avLst/>
          </a:prstGeom>
        </p:spPr>
      </p:pic>
      <p:sp>
        <p:nvSpPr>
          <p:cNvPr id="8" name="Rectangle 7"/>
          <p:cNvSpPr/>
          <p:nvPr/>
        </p:nvSpPr>
        <p:spPr bwMode="auto">
          <a:xfrm>
            <a:off x="8546477" y="3954470"/>
            <a:ext cx="1420237" cy="1742951"/>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AU"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8639" y="2821773"/>
            <a:ext cx="2766239" cy="2950655"/>
          </a:xfrm>
          <a:prstGeom prst="rect">
            <a:avLst/>
          </a:prstGeom>
        </p:spPr>
      </p:pic>
      <p:sp>
        <p:nvSpPr>
          <p:cNvPr id="9" name="Rectangle 8"/>
          <p:cNvSpPr/>
          <p:nvPr/>
        </p:nvSpPr>
        <p:spPr bwMode="auto">
          <a:xfrm>
            <a:off x="10185206" y="4307143"/>
            <a:ext cx="1032095" cy="156855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AU"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23345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NZ" sz="4000" dirty="0" smtClean="0"/>
              <a:t>O365 / AAD have common user set</a:t>
            </a:r>
            <a:endParaRPr lang="en-NZ" sz="4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252" y="1615642"/>
            <a:ext cx="4581525"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125" y="1594860"/>
            <a:ext cx="2390775"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727927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NZ" sz="4000" dirty="0" smtClean="0"/>
              <a:t>Portals can be merged</a:t>
            </a:r>
            <a:endParaRPr lang="en-NZ" sz="40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84" y="1819908"/>
            <a:ext cx="44577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614" y="1819908"/>
            <a:ext cx="54102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0284" y="5852160"/>
            <a:ext cx="10984992" cy="960263"/>
          </a:xfrm>
          <a:prstGeom prst="rect">
            <a:avLst/>
          </a:prstGeom>
          <a:noFill/>
        </p:spPr>
        <p:txBody>
          <a:bodyPr wrap="square" lIns="182880" tIns="146304" rIns="182880" bIns="146304" rtlCol="0">
            <a:spAutoFit/>
          </a:bodyPr>
          <a:lstStyle/>
          <a:p>
            <a:pPr>
              <a:lnSpc>
                <a:spcPct val="90000"/>
              </a:lnSpc>
              <a:spcAft>
                <a:spcPts val="600"/>
              </a:spcAft>
            </a:pPr>
            <a:r>
              <a:rPr lang="en-US" sz="2400" b="1" dirty="0"/>
              <a:t>Moving your Office 365 directory &amp; users in to the Azure AD Portal </a:t>
            </a:r>
            <a:r>
              <a:rPr lang="en-US" sz="2400" b="1" dirty="0" smtClean="0"/>
              <a:t> - </a:t>
            </a:r>
            <a:r>
              <a:rPr lang="en-US" sz="2400" b="1" dirty="0" err="1" smtClean="0"/>
              <a:t>plankytronnix</a:t>
            </a:r>
            <a:endParaRPr lang="en-NZ"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61417078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Office 365 API</a:t>
            </a:r>
            <a:br>
              <a:rPr lang="en-US" dirty="0" smtClean="0"/>
            </a:br>
            <a:r>
              <a:rPr lang="en-US" dirty="0" smtClean="0"/>
              <a:t>(In Preview)</a:t>
            </a:r>
            <a:endParaRPr lang="en-US" dirty="0"/>
          </a:p>
        </p:txBody>
      </p:sp>
    </p:spTree>
    <p:extLst>
      <p:ext uri="{BB962C8B-B14F-4D97-AF65-F5344CB8AC3E}">
        <p14:creationId xmlns:p14="http://schemas.microsoft.com/office/powerpoint/2010/main" val="267865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20423922"/>
              </p:ext>
            </p:extLst>
          </p:nvPr>
        </p:nvGraphicFramePr>
        <p:xfrm>
          <a:off x="2072751" y="733607"/>
          <a:ext cx="8290983"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8469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08292127"/>
              </p:ext>
            </p:extLst>
          </p:nvPr>
        </p:nvGraphicFramePr>
        <p:xfrm>
          <a:off x="2072751" y="733607"/>
          <a:ext cx="8290983"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7026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10422743" y="6078626"/>
            <a:ext cx="1710823" cy="9144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88" tIns="45688" rIns="45688" bIns="45688" numCol="1" spcCol="0" rtlCol="0" fromWordArt="0" anchor="ctr" anchorCtr="0" forceAA="0" compatLnSpc="1">
            <a:prstTxWarp prst="textNoShape">
              <a:avLst/>
            </a:prstTxWarp>
            <a:noAutofit/>
          </a:bodyPr>
          <a:lstStyle/>
          <a:p>
            <a:pPr algn="ctr" defTabSz="913472"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xfrm>
            <a:off x="289286" y="287376"/>
            <a:ext cx="11370961" cy="762786"/>
          </a:xfrm>
        </p:spPr>
        <p:txBody>
          <a:bodyPr vert="horz" wrap="square" lIns="146205" tIns="91377" rIns="146205" bIns="91377" rtlCol="0" anchor="t">
            <a:noAutofit/>
          </a:bodyPr>
          <a:lstStyle/>
          <a:p>
            <a:r>
              <a:rPr lang="en-US" sz="5400" dirty="0"/>
              <a:t>Office 365 APIs </a:t>
            </a:r>
            <a:r>
              <a:rPr lang="en-US" sz="5400" dirty="0" smtClean="0"/>
              <a:t>Roadmap</a:t>
            </a:r>
            <a:endParaRPr lang="en-US" sz="5400" dirty="0"/>
          </a:p>
        </p:txBody>
      </p:sp>
      <p:grpSp>
        <p:nvGrpSpPr>
          <p:cNvPr id="50" name="Group 49"/>
          <p:cNvGrpSpPr/>
          <p:nvPr/>
        </p:nvGrpSpPr>
        <p:grpSpPr>
          <a:xfrm>
            <a:off x="5773772" y="1200149"/>
            <a:ext cx="2847277" cy="5495222"/>
            <a:chOff x="5859729" y="1200150"/>
            <a:chExt cx="2310892" cy="5495222"/>
          </a:xfrm>
        </p:grpSpPr>
        <p:grpSp>
          <p:nvGrpSpPr>
            <p:cNvPr id="5" name="Group 4"/>
            <p:cNvGrpSpPr/>
            <p:nvPr/>
          </p:nvGrpSpPr>
          <p:grpSpPr>
            <a:xfrm>
              <a:off x="5859729" y="1200150"/>
              <a:ext cx="2310892" cy="5495222"/>
              <a:chOff x="5859729" y="1200150"/>
              <a:chExt cx="2310892" cy="5495222"/>
            </a:xfrm>
          </p:grpSpPr>
          <p:sp>
            <p:nvSpPr>
              <p:cNvPr id="13" name="Freeform 12"/>
              <p:cNvSpPr/>
              <p:nvPr/>
            </p:nvSpPr>
            <p:spPr>
              <a:xfrm>
                <a:off x="5859729" y="1200150"/>
                <a:ext cx="2310892" cy="5495222"/>
              </a:xfrm>
              <a:custGeom>
                <a:avLst/>
                <a:gdLst>
                  <a:gd name="connsiteX0" fmla="*/ 0 w 2574199"/>
                  <a:gd name="connsiteY0" fmla="*/ 0 h 5448054"/>
                  <a:gd name="connsiteX1" fmla="*/ 2574199 w 2574199"/>
                  <a:gd name="connsiteY1" fmla="*/ 0 h 5448054"/>
                  <a:gd name="connsiteX2" fmla="*/ 2574199 w 2574199"/>
                  <a:gd name="connsiteY2" fmla="*/ 5448054 h 5448054"/>
                  <a:gd name="connsiteX3" fmla="*/ 0 w 2574199"/>
                  <a:gd name="connsiteY3" fmla="*/ 5448054 h 5448054"/>
                  <a:gd name="connsiteX4" fmla="*/ 0 w 2574199"/>
                  <a:gd name="connsiteY4" fmla="*/ 0 h 544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199" h="5448054">
                    <a:moveTo>
                      <a:pt x="0" y="0"/>
                    </a:moveTo>
                    <a:lnTo>
                      <a:pt x="2574199" y="0"/>
                    </a:lnTo>
                    <a:lnTo>
                      <a:pt x="2574199" y="5448054"/>
                    </a:lnTo>
                    <a:lnTo>
                      <a:pt x="0" y="5448054"/>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521" tIns="149217" rIns="186521" bIns="149217" numCol="1" spcCol="1270" anchor="t" anchorCtr="0">
                <a:noAutofit/>
              </a:bodyPr>
              <a:lstStyle/>
              <a:p>
                <a:pPr defTabSz="1510263">
                  <a:lnSpc>
                    <a:spcPct val="90000"/>
                  </a:lnSpc>
                  <a:spcBef>
                    <a:spcPct val="0"/>
                  </a:spcBef>
                  <a:spcAft>
                    <a:spcPct val="35000"/>
                  </a:spcAft>
                </a:pPr>
                <a:r>
                  <a:rPr lang="en-US" sz="3000" dirty="0">
                    <a:gradFill>
                      <a:gsLst>
                        <a:gs pos="0">
                          <a:srgbClr val="FFFFFF"/>
                        </a:gs>
                        <a:gs pos="53000">
                          <a:srgbClr val="FFFFFF"/>
                        </a:gs>
                      </a:gsLst>
                      <a:lin ang="5400000" scaled="0"/>
                    </a:gradFill>
                  </a:rPr>
                  <a:t>SharePoint</a:t>
                </a:r>
              </a:p>
            </p:txBody>
          </p:sp>
          <p:sp>
            <p:nvSpPr>
              <p:cNvPr id="14" name="Freeform 13"/>
              <p:cNvSpPr/>
              <p:nvPr/>
            </p:nvSpPr>
            <p:spPr>
              <a:xfrm>
                <a:off x="5952989" y="1935601"/>
                <a:ext cx="2107834" cy="1954296"/>
              </a:xfrm>
              <a:custGeom>
                <a:avLst/>
                <a:gdLst>
                  <a:gd name="connsiteX0" fmla="*/ 0 w 2059359"/>
                  <a:gd name="connsiteY0" fmla="*/ 0 h 3541235"/>
                  <a:gd name="connsiteX1" fmla="*/ 2059359 w 2059359"/>
                  <a:gd name="connsiteY1" fmla="*/ 0 h 3541235"/>
                  <a:gd name="connsiteX2" fmla="*/ 2059359 w 2059359"/>
                  <a:gd name="connsiteY2" fmla="*/ 3541235 h 3541235"/>
                  <a:gd name="connsiteX3" fmla="*/ 0 w 2059359"/>
                  <a:gd name="connsiteY3" fmla="*/ 3541235 h 3541235"/>
                  <a:gd name="connsiteX4" fmla="*/ 0 w 2059359"/>
                  <a:gd name="connsiteY4" fmla="*/ 0 h 354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3541235">
                    <a:moveTo>
                      <a:pt x="0" y="0"/>
                    </a:moveTo>
                    <a:lnTo>
                      <a:pt x="2059359" y="0"/>
                    </a:lnTo>
                    <a:lnTo>
                      <a:pt x="2059359" y="3541235"/>
                    </a:lnTo>
                    <a:lnTo>
                      <a:pt x="0" y="3541235"/>
                    </a:lnTo>
                    <a:lnTo>
                      <a:pt x="0"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32377"/>
                <a:r>
                  <a:rPr lang="en-US" dirty="0">
                    <a:gradFill>
                      <a:gsLst>
                        <a:gs pos="1250">
                          <a:srgbClr val="000000"/>
                        </a:gs>
                        <a:gs pos="100000">
                          <a:srgbClr val="000000"/>
                        </a:gs>
                      </a:gsLst>
                      <a:lin ang="5400000" scaled="0"/>
                    </a:gradFill>
                  </a:rPr>
                  <a:t>Sites</a:t>
                </a:r>
              </a:p>
            </p:txBody>
          </p:sp>
        </p:grpSp>
        <p:sp>
          <p:nvSpPr>
            <p:cNvPr id="17" name="Freeform 14"/>
            <p:cNvSpPr>
              <a:spLocks noChangeAspect="1" noEditPoints="1"/>
            </p:cNvSpPr>
            <p:nvPr/>
          </p:nvSpPr>
          <p:spPr bwMode="black">
            <a:xfrm>
              <a:off x="6500331" y="2415947"/>
              <a:ext cx="1231404" cy="1231082"/>
            </a:xfrm>
            <a:custGeom>
              <a:avLst/>
              <a:gdLst>
                <a:gd name="T0" fmla="*/ 518 w 709"/>
                <a:gd name="T1" fmla="*/ 343 h 709"/>
                <a:gd name="T2" fmla="*/ 449 w 709"/>
                <a:gd name="T3" fmla="*/ 258 h 709"/>
                <a:gd name="T4" fmla="*/ 362 w 709"/>
                <a:gd name="T5" fmla="*/ 189 h 709"/>
                <a:gd name="T6" fmla="*/ 449 w 709"/>
                <a:gd name="T7" fmla="*/ 0 h 709"/>
                <a:gd name="T8" fmla="*/ 260 w 709"/>
                <a:gd name="T9" fmla="*/ 189 h 709"/>
                <a:gd name="T10" fmla="*/ 345 w 709"/>
                <a:gd name="T11" fmla="*/ 258 h 709"/>
                <a:gd name="T12" fmla="*/ 260 w 709"/>
                <a:gd name="T13" fmla="*/ 343 h 709"/>
                <a:gd name="T14" fmla="*/ 189 w 709"/>
                <a:gd name="T15" fmla="*/ 258 h 709"/>
                <a:gd name="T16" fmla="*/ 0 w 709"/>
                <a:gd name="T17" fmla="*/ 447 h 709"/>
                <a:gd name="T18" fmla="*/ 85 w 709"/>
                <a:gd name="T19" fmla="*/ 520 h 709"/>
                <a:gd name="T20" fmla="*/ 0 w 709"/>
                <a:gd name="T21" fmla="*/ 709 h 709"/>
                <a:gd name="T22" fmla="*/ 189 w 709"/>
                <a:gd name="T23" fmla="*/ 520 h 709"/>
                <a:gd name="T24" fmla="*/ 104 w 709"/>
                <a:gd name="T25" fmla="*/ 447 h 709"/>
                <a:gd name="T26" fmla="*/ 189 w 709"/>
                <a:gd name="T27" fmla="*/ 362 h 709"/>
                <a:gd name="T28" fmla="*/ 260 w 709"/>
                <a:gd name="T29" fmla="*/ 447 h 709"/>
                <a:gd name="T30" fmla="*/ 345 w 709"/>
                <a:gd name="T31" fmla="*/ 520 h 709"/>
                <a:gd name="T32" fmla="*/ 260 w 709"/>
                <a:gd name="T33" fmla="*/ 709 h 709"/>
                <a:gd name="T34" fmla="*/ 449 w 709"/>
                <a:gd name="T35" fmla="*/ 520 h 709"/>
                <a:gd name="T36" fmla="*/ 362 w 709"/>
                <a:gd name="T37" fmla="*/ 447 h 709"/>
                <a:gd name="T38" fmla="*/ 449 w 709"/>
                <a:gd name="T39" fmla="*/ 362 h 709"/>
                <a:gd name="T40" fmla="*/ 518 w 709"/>
                <a:gd name="T41" fmla="*/ 447 h 709"/>
                <a:gd name="T42" fmla="*/ 709 w 709"/>
                <a:gd name="T43" fmla="*/ 258 h 709"/>
                <a:gd name="T44" fmla="*/ 277 w 709"/>
                <a:gd name="T45" fmla="*/ 17 h 709"/>
                <a:gd name="T46" fmla="*/ 433 w 709"/>
                <a:gd name="T47" fmla="*/ 170 h 709"/>
                <a:gd name="T48" fmla="*/ 277 w 709"/>
                <a:gd name="T49" fmla="*/ 17 h 709"/>
                <a:gd name="T50" fmla="*/ 17 w 709"/>
                <a:gd name="T51" fmla="*/ 690 h 709"/>
                <a:gd name="T52" fmla="*/ 173 w 709"/>
                <a:gd name="T53" fmla="*/ 536 h 709"/>
                <a:gd name="T54" fmla="*/ 173 w 709"/>
                <a:gd name="T55" fmla="*/ 430 h 709"/>
                <a:gd name="T56" fmla="*/ 17 w 709"/>
                <a:gd name="T57" fmla="*/ 274 h 709"/>
                <a:gd name="T58" fmla="*/ 173 w 709"/>
                <a:gd name="T59" fmla="*/ 430 h 709"/>
                <a:gd name="T60" fmla="*/ 277 w 709"/>
                <a:gd name="T61" fmla="*/ 690 h 709"/>
                <a:gd name="T62" fmla="*/ 433 w 709"/>
                <a:gd name="T63" fmla="*/ 536 h 709"/>
                <a:gd name="T64" fmla="*/ 433 w 709"/>
                <a:gd name="T65" fmla="*/ 430 h 709"/>
                <a:gd name="T66" fmla="*/ 277 w 709"/>
                <a:gd name="T67" fmla="*/ 274 h 709"/>
                <a:gd name="T68" fmla="*/ 433 w 709"/>
                <a:gd name="T69" fmla="*/ 430 h 709"/>
                <a:gd name="T70" fmla="*/ 536 w 709"/>
                <a:gd name="T71" fmla="*/ 430 h 709"/>
                <a:gd name="T72" fmla="*/ 690 w 709"/>
                <a:gd name="T73" fmla="*/ 2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9" h="709">
                  <a:moveTo>
                    <a:pt x="518" y="258"/>
                  </a:moveTo>
                  <a:lnTo>
                    <a:pt x="518" y="343"/>
                  </a:lnTo>
                  <a:lnTo>
                    <a:pt x="449" y="343"/>
                  </a:lnTo>
                  <a:lnTo>
                    <a:pt x="449" y="258"/>
                  </a:lnTo>
                  <a:lnTo>
                    <a:pt x="362" y="258"/>
                  </a:lnTo>
                  <a:lnTo>
                    <a:pt x="362" y="189"/>
                  </a:lnTo>
                  <a:lnTo>
                    <a:pt x="449" y="189"/>
                  </a:lnTo>
                  <a:lnTo>
                    <a:pt x="449" y="0"/>
                  </a:lnTo>
                  <a:lnTo>
                    <a:pt x="260" y="0"/>
                  </a:lnTo>
                  <a:lnTo>
                    <a:pt x="260" y="189"/>
                  </a:lnTo>
                  <a:lnTo>
                    <a:pt x="345" y="189"/>
                  </a:lnTo>
                  <a:lnTo>
                    <a:pt x="345" y="258"/>
                  </a:lnTo>
                  <a:lnTo>
                    <a:pt x="260" y="258"/>
                  </a:lnTo>
                  <a:lnTo>
                    <a:pt x="260" y="343"/>
                  </a:lnTo>
                  <a:lnTo>
                    <a:pt x="189" y="343"/>
                  </a:lnTo>
                  <a:lnTo>
                    <a:pt x="189" y="258"/>
                  </a:lnTo>
                  <a:lnTo>
                    <a:pt x="0" y="258"/>
                  </a:lnTo>
                  <a:lnTo>
                    <a:pt x="0" y="447"/>
                  </a:lnTo>
                  <a:lnTo>
                    <a:pt x="85" y="447"/>
                  </a:lnTo>
                  <a:lnTo>
                    <a:pt x="85" y="520"/>
                  </a:lnTo>
                  <a:lnTo>
                    <a:pt x="0" y="520"/>
                  </a:lnTo>
                  <a:lnTo>
                    <a:pt x="0" y="709"/>
                  </a:lnTo>
                  <a:lnTo>
                    <a:pt x="189" y="709"/>
                  </a:lnTo>
                  <a:lnTo>
                    <a:pt x="189" y="520"/>
                  </a:lnTo>
                  <a:lnTo>
                    <a:pt x="104" y="520"/>
                  </a:lnTo>
                  <a:lnTo>
                    <a:pt x="104" y="447"/>
                  </a:lnTo>
                  <a:lnTo>
                    <a:pt x="189" y="447"/>
                  </a:lnTo>
                  <a:lnTo>
                    <a:pt x="189" y="362"/>
                  </a:lnTo>
                  <a:lnTo>
                    <a:pt x="260" y="362"/>
                  </a:lnTo>
                  <a:lnTo>
                    <a:pt x="260" y="447"/>
                  </a:lnTo>
                  <a:lnTo>
                    <a:pt x="345" y="447"/>
                  </a:lnTo>
                  <a:lnTo>
                    <a:pt x="345" y="520"/>
                  </a:lnTo>
                  <a:lnTo>
                    <a:pt x="260" y="520"/>
                  </a:lnTo>
                  <a:lnTo>
                    <a:pt x="260" y="709"/>
                  </a:lnTo>
                  <a:lnTo>
                    <a:pt x="449" y="709"/>
                  </a:lnTo>
                  <a:lnTo>
                    <a:pt x="449" y="520"/>
                  </a:lnTo>
                  <a:lnTo>
                    <a:pt x="362" y="520"/>
                  </a:lnTo>
                  <a:lnTo>
                    <a:pt x="362" y="447"/>
                  </a:lnTo>
                  <a:lnTo>
                    <a:pt x="449" y="447"/>
                  </a:lnTo>
                  <a:lnTo>
                    <a:pt x="449" y="362"/>
                  </a:lnTo>
                  <a:lnTo>
                    <a:pt x="518" y="362"/>
                  </a:lnTo>
                  <a:lnTo>
                    <a:pt x="518" y="447"/>
                  </a:lnTo>
                  <a:lnTo>
                    <a:pt x="709" y="447"/>
                  </a:lnTo>
                  <a:lnTo>
                    <a:pt x="709" y="258"/>
                  </a:lnTo>
                  <a:lnTo>
                    <a:pt x="518" y="258"/>
                  </a:lnTo>
                  <a:close/>
                  <a:moveTo>
                    <a:pt x="277" y="17"/>
                  </a:moveTo>
                  <a:lnTo>
                    <a:pt x="433" y="17"/>
                  </a:lnTo>
                  <a:lnTo>
                    <a:pt x="433" y="170"/>
                  </a:lnTo>
                  <a:lnTo>
                    <a:pt x="277" y="170"/>
                  </a:lnTo>
                  <a:lnTo>
                    <a:pt x="277" y="17"/>
                  </a:lnTo>
                  <a:close/>
                  <a:moveTo>
                    <a:pt x="173" y="690"/>
                  </a:moveTo>
                  <a:lnTo>
                    <a:pt x="17" y="690"/>
                  </a:lnTo>
                  <a:lnTo>
                    <a:pt x="17" y="536"/>
                  </a:lnTo>
                  <a:lnTo>
                    <a:pt x="173" y="536"/>
                  </a:lnTo>
                  <a:lnTo>
                    <a:pt x="173" y="690"/>
                  </a:lnTo>
                  <a:close/>
                  <a:moveTo>
                    <a:pt x="173" y="430"/>
                  </a:moveTo>
                  <a:lnTo>
                    <a:pt x="17" y="430"/>
                  </a:lnTo>
                  <a:lnTo>
                    <a:pt x="17" y="274"/>
                  </a:lnTo>
                  <a:lnTo>
                    <a:pt x="173" y="274"/>
                  </a:lnTo>
                  <a:lnTo>
                    <a:pt x="173" y="430"/>
                  </a:lnTo>
                  <a:close/>
                  <a:moveTo>
                    <a:pt x="433" y="690"/>
                  </a:moveTo>
                  <a:lnTo>
                    <a:pt x="277" y="690"/>
                  </a:lnTo>
                  <a:lnTo>
                    <a:pt x="277" y="536"/>
                  </a:lnTo>
                  <a:lnTo>
                    <a:pt x="433" y="536"/>
                  </a:lnTo>
                  <a:lnTo>
                    <a:pt x="433" y="690"/>
                  </a:lnTo>
                  <a:close/>
                  <a:moveTo>
                    <a:pt x="433" y="430"/>
                  </a:moveTo>
                  <a:lnTo>
                    <a:pt x="277" y="430"/>
                  </a:lnTo>
                  <a:lnTo>
                    <a:pt x="277" y="274"/>
                  </a:lnTo>
                  <a:lnTo>
                    <a:pt x="433" y="274"/>
                  </a:lnTo>
                  <a:lnTo>
                    <a:pt x="433" y="430"/>
                  </a:lnTo>
                  <a:close/>
                  <a:moveTo>
                    <a:pt x="690" y="430"/>
                  </a:moveTo>
                  <a:lnTo>
                    <a:pt x="536" y="430"/>
                  </a:lnTo>
                  <a:lnTo>
                    <a:pt x="536" y="274"/>
                  </a:lnTo>
                  <a:lnTo>
                    <a:pt x="690" y="274"/>
                  </a:lnTo>
                  <a:lnTo>
                    <a:pt x="690" y="430"/>
                  </a:lnTo>
                  <a:close/>
                </a:path>
              </a:pathLst>
            </a:custGeom>
            <a:solidFill>
              <a:schemeClr val="bg1"/>
            </a:solidFill>
            <a:ln>
              <a:noFill/>
            </a:ln>
          </p:spPr>
          <p:txBody>
            <a:bodyPr vert="horz" wrap="square" lIns="83943" tIns="41972" rIns="83943" bIns="41972" numCol="1" anchor="t" anchorCtr="0" compatLnSpc="1">
              <a:prstTxWarp prst="textNoShape">
                <a:avLst/>
              </a:prstTxWarp>
            </a:bodyPr>
            <a:lstStyle/>
            <a:p>
              <a:pPr defTabSz="932377"/>
              <a:endParaRPr lang="en-US" sz="1600" dirty="0">
                <a:solidFill>
                  <a:srgbClr val="000000"/>
                </a:solidFill>
              </a:endParaRPr>
            </a:p>
          </p:txBody>
        </p:sp>
      </p:grpSp>
      <p:sp>
        <p:nvSpPr>
          <p:cNvPr id="9" name="Freeform 8"/>
          <p:cNvSpPr/>
          <p:nvPr/>
        </p:nvSpPr>
        <p:spPr>
          <a:xfrm>
            <a:off x="3088020" y="1200149"/>
            <a:ext cx="2595442" cy="5495222"/>
          </a:xfrm>
          <a:custGeom>
            <a:avLst/>
            <a:gdLst>
              <a:gd name="connsiteX0" fmla="*/ 0 w 2574199"/>
              <a:gd name="connsiteY0" fmla="*/ 0 h 5448054"/>
              <a:gd name="connsiteX1" fmla="*/ 2574199 w 2574199"/>
              <a:gd name="connsiteY1" fmla="*/ 0 h 5448054"/>
              <a:gd name="connsiteX2" fmla="*/ 2574199 w 2574199"/>
              <a:gd name="connsiteY2" fmla="*/ 5448054 h 5448054"/>
              <a:gd name="connsiteX3" fmla="*/ 0 w 2574199"/>
              <a:gd name="connsiteY3" fmla="*/ 5448054 h 5448054"/>
              <a:gd name="connsiteX4" fmla="*/ 0 w 2574199"/>
              <a:gd name="connsiteY4" fmla="*/ 0 h 544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199" h="5448054">
                <a:moveTo>
                  <a:pt x="0" y="0"/>
                </a:moveTo>
                <a:lnTo>
                  <a:pt x="2574199" y="0"/>
                </a:lnTo>
                <a:lnTo>
                  <a:pt x="2574199" y="5448054"/>
                </a:lnTo>
                <a:lnTo>
                  <a:pt x="0" y="5448054"/>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448" tIns="149159" rIns="186448" bIns="149159" numCol="1" spcCol="1270" anchor="t" anchorCtr="0">
            <a:noAutofit/>
          </a:bodyPr>
          <a:lstStyle/>
          <a:p>
            <a:pPr defTabSz="1510263">
              <a:lnSpc>
                <a:spcPct val="90000"/>
              </a:lnSpc>
              <a:spcBef>
                <a:spcPct val="0"/>
              </a:spcBef>
              <a:spcAft>
                <a:spcPct val="35000"/>
              </a:spcAft>
            </a:pPr>
            <a:r>
              <a:rPr lang="en-US" sz="3000" dirty="0">
                <a:gradFill>
                  <a:gsLst>
                    <a:gs pos="0">
                      <a:srgbClr val="FFFFFF"/>
                    </a:gs>
                    <a:gs pos="53000">
                      <a:srgbClr val="FFFFFF"/>
                    </a:gs>
                  </a:gsLst>
                  <a:lin ang="5400000" scaled="0"/>
                </a:gradFill>
              </a:rPr>
              <a:t>Exchange &amp; Outlook.com</a:t>
            </a:r>
          </a:p>
        </p:txBody>
      </p:sp>
      <p:sp>
        <p:nvSpPr>
          <p:cNvPr id="11" name="Freeform 10"/>
          <p:cNvSpPr/>
          <p:nvPr/>
        </p:nvSpPr>
        <p:spPr>
          <a:xfrm>
            <a:off x="3336707" y="4021671"/>
            <a:ext cx="2076353" cy="1106780"/>
          </a:xfrm>
          <a:custGeom>
            <a:avLst/>
            <a:gdLst>
              <a:gd name="connsiteX0" fmla="*/ 0 w 2059359"/>
              <a:gd name="connsiteY0" fmla="*/ 0 h 1070324"/>
              <a:gd name="connsiteX1" fmla="*/ 2059359 w 2059359"/>
              <a:gd name="connsiteY1" fmla="*/ 0 h 1070324"/>
              <a:gd name="connsiteX2" fmla="*/ 2059359 w 2059359"/>
              <a:gd name="connsiteY2" fmla="*/ 1070324 h 1070324"/>
              <a:gd name="connsiteX3" fmla="*/ 0 w 2059359"/>
              <a:gd name="connsiteY3" fmla="*/ 1070324 h 1070324"/>
              <a:gd name="connsiteX4" fmla="*/ 0 w 2059359"/>
              <a:gd name="connsiteY4" fmla="*/ 0 h 107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1070324">
                <a:moveTo>
                  <a:pt x="0" y="0"/>
                </a:moveTo>
                <a:lnTo>
                  <a:pt x="2059359" y="0"/>
                </a:lnTo>
                <a:lnTo>
                  <a:pt x="2059359" y="1070324"/>
                </a:lnTo>
                <a:lnTo>
                  <a:pt x="0" y="1070324"/>
                </a:lnTo>
                <a:lnTo>
                  <a:pt x="0"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8" tIns="149159" rIns="186448" bIns="149159" numCol="1" spcCol="0" rtlCol="0" fromWordArt="0" anchor="t" anchorCtr="0" forceAA="0" compatLnSpc="1">
            <a:prstTxWarp prst="textNoShape">
              <a:avLst/>
            </a:prstTxWarp>
            <a:noAutofit/>
          </a:bodyPr>
          <a:lstStyle/>
          <a:p>
            <a:pPr defTabSz="932377"/>
            <a:r>
              <a:rPr lang="en-US" dirty="0">
                <a:gradFill>
                  <a:gsLst>
                    <a:gs pos="1250">
                      <a:srgbClr val="000000"/>
                    </a:gs>
                    <a:gs pos="100000">
                      <a:srgbClr val="000000"/>
                    </a:gs>
                  </a:gsLst>
                  <a:lin ang="5400000" scaled="0"/>
                </a:gradFill>
              </a:rPr>
              <a:t>Calendar</a:t>
            </a:r>
          </a:p>
        </p:txBody>
      </p:sp>
      <p:sp>
        <p:nvSpPr>
          <p:cNvPr id="12" name="Freeform 11"/>
          <p:cNvSpPr/>
          <p:nvPr/>
        </p:nvSpPr>
        <p:spPr>
          <a:xfrm>
            <a:off x="3336707" y="5206486"/>
            <a:ext cx="2076353" cy="1106780"/>
          </a:xfrm>
          <a:custGeom>
            <a:avLst/>
            <a:gdLst>
              <a:gd name="connsiteX0" fmla="*/ 0 w 2059359"/>
              <a:gd name="connsiteY0" fmla="*/ 0 h 1070324"/>
              <a:gd name="connsiteX1" fmla="*/ 2059359 w 2059359"/>
              <a:gd name="connsiteY1" fmla="*/ 0 h 1070324"/>
              <a:gd name="connsiteX2" fmla="*/ 2059359 w 2059359"/>
              <a:gd name="connsiteY2" fmla="*/ 1070324 h 1070324"/>
              <a:gd name="connsiteX3" fmla="*/ 0 w 2059359"/>
              <a:gd name="connsiteY3" fmla="*/ 1070324 h 1070324"/>
              <a:gd name="connsiteX4" fmla="*/ 0 w 2059359"/>
              <a:gd name="connsiteY4" fmla="*/ 0 h 107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1070324">
                <a:moveTo>
                  <a:pt x="0" y="0"/>
                </a:moveTo>
                <a:lnTo>
                  <a:pt x="2059359" y="0"/>
                </a:lnTo>
                <a:lnTo>
                  <a:pt x="2059359" y="1070324"/>
                </a:lnTo>
                <a:lnTo>
                  <a:pt x="0" y="1070324"/>
                </a:lnTo>
                <a:lnTo>
                  <a:pt x="0"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8" tIns="149159" rIns="186448" bIns="149159" numCol="1" spcCol="0" rtlCol="0" fromWordArt="0" anchor="t" anchorCtr="0" forceAA="0" compatLnSpc="1">
            <a:prstTxWarp prst="textNoShape">
              <a:avLst/>
            </a:prstTxWarp>
            <a:noAutofit/>
          </a:bodyPr>
          <a:lstStyle/>
          <a:p>
            <a:pPr defTabSz="932377"/>
            <a:r>
              <a:rPr lang="en-US" dirty="0">
                <a:gradFill>
                  <a:gsLst>
                    <a:gs pos="1250">
                      <a:srgbClr val="000000"/>
                    </a:gs>
                    <a:gs pos="100000">
                      <a:srgbClr val="000000"/>
                    </a:gs>
                  </a:gsLst>
                  <a:lin ang="5400000" scaled="0"/>
                </a:gradFill>
              </a:rPr>
              <a:t>Contacts</a:t>
            </a:r>
          </a:p>
        </p:txBody>
      </p:sp>
      <p:grpSp>
        <p:nvGrpSpPr>
          <p:cNvPr id="45" name="Group 44"/>
          <p:cNvGrpSpPr/>
          <p:nvPr/>
        </p:nvGrpSpPr>
        <p:grpSpPr>
          <a:xfrm>
            <a:off x="3336707" y="2842197"/>
            <a:ext cx="2076353" cy="1106780"/>
            <a:chOff x="3301946" y="3131494"/>
            <a:chExt cx="2059359" cy="1097280"/>
          </a:xfrm>
        </p:grpSpPr>
        <p:sp>
          <p:nvSpPr>
            <p:cNvPr id="10" name="Freeform 9"/>
            <p:cNvSpPr/>
            <p:nvPr/>
          </p:nvSpPr>
          <p:spPr>
            <a:xfrm>
              <a:off x="3301946" y="3131494"/>
              <a:ext cx="2059359" cy="1097280"/>
            </a:xfrm>
            <a:custGeom>
              <a:avLst/>
              <a:gdLst>
                <a:gd name="connsiteX0" fmla="*/ 0 w 2059359"/>
                <a:gd name="connsiteY0" fmla="*/ 0 h 1070324"/>
                <a:gd name="connsiteX1" fmla="*/ 2059359 w 2059359"/>
                <a:gd name="connsiteY1" fmla="*/ 0 h 1070324"/>
                <a:gd name="connsiteX2" fmla="*/ 2059359 w 2059359"/>
                <a:gd name="connsiteY2" fmla="*/ 1070324 h 1070324"/>
                <a:gd name="connsiteX3" fmla="*/ 0 w 2059359"/>
                <a:gd name="connsiteY3" fmla="*/ 1070324 h 1070324"/>
                <a:gd name="connsiteX4" fmla="*/ 0 w 2059359"/>
                <a:gd name="connsiteY4" fmla="*/ 0 h 107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1070324">
                  <a:moveTo>
                    <a:pt x="0" y="0"/>
                  </a:moveTo>
                  <a:lnTo>
                    <a:pt x="2059359" y="0"/>
                  </a:lnTo>
                  <a:lnTo>
                    <a:pt x="2059359" y="1070324"/>
                  </a:lnTo>
                  <a:lnTo>
                    <a:pt x="0" y="1070324"/>
                  </a:lnTo>
                  <a:lnTo>
                    <a:pt x="0"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32377"/>
              <a:r>
                <a:rPr lang="en-US" dirty="0">
                  <a:gradFill>
                    <a:gsLst>
                      <a:gs pos="1250">
                        <a:srgbClr val="000000"/>
                      </a:gs>
                      <a:gs pos="100000">
                        <a:srgbClr val="000000"/>
                      </a:gs>
                    </a:gsLst>
                    <a:lin ang="5400000" scaled="0"/>
                  </a:gradFill>
                </a:rPr>
                <a:t>Mail</a:t>
              </a:r>
            </a:p>
          </p:txBody>
        </p:sp>
        <p:sp>
          <p:nvSpPr>
            <p:cNvPr id="18" name="Freeform 25"/>
            <p:cNvSpPr>
              <a:spLocks noEditPoints="1"/>
            </p:cNvSpPr>
            <p:nvPr/>
          </p:nvSpPr>
          <p:spPr bwMode="auto">
            <a:xfrm>
              <a:off x="4052653" y="3751883"/>
              <a:ext cx="557945" cy="334337"/>
            </a:xfrm>
            <a:custGeom>
              <a:avLst/>
              <a:gdLst>
                <a:gd name="T0" fmla="*/ 220 w 220"/>
                <a:gd name="T1" fmla="*/ 21 h 132"/>
                <a:gd name="T2" fmla="*/ 220 w 220"/>
                <a:gd name="T3" fmla="*/ 123 h 132"/>
                <a:gd name="T4" fmla="*/ 220 w 220"/>
                <a:gd name="T5" fmla="*/ 125 h 132"/>
                <a:gd name="T6" fmla="*/ 143 w 220"/>
                <a:gd name="T7" fmla="*/ 67 h 132"/>
                <a:gd name="T8" fmla="*/ 220 w 220"/>
                <a:gd name="T9" fmla="*/ 21 h 132"/>
                <a:gd name="T10" fmla="*/ 110 w 220"/>
                <a:gd name="T11" fmla="*/ 79 h 132"/>
                <a:gd name="T12" fmla="*/ 220 w 220"/>
                <a:gd name="T13" fmla="*/ 14 h 132"/>
                <a:gd name="T14" fmla="*/ 220 w 220"/>
                <a:gd name="T15" fmla="*/ 8 h 132"/>
                <a:gd name="T16" fmla="*/ 211 w 220"/>
                <a:gd name="T17" fmla="*/ 0 h 132"/>
                <a:gd name="T18" fmla="*/ 8 w 220"/>
                <a:gd name="T19" fmla="*/ 0 h 132"/>
                <a:gd name="T20" fmla="*/ 0 w 220"/>
                <a:gd name="T21" fmla="*/ 8 h 132"/>
                <a:gd name="T22" fmla="*/ 0 w 220"/>
                <a:gd name="T23" fmla="*/ 15 h 132"/>
                <a:gd name="T24" fmla="*/ 110 w 220"/>
                <a:gd name="T25" fmla="*/ 79 h 132"/>
                <a:gd name="T26" fmla="*/ 137 w 220"/>
                <a:gd name="T27" fmla="*/ 70 h 132"/>
                <a:gd name="T28" fmla="*/ 110 w 220"/>
                <a:gd name="T29" fmla="*/ 86 h 132"/>
                <a:gd name="T30" fmla="*/ 83 w 220"/>
                <a:gd name="T31" fmla="*/ 70 h 132"/>
                <a:gd name="T32" fmla="*/ 4 w 220"/>
                <a:gd name="T33" fmla="*/ 130 h 132"/>
                <a:gd name="T34" fmla="*/ 8 w 220"/>
                <a:gd name="T35" fmla="*/ 132 h 132"/>
                <a:gd name="T36" fmla="*/ 211 w 220"/>
                <a:gd name="T37" fmla="*/ 132 h 132"/>
                <a:gd name="T38" fmla="*/ 217 w 220"/>
                <a:gd name="T39" fmla="*/ 130 h 132"/>
                <a:gd name="T40" fmla="*/ 137 w 220"/>
                <a:gd name="T41" fmla="*/ 70 h 132"/>
                <a:gd name="T42" fmla="*/ 0 w 220"/>
                <a:gd name="T43" fmla="*/ 22 h 132"/>
                <a:gd name="T44" fmla="*/ 0 w 220"/>
                <a:gd name="T45" fmla="*/ 123 h 132"/>
                <a:gd name="T46" fmla="*/ 0 w 220"/>
                <a:gd name="T47" fmla="*/ 125 h 132"/>
                <a:gd name="T48" fmla="*/ 77 w 220"/>
                <a:gd name="T49" fmla="*/ 67 h 132"/>
                <a:gd name="T50" fmla="*/ 0 w 220"/>
                <a:gd name="T51" fmla="*/ 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0" h="132">
                  <a:moveTo>
                    <a:pt x="220" y="21"/>
                  </a:moveTo>
                  <a:cubicBezTo>
                    <a:pt x="220" y="123"/>
                    <a:pt x="220" y="123"/>
                    <a:pt x="220" y="123"/>
                  </a:cubicBezTo>
                  <a:cubicBezTo>
                    <a:pt x="220" y="124"/>
                    <a:pt x="220" y="124"/>
                    <a:pt x="220" y="125"/>
                  </a:cubicBezTo>
                  <a:cubicBezTo>
                    <a:pt x="143" y="67"/>
                    <a:pt x="143" y="67"/>
                    <a:pt x="143" y="67"/>
                  </a:cubicBezTo>
                  <a:lnTo>
                    <a:pt x="220" y="21"/>
                  </a:lnTo>
                  <a:close/>
                  <a:moveTo>
                    <a:pt x="110" y="79"/>
                  </a:moveTo>
                  <a:cubicBezTo>
                    <a:pt x="220" y="14"/>
                    <a:pt x="220" y="14"/>
                    <a:pt x="220" y="14"/>
                  </a:cubicBezTo>
                  <a:cubicBezTo>
                    <a:pt x="220" y="8"/>
                    <a:pt x="220" y="8"/>
                    <a:pt x="220" y="8"/>
                  </a:cubicBezTo>
                  <a:cubicBezTo>
                    <a:pt x="220" y="4"/>
                    <a:pt x="216" y="0"/>
                    <a:pt x="211" y="0"/>
                  </a:cubicBezTo>
                  <a:cubicBezTo>
                    <a:pt x="8" y="0"/>
                    <a:pt x="8" y="0"/>
                    <a:pt x="8" y="0"/>
                  </a:cubicBezTo>
                  <a:cubicBezTo>
                    <a:pt x="4" y="0"/>
                    <a:pt x="0" y="4"/>
                    <a:pt x="0" y="8"/>
                  </a:cubicBezTo>
                  <a:cubicBezTo>
                    <a:pt x="0" y="15"/>
                    <a:pt x="0" y="15"/>
                    <a:pt x="0" y="15"/>
                  </a:cubicBezTo>
                  <a:lnTo>
                    <a:pt x="110" y="79"/>
                  </a:lnTo>
                  <a:close/>
                  <a:moveTo>
                    <a:pt x="137" y="70"/>
                  </a:moveTo>
                  <a:cubicBezTo>
                    <a:pt x="110" y="86"/>
                    <a:pt x="110" y="86"/>
                    <a:pt x="110" y="86"/>
                  </a:cubicBezTo>
                  <a:cubicBezTo>
                    <a:pt x="83" y="70"/>
                    <a:pt x="83" y="70"/>
                    <a:pt x="83" y="70"/>
                  </a:cubicBezTo>
                  <a:cubicBezTo>
                    <a:pt x="4" y="130"/>
                    <a:pt x="4" y="130"/>
                    <a:pt x="4" y="130"/>
                  </a:cubicBezTo>
                  <a:cubicBezTo>
                    <a:pt x="5" y="131"/>
                    <a:pt x="7" y="132"/>
                    <a:pt x="8" y="132"/>
                  </a:cubicBezTo>
                  <a:cubicBezTo>
                    <a:pt x="211" y="132"/>
                    <a:pt x="211" y="132"/>
                    <a:pt x="211" y="132"/>
                  </a:cubicBezTo>
                  <a:cubicBezTo>
                    <a:pt x="213" y="132"/>
                    <a:pt x="215" y="131"/>
                    <a:pt x="217" y="130"/>
                  </a:cubicBezTo>
                  <a:lnTo>
                    <a:pt x="137" y="70"/>
                  </a:lnTo>
                  <a:close/>
                  <a:moveTo>
                    <a:pt x="0" y="22"/>
                  </a:moveTo>
                  <a:cubicBezTo>
                    <a:pt x="0" y="123"/>
                    <a:pt x="0" y="123"/>
                    <a:pt x="0" y="123"/>
                  </a:cubicBezTo>
                  <a:cubicBezTo>
                    <a:pt x="0" y="124"/>
                    <a:pt x="0" y="125"/>
                    <a:pt x="0" y="125"/>
                  </a:cubicBezTo>
                  <a:cubicBezTo>
                    <a:pt x="77" y="67"/>
                    <a:pt x="77" y="67"/>
                    <a:pt x="77" y="67"/>
                  </a:cubicBezTo>
                  <a:lnTo>
                    <a:pt x="0" y="22"/>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13556"/>
              <a:endParaRPr lang="en-US" sz="1700" dirty="0">
                <a:solidFill>
                  <a:srgbClr val="000000"/>
                </a:solidFill>
              </a:endParaRPr>
            </a:p>
          </p:txBody>
        </p:sp>
      </p:grpSp>
      <p:grpSp>
        <p:nvGrpSpPr>
          <p:cNvPr id="19" name="Group 46"/>
          <p:cNvGrpSpPr>
            <a:grpSpLocks noChangeAspect="1"/>
          </p:cNvGrpSpPr>
          <p:nvPr/>
        </p:nvGrpSpPr>
        <p:grpSpPr bwMode="auto">
          <a:xfrm>
            <a:off x="4105128" y="4639145"/>
            <a:ext cx="389719" cy="452698"/>
            <a:chOff x="16287" y="-405"/>
            <a:chExt cx="813" cy="944"/>
          </a:xfrm>
          <a:solidFill>
            <a:schemeClr val="bg1"/>
          </a:solidFill>
        </p:grpSpPr>
        <p:sp>
          <p:nvSpPr>
            <p:cNvPr id="20" name="Freeform 47"/>
            <p:cNvSpPr>
              <a:spLocks noEditPoints="1"/>
            </p:cNvSpPr>
            <p:nvPr/>
          </p:nvSpPr>
          <p:spPr bwMode="auto">
            <a:xfrm>
              <a:off x="16287" y="-89"/>
              <a:ext cx="813" cy="628"/>
            </a:xfrm>
            <a:custGeom>
              <a:avLst/>
              <a:gdLst>
                <a:gd name="T0" fmla="*/ 0 w 344"/>
                <a:gd name="T1" fmla="*/ 237 h 266"/>
                <a:gd name="T2" fmla="*/ 320 w 344"/>
                <a:gd name="T3" fmla="*/ 266 h 266"/>
                <a:gd name="T4" fmla="*/ 344 w 344"/>
                <a:gd name="T5" fmla="*/ 0 h 266"/>
                <a:gd name="T6" fmla="*/ 84 w 344"/>
                <a:gd name="T7" fmla="*/ 242 h 266"/>
                <a:gd name="T8" fmla="*/ 22 w 344"/>
                <a:gd name="T9" fmla="*/ 180 h 266"/>
                <a:gd name="T10" fmla="*/ 84 w 344"/>
                <a:gd name="T11" fmla="*/ 242 h 266"/>
                <a:gd name="T12" fmla="*/ 22 w 344"/>
                <a:gd name="T13" fmla="*/ 164 h 266"/>
                <a:gd name="T14" fmla="*/ 84 w 344"/>
                <a:gd name="T15" fmla="*/ 101 h 266"/>
                <a:gd name="T16" fmla="*/ 84 w 344"/>
                <a:gd name="T17" fmla="*/ 86 h 266"/>
                <a:gd name="T18" fmla="*/ 22 w 344"/>
                <a:gd name="T19" fmla="*/ 23 h 266"/>
                <a:gd name="T20" fmla="*/ 84 w 344"/>
                <a:gd name="T21" fmla="*/ 86 h 266"/>
                <a:gd name="T22" fmla="*/ 100 w 344"/>
                <a:gd name="T23" fmla="*/ 242 h 266"/>
                <a:gd name="T24" fmla="*/ 163 w 344"/>
                <a:gd name="T25" fmla="*/ 180 h 266"/>
                <a:gd name="T26" fmla="*/ 163 w 344"/>
                <a:gd name="T27" fmla="*/ 164 h 266"/>
                <a:gd name="T28" fmla="*/ 100 w 344"/>
                <a:gd name="T29" fmla="*/ 101 h 266"/>
                <a:gd name="T30" fmla="*/ 163 w 344"/>
                <a:gd name="T31" fmla="*/ 164 h 266"/>
                <a:gd name="T32" fmla="*/ 100 w 344"/>
                <a:gd name="T33" fmla="*/ 86 h 266"/>
                <a:gd name="T34" fmla="*/ 163 w 344"/>
                <a:gd name="T35" fmla="*/ 23 h 266"/>
                <a:gd name="T36" fmla="*/ 241 w 344"/>
                <a:gd name="T37" fmla="*/ 242 h 266"/>
                <a:gd name="T38" fmla="*/ 179 w 344"/>
                <a:gd name="T39" fmla="*/ 180 h 266"/>
                <a:gd name="T40" fmla="*/ 241 w 344"/>
                <a:gd name="T41" fmla="*/ 242 h 266"/>
                <a:gd name="T42" fmla="*/ 179 w 344"/>
                <a:gd name="T43" fmla="*/ 164 h 266"/>
                <a:gd name="T44" fmla="*/ 241 w 344"/>
                <a:gd name="T45" fmla="*/ 101 h 266"/>
                <a:gd name="T46" fmla="*/ 241 w 344"/>
                <a:gd name="T47" fmla="*/ 86 h 266"/>
                <a:gd name="T48" fmla="*/ 179 w 344"/>
                <a:gd name="T49" fmla="*/ 23 h 266"/>
                <a:gd name="T50" fmla="*/ 241 w 344"/>
                <a:gd name="T51" fmla="*/ 86 h 266"/>
                <a:gd name="T52" fmla="*/ 257 w 344"/>
                <a:gd name="T53" fmla="*/ 242 h 266"/>
                <a:gd name="T54" fmla="*/ 320 w 344"/>
                <a:gd name="T55" fmla="*/ 180 h 266"/>
                <a:gd name="T56" fmla="*/ 320 w 344"/>
                <a:gd name="T57" fmla="*/ 164 h 266"/>
                <a:gd name="T58" fmla="*/ 257 w 344"/>
                <a:gd name="T59" fmla="*/ 101 h 266"/>
                <a:gd name="T60" fmla="*/ 320 w 344"/>
                <a:gd name="T61" fmla="*/ 164 h 266"/>
                <a:gd name="T62" fmla="*/ 257 w 344"/>
                <a:gd name="T63" fmla="*/ 86 h 266"/>
                <a:gd name="T64" fmla="*/ 320 w 344"/>
                <a:gd name="T65" fmla="*/ 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 h="266">
                  <a:moveTo>
                    <a:pt x="0" y="0"/>
                  </a:moveTo>
                  <a:cubicBezTo>
                    <a:pt x="0" y="237"/>
                    <a:pt x="0" y="237"/>
                    <a:pt x="0" y="237"/>
                  </a:cubicBezTo>
                  <a:cubicBezTo>
                    <a:pt x="0" y="253"/>
                    <a:pt x="11" y="266"/>
                    <a:pt x="24" y="266"/>
                  </a:cubicBezTo>
                  <a:cubicBezTo>
                    <a:pt x="320" y="266"/>
                    <a:pt x="320" y="266"/>
                    <a:pt x="320" y="266"/>
                  </a:cubicBezTo>
                  <a:cubicBezTo>
                    <a:pt x="333" y="266"/>
                    <a:pt x="344" y="253"/>
                    <a:pt x="344" y="237"/>
                  </a:cubicBezTo>
                  <a:cubicBezTo>
                    <a:pt x="344" y="0"/>
                    <a:pt x="344" y="0"/>
                    <a:pt x="344" y="0"/>
                  </a:cubicBezTo>
                  <a:lnTo>
                    <a:pt x="0" y="0"/>
                  </a:lnTo>
                  <a:close/>
                  <a:moveTo>
                    <a:pt x="84" y="242"/>
                  </a:moveTo>
                  <a:cubicBezTo>
                    <a:pt x="22" y="242"/>
                    <a:pt x="22" y="242"/>
                    <a:pt x="22" y="242"/>
                  </a:cubicBezTo>
                  <a:cubicBezTo>
                    <a:pt x="22" y="180"/>
                    <a:pt x="22" y="180"/>
                    <a:pt x="22" y="180"/>
                  </a:cubicBezTo>
                  <a:cubicBezTo>
                    <a:pt x="84" y="180"/>
                    <a:pt x="84" y="180"/>
                    <a:pt x="84" y="180"/>
                  </a:cubicBezTo>
                  <a:lnTo>
                    <a:pt x="84" y="242"/>
                  </a:lnTo>
                  <a:close/>
                  <a:moveTo>
                    <a:pt x="84" y="164"/>
                  </a:moveTo>
                  <a:cubicBezTo>
                    <a:pt x="22" y="164"/>
                    <a:pt x="22" y="164"/>
                    <a:pt x="22" y="164"/>
                  </a:cubicBezTo>
                  <a:cubicBezTo>
                    <a:pt x="22" y="101"/>
                    <a:pt x="22" y="101"/>
                    <a:pt x="22" y="101"/>
                  </a:cubicBezTo>
                  <a:cubicBezTo>
                    <a:pt x="84" y="101"/>
                    <a:pt x="84" y="101"/>
                    <a:pt x="84" y="101"/>
                  </a:cubicBezTo>
                  <a:lnTo>
                    <a:pt x="84" y="164"/>
                  </a:lnTo>
                  <a:close/>
                  <a:moveTo>
                    <a:pt x="84" y="86"/>
                  </a:moveTo>
                  <a:cubicBezTo>
                    <a:pt x="22" y="86"/>
                    <a:pt x="22" y="86"/>
                    <a:pt x="22" y="86"/>
                  </a:cubicBezTo>
                  <a:cubicBezTo>
                    <a:pt x="22" y="23"/>
                    <a:pt x="22" y="23"/>
                    <a:pt x="22" y="23"/>
                  </a:cubicBezTo>
                  <a:cubicBezTo>
                    <a:pt x="84" y="23"/>
                    <a:pt x="84" y="23"/>
                    <a:pt x="84" y="23"/>
                  </a:cubicBezTo>
                  <a:lnTo>
                    <a:pt x="84" y="86"/>
                  </a:lnTo>
                  <a:close/>
                  <a:moveTo>
                    <a:pt x="163" y="242"/>
                  </a:moveTo>
                  <a:cubicBezTo>
                    <a:pt x="100" y="242"/>
                    <a:pt x="100" y="242"/>
                    <a:pt x="100" y="242"/>
                  </a:cubicBezTo>
                  <a:cubicBezTo>
                    <a:pt x="100" y="180"/>
                    <a:pt x="100" y="180"/>
                    <a:pt x="100" y="180"/>
                  </a:cubicBezTo>
                  <a:cubicBezTo>
                    <a:pt x="163" y="180"/>
                    <a:pt x="163" y="180"/>
                    <a:pt x="163" y="180"/>
                  </a:cubicBezTo>
                  <a:cubicBezTo>
                    <a:pt x="163" y="242"/>
                    <a:pt x="163" y="242"/>
                    <a:pt x="163" y="242"/>
                  </a:cubicBezTo>
                  <a:close/>
                  <a:moveTo>
                    <a:pt x="163" y="164"/>
                  </a:moveTo>
                  <a:cubicBezTo>
                    <a:pt x="100" y="164"/>
                    <a:pt x="100" y="164"/>
                    <a:pt x="100" y="164"/>
                  </a:cubicBezTo>
                  <a:cubicBezTo>
                    <a:pt x="100" y="101"/>
                    <a:pt x="100" y="101"/>
                    <a:pt x="100" y="101"/>
                  </a:cubicBezTo>
                  <a:cubicBezTo>
                    <a:pt x="163" y="101"/>
                    <a:pt x="163" y="101"/>
                    <a:pt x="163" y="101"/>
                  </a:cubicBezTo>
                  <a:cubicBezTo>
                    <a:pt x="163" y="164"/>
                    <a:pt x="163" y="164"/>
                    <a:pt x="163" y="164"/>
                  </a:cubicBezTo>
                  <a:close/>
                  <a:moveTo>
                    <a:pt x="163" y="86"/>
                  </a:moveTo>
                  <a:cubicBezTo>
                    <a:pt x="100" y="86"/>
                    <a:pt x="100" y="86"/>
                    <a:pt x="100" y="86"/>
                  </a:cubicBezTo>
                  <a:cubicBezTo>
                    <a:pt x="100" y="23"/>
                    <a:pt x="100" y="23"/>
                    <a:pt x="100" y="23"/>
                  </a:cubicBezTo>
                  <a:cubicBezTo>
                    <a:pt x="163" y="23"/>
                    <a:pt x="163" y="23"/>
                    <a:pt x="163" y="23"/>
                  </a:cubicBezTo>
                  <a:cubicBezTo>
                    <a:pt x="163" y="86"/>
                    <a:pt x="163" y="86"/>
                    <a:pt x="163" y="86"/>
                  </a:cubicBezTo>
                  <a:close/>
                  <a:moveTo>
                    <a:pt x="241" y="242"/>
                  </a:moveTo>
                  <a:cubicBezTo>
                    <a:pt x="179" y="242"/>
                    <a:pt x="179" y="242"/>
                    <a:pt x="179" y="242"/>
                  </a:cubicBezTo>
                  <a:cubicBezTo>
                    <a:pt x="179" y="180"/>
                    <a:pt x="179" y="180"/>
                    <a:pt x="179" y="180"/>
                  </a:cubicBezTo>
                  <a:cubicBezTo>
                    <a:pt x="241" y="180"/>
                    <a:pt x="241" y="180"/>
                    <a:pt x="241" y="180"/>
                  </a:cubicBezTo>
                  <a:lnTo>
                    <a:pt x="241" y="242"/>
                  </a:lnTo>
                  <a:close/>
                  <a:moveTo>
                    <a:pt x="241" y="164"/>
                  </a:moveTo>
                  <a:cubicBezTo>
                    <a:pt x="179" y="164"/>
                    <a:pt x="179" y="164"/>
                    <a:pt x="179" y="164"/>
                  </a:cubicBezTo>
                  <a:cubicBezTo>
                    <a:pt x="179" y="101"/>
                    <a:pt x="179" y="101"/>
                    <a:pt x="179" y="101"/>
                  </a:cubicBezTo>
                  <a:cubicBezTo>
                    <a:pt x="241" y="101"/>
                    <a:pt x="241" y="101"/>
                    <a:pt x="241" y="101"/>
                  </a:cubicBezTo>
                  <a:lnTo>
                    <a:pt x="241" y="164"/>
                  </a:lnTo>
                  <a:close/>
                  <a:moveTo>
                    <a:pt x="241" y="86"/>
                  </a:moveTo>
                  <a:cubicBezTo>
                    <a:pt x="179" y="86"/>
                    <a:pt x="179" y="86"/>
                    <a:pt x="179" y="86"/>
                  </a:cubicBezTo>
                  <a:cubicBezTo>
                    <a:pt x="179" y="23"/>
                    <a:pt x="179" y="23"/>
                    <a:pt x="179" y="23"/>
                  </a:cubicBezTo>
                  <a:cubicBezTo>
                    <a:pt x="241" y="23"/>
                    <a:pt x="241" y="23"/>
                    <a:pt x="241" y="23"/>
                  </a:cubicBezTo>
                  <a:lnTo>
                    <a:pt x="241" y="86"/>
                  </a:lnTo>
                  <a:close/>
                  <a:moveTo>
                    <a:pt x="320" y="242"/>
                  </a:moveTo>
                  <a:cubicBezTo>
                    <a:pt x="257" y="242"/>
                    <a:pt x="257" y="242"/>
                    <a:pt x="257" y="242"/>
                  </a:cubicBezTo>
                  <a:cubicBezTo>
                    <a:pt x="257" y="180"/>
                    <a:pt x="257" y="180"/>
                    <a:pt x="257" y="180"/>
                  </a:cubicBezTo>
                  <a:cubicBezTo>
                    <a:pt x="320" y="180"/>
                    <a:pt x="320" y="180"/>
                    <a:pt x="320" y="180"/>
                  </a:cubicBezTo>
                  <a:cubicBezTo>
                    <a:pt x="320" y="180"/>
                    <a:pt x="320" y="242"/>
                    <a:pt x="320" y="242"/>
                  </a:cubicBezTo>
                  <a:close/>
                  <a:moveTo>
                    <a:pt x="320" y="164"/>
                  </a:moveTo>
                  <a:cubicBezTo>
                    <a:pt x="257" y="164"/>
                    <a:pt x="257" y="164"/>
                    <a:pt x="257" y="164"/>
                  </a:cubicBezTo>
                  <a:cubicBezTo>
                    <a:pt x="257" y="101"/>
                    <a:pt x="257" y="101"/>
                    <a:pt x="257" y="101"/>
                  </a:cubicBezTo>
                  <a:cubicBezTo>
                    <a:pt x="320" y="101"/>
                    <a:pt x="320" y="101"/>
                    <a:pt x="320" y="101"/>
                  </a:cubicBezTo>
                  <a:cubicBezTo>
                    <a:pt x="320" y="101"/>
                    <a:pt x="320" y="164"/>
                    <a:pt x="320" y="164"/>
                  </a:cubicBezTo>
                  <a:close/>
                  <a:moveTo>
                    <a:pt x="320" y="86"/>
                  </a:moveTo>
                  <a:cubicBezTo>
                    <a:pt x="257" y="86"/>
                    <a:pt x="257" y="86"/>
                    <a:pt x="257" y="86"/>
                  </a:cubicBezTo>
                  <a:cubicBezTo>
                    <a:pt x="257" y="23"/>
                    <a:pt x="257" y="23"/>
                    <a:pt x="257" y="23"/>
                  </a:cubicBezTo>
                  <a:cubicBezTo>
                    <a:pt x="320" y="23"/>
                    <a:pt x="320" y="23"/>
                    <a:pt x="320" y="23"/>
                  </a:cubicBezTo>
                  <a:cubicBezTo>
                    <a:pt x="320" y="23"/>
                    <a:pt x="320" y="86"/>
                    <a:pt x="32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737"/>
              <a:endParaRPr lang="en-US" sz="1700" dirty="0">
                <a:solidFill>
                  <a:srgbClr val="FFFFFF"/>
                </a:solidFill>
              </a:endParaRPr>
            </a:p>
          </p:txBody>
        </p:sp>
        <p:sp>
          <p:nvSpPr>
            <p:cNvPr id="21" name="Freeform 48"/>
            <p:cNvSpPr>
              <a:spLocks noEditPoints="1"/>
            </p:cNvSpPr>
            <p:nvPr/>
          </p:nvSpPr>
          <p:spPr bwMode="auto">
            <a:xfrm>
              <a:off x="16287" y="-405"/>
              <a:ext cx="813" cy="288"/>
            </a:xfrm>
            <a:custGeom>
              <a:avLst/>
              <a:gdLst>
                <a:gd name="T0" fmla="*/ 320 w 344"/>
                <a:gd name="T1" fmla="*/ 51 h 122"/>
                <a:gd name="T2" fmla="*/ 261 w 344"/>
                <a:gd name="T3" fmla="*/ 51 h 122"/>
                <a:gd name="T4" fmla="*/ 261 w 344"/>
                <a:gd name="T5" fmla="*/ 15 h 122"/>
                <a:gd name="T6" fmla="*/ 249 w 344"/>
                <a:gd name="T7" fmla="*/ 0 h 122"/>
                <a:gd name="T8" fmla="*/ 237 w 344"/>
                <a:gd name="T9" fmla="*/ 15 h 122"/>
                <a:gd name="T10" fmla="*/ 237 w 344"/>
                <a:gd name="T11" fmla="*/ 51 h 122"/>
                <a:gd name="T12" fmla="*/ 104 w 344"/>
                <a:gd name="T13" fmla="*/ 51 h 122"/>
                <a:gd name="T14" fmla="*/ 104 w 344"/>
                <a:gd name="T15" fmla="*/ 15 h 122"/>
                <a:gd name="T16" fmla="*/ 92 w 344"/>
                <a:gd name="T17" fmla="*/ 0 h 122"/>
                <a:gd name="T18" fmla="*/ 80 w 344"/>
                <a:gd name="T19" fmla="*/ 15 h 122"/>
                <a:gd name="T20" fmla="*/ 80 w 344"/>
                <a:gd name="T21" fmla="*/ 51 h 122"/>
                <a:gd name="T22" fmla="*/ 24 w 344"/>
                <a:gd name="T23" fmla="*/ 51 h 122"/>
                <a:gd name="T24" fmla="*/ 0 w 344"/>
                <a:gd name="T25" fmla="*/ 80 h 122"/>
                <a:gd name="T26" fmla="*/ 0 w 344"/>
                <a:gd name="T27" fmla="*/ 122 h 122"/>
                <a:gd name="T28" fmla="*/ 344 w 344"/>
                <a:gd name="T29" fmla="*/ 122 h 122"/>
                <a:gd name="T30" fmla="*/ 344 w 344"/>
                <a:gd name="T31" fmla="*/ 80 h 122"/>
                <a:gd name="T32" fmla="*/ 320 w 344"/>
                <a:gd name="T33" fmla="*/ 51 h 122"/>
                <a:gd name="T34" fmla="*/ 92 w 344"/>
                <a:gd name="T35" fmla="*/ 106 h 122"/>
                <a:gd name="T36" fmla="*/ 70 w 344"/>
                <a:gd name="T37" fmla="*/ 83 h 122"/>
                <a:gd name="T38" fmla="*/ 80 w 344"/>
                <a:gd name="T39" fmla="*/ 64 h 122"/>
                <a:gd name="T40" fmla="*/ 80 w 344"/>
                <a:gd name="T41" fmla="*/ 75 h 122"/>
                <a:gd name="T42" fmla="*/ 92 w 344"/>
                <a:gd name="T43" fmla="*/ 90 h 122"/>
                <a:gd name="T44" fmla="*/ 104 w 344"/>
                <a:gd name="T45" fmla="*/ 75 h 122"/>
                <a:gd name="T46" fmla="*/ 104 w 344"/>
                <a:gd name="T47" fmla="*/ 64 h 122"/>
                <a:gd name="T48" fmla="*/ 115 w 344"/>
                <a:gd name="T49" fmla="*/ 83 h 122"/>
                <a:gd name="T50" fmla="*/ 92 w 344"/>
                <a:gd name="T51" fmla="*/ 106 h 122"/>
                <a:gd name="T52" fmla="*/ 249 w 344"/>
                <a:gd name="T53" fmla="*/ 106 h 122"/>
                <a:gd name="T54" fmla="*/ 227 w 344"/>
                <a:gd name="T55" fmla="*/ 83 h 122"/>
                <a:gd name="T56" fmla="*/ 237 w 344"/>
                <a:gd name="T57" fmla="*/ 64 h 122"/>
                <a:gd name="T58" fmla="*/ 237 w 344"/>
                <a:gd name="T59" fmla="*/ 75 h 122"/>
                <a:gd name="T60" fmla="*/ 249 w 344"/>
                <a:gd name="T61" fmla="*/ 90 h 122"/>
                <a:gd name="T62" fmla="*/ 261 w 344"/>
                <a:gd name="T63" fmla="*/ 75 h 122"/>
                <a:gd name="T64" fmla="*/ 261 w 344"/>
                <a:gd name="T65" fmla="*/ 64 h 122"/>
                <a:gd name="T66" fmla="*/ 272 w 344"/>
                <a:gd name="T67" fmla="*/ 83 h 122"/>
                <a:gd name="T68" fmla="*/ 249 w 344"/>
                <a:gd name="T6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122">
                  <a:moveTo>
                    <a:pt x="320" y="51"/>
                  </a:moveTo>
                  <a:cubicBezTo>
                    <a:pt x="261" y="51"/>
                    <a:pt x="261" y="51"/>
                    <a:pt x="261" y="51"/>
                  </a:cubicBezTo>
                  <a:cubicBezTo>
                    <a:pt x="261" y="15"/>
                    <a:pt x="261" y="15"/>
                    <a:pt x="261" y="15"/>
                  </a:cubicBezTo>
                  <a:cubicBezTo>
                    <a:pt x="261" y="7"/>
                    <a:pt x="256" y="0"/>
                    <a:pt x="249" y="0"/>
                  </a:cubicBezTo>
                  <a:cubicBezTo>
                    <a:pt x="242" y="0"/>
                    <a:pt x="237" y="7"/>
                    <a:pt x="237" y="15"/>
                  </a:cubicBezTo>
                  <a:cubicBezTo>
                    <a:pt x="237" y="51"/>
                    <a:pt x="237" y="51"/>
                    <a:pt x="237" y="51"/>
                  </a:cubicBezTo>
                  <a:cubicBezTo>
                    <a:pt x="104" y="51"/>
                    <a:pt x="104" y="51"/>
                    <a:pt x="104" y="51"/>
                  </a:cubicBezTo>
                  <a:cubicBezTo>
                    <a:pt x="104" y="15"/>
                    <a:pt x="104" y="15"/>
                    <a:pt x="104" y="15"/>
                  </a:cubicBezTo>
                  <a:cubicBezTo>
                    <a:pt x="104" y="7"/>
                    <a:pt x="99" y="0"/>
                    <a:pt x="92" y="0"/>
                  </a:cubicBezTo>
                  <a:cubicBezTo>
                    <a:pt x="85" y="0"/>
                    <a:pt x="80" y="7"/>
                    <a:pt x="80" y="15"/>
                  </a:cubicBezTo>
                  <a:cubicBezTo>
                    <a:pt x="80" y="51"/>
                    <a:pt x="80" y="51"/>
                    <a:pt x="80" y="51"/>
                  </a:cubicBezTo>
                  <a:cubicBezTo>
                    <a:pt x="24" y="51"/>
                    <a:pt x="24" y="51"/>
                    <a:pt x="24" y="51"/>
                  </a:cubicBezTo>
                  <a:cubicBezTo>
                    <a:pt x="11" y="51"/>
                    <a:pt x="0" y="64"/>
                    <a:pt x="0" y="80"/>
                  </a:cubicBezTo>
                  <a:cubicBezTo>
                    <a:pt x="0" y="122"/>
                    <a:pt x="0" y="122"/>
                    <a:pt x="0" y="122"/>
                  </a:cubicBezTo>
                  <a:cubicBezTo>
                    <a:pt x="344" y="122"/>
                    <a:pt x="344" y="122"/>
                    <a:pt x="344" y="122"/>
                  </a:cubicBezTo>
                  <a:cubicBezTo>
                    <a:pt x="344" y="80"/>
                    <a:pt x="344" y="80"/>
                    <a:pt x="344" y="80"/>
                  </a:cubicBezTo>
                  <a:cubicBezTo>
                    <a:pt x="344" y="64"/>
                    <a:pt x="333" y="51"/>
                    <a:pt x="320" y="51"/>
                  </a:cubicBezTo>
                  <a:close/>
                  <a:moveTo>
                    <a:pt x="92" y="106"/>
                  </a:moveTo>
                  <a:cubicBezTo>
                    <a:pt x="80" y="106"/>
                    <a:pt x="70" y="96"/>
                    <a:pt x="70" y="83"/>
                  </a:cubicBezTo>
                  <a:cubicBezTo>
                    <a:pt x="70" y="75"/>
                    <a:pt x="74" y="68"/>
                    <a:pt x="80" y="64"/>
                  </a:cubicBezTo>
                  <a:cubicBezTo>
                    <a:pt x="80" y="75"/>
                    <a:pt x="80" y="75"/>
                    <a:pt x="80" y="75"/>
                  </a:cubicBezTo>
                  <a:cubicBezTo>
                    <a:pt x="80" y="83"/>
                    <a:pt x="85" y="90"/>
                    <a:pt x="92" y="90"/>
                  </a:cubicBezTo>
                  <a:cubicBezTo>
                    <a:pt x="99" y="90"/>
                    <a:pt x="104" y="83"/>
                    <a:pt x="104" y="75"/>
                  </a:cubicBezTo>
                  <a:cubicBezTo>
                    <a:pt x="104" y="64"/>
                    <a:pt x="104" y="64"/>
                    <a:pt x="104" y="64"/>
                  </a:cubicBezTo>
                  <a:cubicBezTo>
                    <a:pt x="111" y="68"/>
                    <a:pt x="115" y="75"/>
                    <a:pt x="115" y="83"/>
                  </a:cubicBezTo>
                  <a:cubicBezTo>
                    <a:pt x="115" y="96"/>
                    <a:pt x="105" y="106"/>
                    <a:pt x="92" y="106"/>
                  </a:cubicBezTo>
                  <a:close/>
                  <a:moveTo>
                    <a:pt x="249" y="106"/>
                  </a:moveTo>
                  <a:cubicBezTo>
                    <a:pt x="237" y="106"/>
                    <a:pt x="227" y="96"/>
                    <a:pt x="227" y="83"/>
                  </a:cubicBezTo>
                  <a:cubicBezTo>
                    <a:pt x="227" y="75"/>
                    <a:pt x="231" y="68"/>
                    <a:pt x="237" y="64"/>
                  </a:cubicBezTo>
                  <a:cubicBezTo>
                    <a:pt x="237" y="75"/>
                    <a:pt x="237" y="75"/>
                    <a:pt x="237" y="75"/>
                  </a:cubicBezTo>
                  <a:cubicBezTo>
                    <a:pt x="237" y="83"/>
                    <a:pt x="242" y="90"/>
                    <a:pt x="249" y="90"/>
                  </a:cubicBezTo>
                  <a:cubicBezTo>
                    <a:pt x="256" y="90"/>
                    <a:pt x="261" y="83"/>
                    <a:pt x="261" y="75"/>
                  </a:cubicBezTo>
                  <a:cubicBezTo>
                    <a:pt x="261" y="64"/>
                    <a:pt x="261" y="64"/>
                    <a:pt x="261" y="64"/>
                  </a:cubicBezTo>
                  <a:cubicBezTo>
                    <a:pt x="268" y="68"/>
                    <a:pt x="272" y="75"/>
                    <a:pt x="272" y="83"/>
                  </a:cubicBezTo>
                  <a:cubicBezTo>
                    <a:pt x="272" y="96"/>
                    <a:pt x="262" y="106"/>
                    <a:pt x="249"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737"/>
              <a:endParaRPr lang="en-US" sz="1700" dirty="0">
                <a:solidFill>
                  <a:srgbClr val="FFFFFF"/>
                </a:solidFill>
              </a:endParaRPr>
            </a:p>
          </p:txBody>
        </p:sp>
      </p:grpSp>
      <p:sp>
        <p:nvSpPr>
          <p:cNvPr id="22" name="Freeform 625"/>
          <p:cNvSpPr>
            <a:spLocks noChangeAspect="1"/>
          </p:cNvSpPr>
          <p:nvPr/>
        </p:nvSpPr>
        <p:spPr bwMode="auto">
          <a:xfrm>
            <a:off x="4056720" y="5697385"/>
            <a:ext cx="592457" cy="452815"/>
          </a:xfrm>
          <a:custGeom>
            <a:avLst/>
            <a:gdLst>
              <a:gd name="T0" fmla="*/ 276 w 280"/>
              <a:gd name="T1" fmla="*/ 190 h 214"/>
              <a:gd name="T2" fmla="*/ 169 w 280"/>
              <a:gd name="T3" fmla="*/ 139 h 214"/>
              <a:gd name="T4" fmla="*/ 168 w 280"/>
              <a:gd name="T5" fmla="*/ 115 h 214"/>
              <a:gd name="T6" fmla="*/ 183 w 280"/>
              <a:gd name="T7" fmla="*/ 65 h 214"/>
              <a:gd name="T8" fmla="*/ 140 w 280"/>
              <a:gd name="T9" fmla="*/ 0 h 214"/>
              <a:gd name="T10" fmla="*/ 97 w 280"/>
              <a:gd name="T11" fmla="*/ 65 h 214"/>
              <a:gd name="T12" fmla="*/ 112 w 280"/>
              <a:gd name="T13" fmla="*/ 115 h 214"/>
              <a:gd name="T14" fmla="*/ 111 w 280"/>
              <a:gd name="T15" fmla="*/ 139 h 214"/>
              <a:gd name="T16" fmla="*/ 4 w 280"/>
              <a:gd name="T17" fmla="*/ 190 h 214"/>
              <a:gd name="T18" fmla="*/ 0 w 280"/>
              <a:gd name="T19" fmla="*/ 214 h 214"/>
              <a:gd name="T20" fmla="*/ 280 w 280"/>
              <a:gd name="T21" fmla="*/ 214 h 214"/>
              <a:gd name="T22" fmla="*/ 276 w 280"/>
              <a:gd name="T23" fmla="*/ 19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 h="214">
                <a:moveTo>
                  <a:pt x="276" y="190"/>
                </a:moveTo>
                <a:cubicBezTo>
                  <a:pt x="270" y="160"/>
                  <a:pt x="189" y="163"/>
                  <a:pt x="169" y="139"/>
                </a:cubicBezTo>
                <a:cubicBezTo>
                  <a:pt x="165" y="134"/>
                  <a:pt x="165" y="134"/>
                  <a:pt x="168" y="115"/>
                </a:cubicBezTo>
                <a:cubicBezTo>
                  <a:pt x="172" y="94"/>
                  <a:pt x="177" y="107"/>
                  <a:pt x="183" y="65"/>
                </a:cubicBezTo>
                <a:cubicBezTo>
                  <a:pt x="189" y="30"/>
                  <a:pt x="177" y="0"/>
                  <a:pt x="140" y="0"/>
                </a:cubicBezTo>
                <a:cubicBezTo>
                  <a:pt x="103" y="0"/>
                  <a:pt x="91" y="30"/>
                  <a:pt x="97" y="65"/>
                </a:cubicBezTo>
                <a:cubicBezTo>
                  <a:pt x="103" y="107"/>
                  <a:pt x="108" y="94"/>
                  <a:pt x="112" y="115"/>
                </a:cubicBezTo>
                <a:cubicBezTo>
                  <a:pt x="115" y="134"/>
                  <a:pt x="115" y="134"/>
                  <a:pt x="111" y="139"/>
                </a:cubicBezTo>
                <a:cubicBezTo>
                  <a:pt x="91" y="163"/>
                  <a:pt x="10" y="160"/>
                  <a:pt x="4" y="190"/>
                </a:cubicBezTo>
                <a:cubicBezTo>
                  <a:pt x="3" y="194"/>
                  <a:pt x="0" y="214"/>
                  <a:pt x="0" y="214"/>
                </a:cubicBezTo>
                <a:cubicBezTo>
                  <a:pt x="280" y="214"/>
                  <a:pt x="280" y="214"/>
                  <a:pt x="280" y="214"/>
                </a:cubicBezTo>
                <a:cubicBezTo>
                  <a:pt x="280" y="214"/>
                  <a:pt x="277" y="194"/>
                  <a:pt x="276" y="190"/>
                </a:cubicBezTo>
                <a:close/>
              </a:path>
            </a:pathLst>
          </a:custGeom>
          <a:solidFill>
            <a:schemeClr val="bg1"/>
          </a:solidFill>
          <a:ln>
            <a:noFill/>
          </a:ln>
          <a:extLst/>
        </p:spPr>
        <p:txBody>
          <a:bodyPr vert="horz" wrap="square" lIns="93223" tIns="46613" rIns="93223" bIns="46613" numCol="1" anchor="t" anchorCtr="0" compatLnSpc="1">
            <a:prstTxWarp prst="textNoShape">
              <a:avLst/>
            </a:prstTxWarp>
          </a:bodyPr>
          <a:lstStyle/>
          <a:p>
            <a:pPr defTabSz="913737"/>
            <a:endParaRPr lang="en-US" sz="1700" dirty="0">
              <a:solidFill>
                <a:srgbClr val="FFFFFF"/>
              </a:solidFill>
            </a:endParaRPr>
          </a:p>
        </p:txBody>
      </p:sp>
      <p:sp>
        <p:nvSpPr>
          <p:cNvPr id="15" name="Freeform 14"/>
          <p:cNvSpPr/>
          <p:nvPr/>
        </p:nvSpPr>
        <p:spPr>
          <a:xfrm>
            <a:off x="8711354" y="1200149"/>
            <a:ext cx="2522349" cy="5495222"/>
          </a:xfrm>
          <a:custGeom>
            <a:avLst/>
            <a:gdLst>
              <a:gd name="connsiteX0" fmla="*/ 0 w 2574199"/>
              <a:gd name="connsiteY0" fmla="*/ 0 h 5448054"/>
              <a:gd name="connsiteX1" fmla="*/ 2574199 w 2574199"/>
              <a:gd name="connsiteY1" fmla="*/ 0 h 5448054"/>
              <a:gd name="connsiteX2" fmla="*/ 2574199 w 2574199"/>
              <a:gd name="connsiteY2" fmla="*/ 5448054 h 5448054"/>
              <a:gd name="connsiteX3" fmla="*/ 0 w 2574199"/>
              <a:gd name="connsiteY3" fmla="*/ 5448054 h 5448054"/>
              <a:gd name="connsiteX4" fmla="*/ 0 w 2574199"/>
              <a:gd name="connsiteY4" fmla="*/ 0 h 544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199" h="5448054">
                <a:moveTo>
                  <a:pt x="0" y="0"/>
                </a:moveTo>
                <a:lnTo>
                  <a:pt x="2574199" y="0"/>
                </a:lnTo>
                <a:lnTo>
                  <a:pt x="2574199" y="5448054"/>
                </a:lnTo>
                <a:lnTo>
                  <a:pt x="0" y="5448054"/>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448" tIns="149159" rIns="186448" bIns="149159" numCol="1" spcCol="1270" anchor="t" anchorCtr="0">
            <a:noAutofit/>
          </a:bodyPr>
          <a:lstStyle/>
          <a:p>
            <a:pPr defTabSz="1510263">
              <a:lnSpc>
                <a:spcPct val="90000"/>
              </a:lnSpc>
              <a:spcBef>
                <a:spcPct val="0"/>
              </a:spcBef>
            </a:pPr>
            <a:r>
              <a:rPr lang="en-US" sz="3000" dirty="0">
                <a:gradFill>
                  <a:gsLst>
                    <a:gs pos="0">
                      <a:srgbClr val="FFFFFF"/>
                    </a:gs>
                    <a:gs pos="53000">
                      <a:srgbClr val="FFFFFF"/>
                    </a:gs>
                  </a:gsLst>
                  <a:lin ang="5400000" scaled="0"/>
                </a:gradFill>
              </a:rPr>
              <a:t>OneDrive</a:t>
            </a:r>
          </a:p>
        </p:txBody>
      </p:sp>
      <p:sp>
        <p:nvSpPr>
          <p:cNvPr id="16" name="Freeform 15"/>
          <p:cNvSpPr/>
          <p:nvPr/>
        </p:nvSpPr>
        <p:spPr>
          <a:xfrm>
            <a:off x="8970895" y="4094873"/>
            <a:ext cx="1987867" cy="2325743"/>
          </a:xfrm>
          <a:custGeom>
            <a:avLst/>
            <a:gdLst>
              <a:gd name="connsiteX0" fmla="*/ 0 w 2059359"/>
              <a:gd name="connsiteY0" fmla="*/ 0 h 3541235"/>
              <a:gd name="connsiteX1" fmla="*/ 2059359 w 2059359"/>
              <a:gd name="connsiteY1" fmla="*/ 0 h 3541235"/>
              <a:gd name="connsiteX2" fmla="*/ 2059359 w 2059359"/>
              <a:gd name="connsiteY2" fmla="*/ 3541235 h 3541235"/>
              <a:gd name="connsiteX3" fmla="*/ 0 w 2059359"/>
              <a:gd name="connsiteY3" fmla="*/ 3541235 h 3541235"/>
              <a:gd name="connsiteX4" fmla="*/ 0 w 2059359"/>
              <a:gd name="connsiteY4" fmla="*/ 0 h 354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3541235">
                <a:moveTo>
                  <a:pt x="0" y="0"/>
                </a:moveTo>
                <a:lnTo>
                  <a:pt x="2059359" y="0"/>
                </a:lnTo>
                <a:lnTo>
                  <a:pt x="2059359" y="3541235"/>
                </a:lnTo>
                <a:lnTo>
                  <a:pt x="0" y="3541235"/>
                </a:lnTo>
                <a:lnTo>
                  <a:pt x="0"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8" tIns="149159" rIns="186448" bIns="149159" numCol="1" spcCol="0" rtlCol="0" fromWordArt="0" anchor="t" anchorCtr="0" forceAA="0" compatLnSpc="1">
            <a:prstTxWarp prst="textNoShape">
              <a:avLst/>
            </a:prstTxWarp>
            <a:noAutofit/>
          </a:bodyPr>
          <a:lstStyle/>
          <a:p>
            <a:pPr defTabSz="932377"/>
            <a:r>
              <a:rPr lang="en-US" dirty="0">
                <a:gradFill>
                  <a:gsLst>
                    <a:gs pos="1250">
                      <a:srgbClr val="000000"/>
                    </a:gs>
                    <a:gs pos="100000">
                      <a:srgbClr val="000000"/>
                    </a:gs>
                  </a:gsLst>
                  <a:lin ang="5400000" scaled="0"/>
                </a:gradFill>
              </a:rPr>
              <a:t>OneDrive for Business</a:t>
            </a:r>
          </a:p>
        </p:txBody>
      </p:sp>
      <p:sp>
        <p:nvSpPr>
          <p:cNvPr id="23" name="Freeform 6"/>
          <p:cNvSpPr>
            <a:spLocks noChangeAspect="1" noEditPoints="1"/>
          </p:cNvSpPr>
          <p:nvPr/>
        </p:nvSpPr>
        <p:spPr bwMode="black">
          <a:xfrm>
            <a:off x="9512070" y="4991254"/>
            <a:ext cx="920917" cy="1178521"/>
          </a:xfrm>
          <a:custGeom>
            <a:avLst/>
            <a:gdLst>
              <a:gd name="T0" fmla="*/ 326 w 813"/>
              <a:gd name="T1" fmla="*/ 0 h 1040"/>
              <a:gd name="T2" fmla="*/ 121 w 813"/>
              <a:gd name="T3" fmla="*/ 174 h 1040"/>
              <a:gd name="T4" fmla="*/ 121 w 813"/>
              <a:gd name="T5" fmla="*/ 254 h 1040"/>
              <a:gd name="T6" fmla="*/ 0 w 813"/>
              <a:gd name="T7" fmla="*/ 357 h 1040"/>
              <a:gd name="T8" fmla="*/ 0 w 813"/>
              <a:gd name="T9" fmla="*/ 1040 h 1040"/>
              <a:gd name="T10" fmla="*/ 692 w 813"/>
              <a:gd name="T11" fmla="*/ 1040 h 1040"/>
              <a:gd name="T12" fmla="*/ 692 w 813"/>
              <a:gd name="T13" fmla="*/ 857 h 1040"/>
              <a:gd name="T14" fmla="*/ 813 w 813"/>
              <a:gd name="T15" fmla="*/ 857 h 1040"/>
              <a:gd name="T16" fmla="*/ 813 w 813"/>
              <a:gd name="T17" fmla="*/ 0 h 1040"/>
              <a:gd name="T18" fmla="*/ 326 w 813"/>
              <a:gd name="T19" fmla="*/ 0 h 1040"/>
              <a:gd name="T20" fmla="*/ 619 w 813"/>
              <a:gd name="T21" fmla="*/ 978 h 1040"/>
              <a:gd name="T22" fmla="*/ 73 w 813"/>
              <a:gd name="T23" fmla="*/ 978 h 1040"/>
              <a:gd name="T24" fmla="*/ 73 w 813"/>
              <a:gd name="T25" fmla="*/ 424 h 1040"/>
              <a:gd name="T26" fmla="*/ 121 w 813"/>
              <a:gd name="T27" fmla="*/ 424 h 1040"/>
              <a:gd name="T28" fmla="*/ 121 w 813"/>
              <a:gd name="T29" fmla="*/ 857 h 1040"/>
              <a:gd name="T30" fmla="*/ 619 w 813"/>
              <a:gd name="T31" fmla="*/ 857 h 1040"/>
              <a:gd name="T32" fmla="*/ 619 w 813"/>
              <a:gd name="T33" fmla="*/ 978 h 1040"/>
              <a:gd name="T34" fmla="*/ 740 w 813"/>
              <a:gd name="T35" fmla="*/ 796 h 1040"/>
              <a:gd name="T36" fmla="*/ 194 w 813"/>
              <a:gd name="T37" fmla="*/ 796 h 1040"/>
              <a:gd name="T38" fmla="*/ 194 w 813"/>
              <a:gd name="T39" fmla="*/ 241 h 1040"/>
              <a:gd name="T40" fmla="*/ 404 w 813"/>
              <a:gd name="T41" fmla="*/ 241 h 1040"/>
              <a:gd name="T42" fmla="*/ 404 w 813"/>
              <a:gd name="T43" fmla="*/ 62 h 1040"/>
              <a:gd name="T44" fmla="*/ 740 w 813"/>
              <a:gd name="T45" fmla="*/ 62 h 1040"/>
              <a:gd name="T46" fmla="*/ 740 w 813"/>
              <a:gd name="T47" fmla="*/ 79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1040">
                <a:moveTo>
                  <a:pt x="326" y="0"/>
                </a:moveTo>
                <a:lnTo>
                  <a:pt x="121" y="174"/>
                </a:lnTo>
                <a:lnTo>
                  <a:pt x="121" y="254"/>
                </a:lnTo>
                <a:lnTo>
                  <a:pt x="0" y="357"/>
                </a:lnTo>
                <a:lnTo>
                  <a:pt x="0" y="1040"/>
                </a:lnTo>
                <a:lnTo>
                  <a:pt x="692" y="1040"/>
                </a:lnTo>
                <a:lnTo>
                  <a:pt x="692" y="857"/>
                </a:lnTo>
                <a:lnTo>
                  <a:pt x="813" y="857"/>
                </a:lnTo>
                <a:lnTo>
                  <a:pt x="813" y="0"/>
                </a:lnTo>
                <a:lnTo>
                  <a:pt x="326" y="0"/>
                </a:lnTo>
                <a:close/>
                <a:moveTo>
                  <a:pt x="619" y="978"/>
                </a:moveTo>
                <a:lnTo>
                  <a:pt x="73" y="978"/>
                </a:lnTo>
                <a:lnTo>
                  <a:pt x="73" y="424"/>
                </a:lnTo>
                <a:lnTo>
                  <a:pt x="121" y="424"/>
                </a:lnTo>
                <a:lnTo>
                  <a:pt x="121" y="857"/>
                </a:lnTo>
                <a:lnTo>
                  <a:pt x="619" y="857"/>
                </a:lnTo>
                <a:lnTo>
                  <a:pt x="619" y="978"/>
                </a:lnTo>
                <a:close/>
                <a:moveTo>
                  <a:pt x="740" y="796"/>
                </a:moveTo>
                <a:lnTo>
                  <a:pt x="194" y="796"/>
                </a:lnTo>
                <a:lnTo>
                  <a:pt x="194" y="241"/>
                </a:lnTo>
                <a:lnTo>
                  <a:pt x="404" y="241"/>
                </a:lnTo>
                <a:lnTo>
                  <a:pt x="404" y="62"/>
                </a:lnTo>
                <a:lnTo>
                  <a:pt x="740" y="62"/>
                </a:lnTo>
                <a:lnTo>
                  <a:pt x="740" y="796"/>
                </a:lnTo>
                <a:close/>
              </a:path>
            </a:pathLst>
          </a:custGeom>
          <a:solidFill>
            <a:schemeClr val="bg1"/>
          </a:solidFill>
          <a:ln w="7" cap="flat">
            <a:noFill/>
            <a:prstDash val="solid"/>
            <a:miter lim="800000"/>
            <a:headEnd/>
            <a:tailEnd/>
          </a:ln>
        </p:spPr>
        <p:txBody>
          <a:bodyPr vert="horz" wrap="square" lIns="93223" tIns="46613" rIns="93223" bIns="46613" numCol="1" anchor="t" anchorCtr="0" compatLnSpc="1">
            <a:prstTxWarp prst="textNoShape">
              <a:avLst/>
            </a:prstTxWarp>
          </a:bodyPr>
          <a:lstStyle/>
          <a:p>
            <a:pPr defTabSz="913556"/>
            <a:endParaRPr lang="en-US" sz="1700" dirty="0">
              <a:solidFill>
                <a:srgbClr val="000000"/>
              </a:solidFill>
            </a:endParaRPr>
          </a:p>
        </p:txBody>
      </p:sp>
      <p:sp>
        <p:nvSpPr>
          <p:cNvPr id="6" name="Freeform 5"/>
          <p:cNvSpPr/>
          <p:nvPr/>
        </p:nvSpPr>
        <p:spPr>
          <a:xfrm>
            <a:off x="973806" y="1200149"/>
            <a:ext cx="2051189" cy="5495222"/>
          </a:xfrm>
          <a:custGeom>
            <a:avLst/>
            <a:gdLst>
              <a:gd name="connsiteX0" fmla="*/ 0 w 2574199"/>
              <a:gd name="connsiteY0" fmla="*/ 0 h 5448054"/>
              <a:gd name="connsiteX1" fmla="*/ 2574199 w 2574199"/>
              <a:gd name="connsiteY1" fmla="*/ 0 h 5448054"/>
              <a:gd name="connsiteX2" fmla="*/ 2574199 w 2574199"/>
              <a:gd name="connsiteY2" fmla="*/ 5448054 h 5448054"/>
              <a:gd name="connsiteX3" fmla="*/ 0 w 2574199"/>
              <a:gd name="connsiteY3" fmla="*/ 5448054 h 5448054"/>
              <a:gd name="connsiteX4" fmla="*/ 0 w 2574199"/>
              <a:gd name="connsiteY4" fmla="*/ 0 h 544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199" h="5448054">
                <a:moveTo>
                  <a:pt x="0" y="0"/>
                </a:moveTo>
                <a:lnTo>
                  <a:pt x="2574199" y="0"/>
                </a:lnTo>
                <a:lnTo>
                  <a:pt x="2574199" y="5448054"/>
                </a:lnTo>
                <a:lnTo>
                  <a:pt x="0" y="5448054"/>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448" tIns="149159" rIns="186448" bIns="149159" numCol="1" spcCol="1270" anchor="t" anchorCtr="0">
            <a:noAutofit/>
          </a:bodyPr>
          <a:lstStyle/>
          <a:p>
            <a:pPr defTabSz="1510263">
              <a:lnSpc>
                <a:spcPct val="90000"/>
              </a:lnSpc>
              <a:spcBef>
                <a:spcPct val="0"/>
              </a:spcBef>
              <a:spcAft>
                <a:spcPct val="35000"/>
              </a:spcAft>
            </a:pPr>
            <a:r>
              <a:rPr lang="en-US" sz="3000" dirty="0">
                <a:gradFill>
                  <a:gsLst>
                    <a:gs pos="0">
                      <a:srgbClr val="FFFFFF"/>
                    </a:gs>
                    <a:gs pos="53000">
                      <a:srgbClr val="FFFFFF"/>
                    </a:gs>
                  </a:gsLst>
                  <a:lin ang="5400000" scaled="0"/>
                </a:gradFill>
              </a:rPr>
              <a:t>Active Directory</a:t>
            </a:r>
          </a:p>
        </p:txBody>
      </p:sp>
      <p:sp>
        <p:nvSpPr>
          <p:cNvPr id="7" name="Freeform 6"/>
          <p:cNvSpPr/>
          <p:nvPr/>
        </p:nvSpPr>
        <p:spPr>
          <a:xfrm>
            <a:off x="1235991" y="2850326"/>
            <a:ext cx="1501094" cy="1724732"/>
          </a:xfrm>
          <a:custGeom>
            <a:avLst/>
            <a:gdLst>
              <a:gd name="connsiteX0" fmla="*/ 0 w 2059359"/>
              <a:gd name="connsiteY0" fmla="*/ 0 h 1642662"/>
              <a:gd name="connsiteX1" fmla="*/ 2059359 w 2059359"/>
              <a:gd name="connsiteY1" fmla="*/ 0 h 1642662"/>
              <a:gd name="connsiteX2" fmla="*/ 2059359 w 2059359"/>
              <a:gd name="connsiteY2" fmla="*/ 1642662 h 1642662"/>
              <a:gd name="connsiteX3" fmla="*/ 0 w 2059359"/>
              <a:gd name="connsiteY3" fmla="*/ 1642662 h 1642662"/>
              <a:gd name="connsiteX4" fmla="*/ 0 w 2059359"/>
              <a:gd name="connsiteY4" fmla="*/ 0 h 164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1642662">
                <a:moveTo>
                  <a:pt x="0" y="0"/>
                </a:moveTo>
                <a:lnTo>
                  <a:pt x="2059359" y="0"/>
                </a:lnTo>
                <a:lnTo>
                  <a:pt x="2059359" y="1642662"/>
                </a:lnTo>
                <a:lnTo>
                  <a:pt x="0" y="1642662"/>
                </a:lnTo>
                <a:lnTo>
                  <a:pt x="0"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8" tIns="149159" rIns="186448" bIns="149159" numCol="1" spcCol="0" rtlCol="0" fromWordArt="0" anchor="t" anchorCtr="0" forceAA="0" compatLnSpc="1">
            <a:prstTxWarp prst="textNoShape">
              <a:avLst/>
            </a:prstTxWarp>
            <a:noAutofit/>
          </a:bodyPr>
          <a:lstStyle/>
          <a:p>
            <a:pPr defTabSz="932377"/>
            <a:r>
              <a:rPr lang="en-US" dirty="0">
                <a:gradFill>
                  <a:gsLst>
                    <a:gs pos="1250">
                      <a:srgbClr val="000000"/>
                    </a:gs>
                    <a:gs pos="100000">
                      <a:srgbClr val="000000"/>
                    </a:gs>
                  </a:gsLst>
                  <a:lin ang="5400000" scaled="0"/>
                </a:gradFill>
              </a:rPr>
              <a:t>Users</a:t>
            </a:r>
          </a:p>
        </p:txBody>
      </p:sp>
      <p:sp>
        <p:nvSpPr>
          <p:cNvPr id="8" name="Freeform 7"/>
          <p:cNvSpPr/>
          <p:nvPr/>
        </p:nvSpPr>
        <p:spPr>
          <a:xfrm>
            <a:off x="1235991" y="4720533"/>
            <a:ext cx="1501094" cy="1706286"/>
          </a:xfrm>
          <a:custGeom>
            <a:avLst/>
            <a:gdLst>
              <a:gd name="connsiteX0" fmla="*/ 0 w 2059359"/>
              <a:gd name="connsiteY0" fmla="*/ 0 h 1642662"/>
              <a:gd name="connsiteX1" fmla="*/ 2059359 w 2059359"/>
              <a:gd name="connsiteY1" fmla="*/ 0 h 1642662"/>
              <a:gd name="connsiteX2" fmla="*/ 2059359 w 2059359"/>
              <a:gd name="connsiteY2" fmla="*/ 1642662 h 1642662"/>
              <a:gd name="connsiteX3" fmla="*/ 0 w 2059359"/>
              <a:gd name="connsiteY3" fmla="*/ 1642662 h 1642662"/>
              <a:gd name="connsiteX4" fmla="*/ 0 w 2059359"/>
              <a:gd name="connsiteY4" fmla="*/ 0 h 164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1642662">
                <a:moveTo>
                  <a:pt x="0" y="0"/>
                </a:moveTo>
                <a:lnTo>
                  <a:pt x="2059359" y="0"/>
                </a:lnTo>
                <a:lnTo>
                  <a:pt x="2059359" y="1642662"/>
                </a:lnTo>
                <a:lnTo>
                  <a:pt x="0" y="1642662"/>
                </a:lnTo>
                <a:lnTo>
                  <a:pt x="0"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8" tIns="149159" rIns="186448" bIns="149159" numCol="1" spcCol="0" rtlCol="0" fromWordArt="0" anchor="t" anchorCtr="0" forceAA="0" compatLnSpc="1">
            <a:prstTxWarp prst="textNoShape">
              <a:avLst/>
            </a:prstTxWarp>
            <a:noAutofit/>
          </a:bodyPr>
          <a:lstStyle/>
          <a:p>
            <a:pPr defTabSz="932377"/>
            <a:r>
              <a:rPr lang="en-US" dirty="0">
                <a:gradFill>
                  <a:gsLst>
                    <a:gs pos="1250">
                      <a:srgbClr val="000000"/>
                    </a:gs>
                    <a:gs pos="100000">
                      <a:srgbClr val="000000"/>
                    </a:gs>
                  </a:gsLst>
                  <a:lin ang="5400000" scaled="0"/>
                </a:gradFill>
              </a:rPr>
              <a:t>Groups</a:t>
            </a:r>
          </a:p>
        </p:txBody>
      </p:sp>
      <p:grpSp>
        <p:nvGrpSpPr>
          <p:cNvPr id="24" name="Group 740"/>
          <p:cNvGrpSpPr>
            <a:grpSpLocks noChangeAspect="1"/>
          </p:cNvGrpSpPr>
          <p:nvPr/>
        </p:nvGrpSpPr>
        <p:grpSpPr bwMode="auto">
          <a:xfrm>
            <a:off x="1499997" y="3609385"/>
            <a:ext cx="925834" cy="794491"/>
            <a:chOff x="7349" y="-2816"/>
            <a:chExt cx="661" cy="567"/>
          </a:xfrm>
          <a:solidFill>
            <a:schemeClr val="bg1"/>
          </a:solidFill>
        </p:grpSpPr>
        <p:sp>
          <p:nvSpPr>
            <p:cNvPr id="25"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737"/>
              <a:endParaRPr lang="en-US" sz="1700" dirty="0">
                <a:solidFill>
                  <a:srgbClr val="FFFFFF"/>
                </a:solidFill>
              </a:endParaRPr>
            </a:p>
          </p:txBody>
        </p:sp>
        <p:sp>
          <p:nvSpPr>
            <p:cNvPr id="26" name="Oval 742"/>
            <p:cNvSpPr>
              <a:spLocks noChangeArrowheads="1"/>
            </p:cNvSpPr>
            <p:nvPr/>
          </p:nvSpPr>
          <p:spPr bwMode="auto">
            <a:xfrm>
              <a:off x="7616" y="-2816"/>
              <a:ext cx="127" cy="1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737"/>
              <a:endParaRPr lang="en-US" sz="1700" dirty="0">
                <a:solidFill>
                  <a:srgbClr val="FFFFFF"/>
                </a:solidFill>
              </a:endParaRPr>
            </a:p>
          </p:txBody>
        </p:sp>
        <p:sp>
          <p:nvSpPr>
            <p:cNvPr id="27"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737"/>
              <a:endParaRPr lang="en-US" sz="1700" dirty="0">
                <a:solidFill>
                  <a:srgbClr val="FFFFFF"/>
                </a:solidFill>
              </a:endParaRPr>
            </a:p>
          </p:txBody>
        </p:sp>
        <p:sp>
          <p:nvSpPr>
            <p:cNvPr id="28" name="Oval 744"/>
            <p:cNvSpPr>
              <a:spLocks noChangeArrowheads="1"/>
            </p:cNvSpPr>
            <p:nvPr/>
          </p:nvSpPr>
          <p:spPr bwMode="auto">
            <a:xfrm>
              <a:off x="7866"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737"/>
              <a:endParaRPr lang="en-US" sz="1700" dirty="0">
                <a:solidFill>
                  <a:srgbClr val="FFFFFF"/>
                </a:solidFill>
              </a:endParaRPr>
            </a:p>
          </p:txBody>
        </p:sp>
        <p:sp>
          <p:nvSpPr>
            <p:cNvPr id="29"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737"/>
              <a:endParaRPr lang="en-US" sz="1700" dirty="0">
                <a:solidFill>
                  <a:srgbClr val="FFFFFF"/>
                </a:solidFill>
              </a:endParaRPr>
            </a:p>
          </p:txBody>
        </p:sp>
        <p:sp>
          <p:nvSpPr>
            <p:cNvPr id="30" name="Oval 746"/>
            <p:cNvSpPr>
              <a:spLocks noChangeArrowheads="1"/>
            </p:cNvSpPr>
            <p:nvPr/>
          </p:nvSpPr>
          <p:spPr bwMode="auto">
            <a:xfrm>
              <a:off x="7384"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737"/>
              <a:endParaRPr lang="en-US" sz="1700" dirty="0">
                <a:solidFill>
                  <a:srgbClr val="FFFFFF"/>
                </a:solidFill>
              </a:endParaRPr>
            </a:p>
          </p:txBody>
        </p:sp>
      </p:grpSp>
      <p:grpSp>
        <p:nvGrpSpPr>
          <p:cNvPr id="31" name="Group 30"/>
          <p:cNvGrpSpPr/>
          <p:nvPr/>
        </p:nvGrpSpPr>
        <p:grpSpPr>
          <a:xfrm>
            <a:off x="1436796" y="5546224"/>
            <a:ext cx="1152305" cy="683415"/>
            <a:chOff x="9265153" y="147839"/>
            <a:chExt cx="1442708" cy="855305"/>
          </a:xfrm>
          <a:solidFill>
            <a:schemeClr val="bg1"/>
          </a:solidFill>
        </p:grpSpPr>
        <p:sp>
          <p:nvSpPr>
            <p:cNvPr id="32" name="Freeform 6"/>
            <p:cNvSpPr>
              <a:spLocks noEditPoints="1"/>
            </p:cNvSpPr>
            <p:nvPr/>
          </p:nvSpPr>
          <p:spPr bwMode="auto">
            <a:xfrm>
              <a:off x="9265153" y="325595"/>
              <a:ext cx="1442708" cy="558210"/>
            </a:xfrm>
            <a:custGeom>
              <a:avLst/>
              <a:gdLst>
                <a:gd name="T0" fmla="*/ 1360 w 1360"/>
                <a:gd name="T1" fmla="*/ 210 h 425"/>
                <a:gd name="T2" fmla="*/ 1358 w 1360"/>
                <a:gd name="T3" fmla="*/ 222 h 425"/>
                <a:gd name="T4" fmla="*/ 1340 w 1360"/>
                <a:gd name="T5" fmla="*/ 262 h 425"/>
                <a:gd name="T6" fmla="*/ 1218 w 1360"/>
                <a:gd name="T7" fmla="*/ 345 h 425"/>
                <a:gd name="T8" fmla="*/ 857 w 1360"/>
                <a:gd name="T9" fmla="*/ 418 h 425"/>
                <a:gd name="T10" fmla="*/ 491 w 1360"/>
                <a:gd name="T11" fmla="*/ 415 h 425"/>
                <a:gd name="T12" fmla="*/ 133 w 1360"/>
                <a:gd name="T13" fmla="*/ 336 h 425"/>
                <a:gd name="T14" fmla="*/ 17 w 1360"/>
                <a:gd name="T15" fmla="*/ 256 h 425"/>
                <a:gd name="T16" fmla="*/ 0 w 1360"/>
                <a:gd name="T17" fmla="*/ 203 h 425"/>
                <a:gd name="T18" fmla="*/ 1 w 1360"/>
                <a:gd name="T19" fmla="*/ 193 h 425"/>
                <a:gd name="T20" fmla="*/ 17 w 1360"/>
                <a:gd name="T21" fmla="*/ 158 h 425"/>
                <a:gd name="T22" fmla="*/ 134 w 1360"/>
                <a:gd name="T23" fmla="*/ 79 h 425"/>
                <a:gd name="T24" fmla="*/ 492 w 1360"/>
                <a:gd name="T25" fmla="*/ 7 h 425"/>
                <a:gd name="T26" fmla="*/ 856 w 1360"/>
                <a:gd name="T27" fmla="*/ 10 h 425"/>
                <a:gd name="T28" fmla="*/ 1210 w 1360"/>
                <a:gd name="T29" fmla="*/ 88 h 425"/>
                <a:gd name="T30" fmla="*/ 1321 w 1360"/>
                <a:gd name="T31" fmla="*/ 164 h 425"/>
                <a:gd name="T32" fmla="*/ 1360 w 1360"/>
                <a:gd name="T33" fmla="*/ 207 h 425"/>
                <a:gd name="T34" fmla="*/ 1321 w 1360"/>
                <a:gd name="T35" fmla="*/ 164 h 425"/>
                <a:gd name="T36" fmla="*/ 1209 w 1360"/>
                <a:gd name="T37" fmla="*/ 90 h 425"/>
                <a:gd name="T38" fmla="*/ 855 w 1360"/>
                <a:gd name="T39" fmla="*/ 19 h 425"/>
                <a:gd name="T40" fmla="*/ 493 w 1360"/>
                <a:gd name="T41" fmla="*/ 22 h 425"/>
                <a:gd name="T42" fmla="*/ 143 w 1360"/>
                <a:gd name="T43" fmla="*/ 99 h 425"/>
                <a:gd name="T44" fmla="*/ 36 w 1360"/>
                <a:gd name="T45" fmla="*/ 171 h 425"/>
                <a:gd name="T46" fmla="*/ 25 w 1360"/>
                <a:gd name="T47" fmla="*/ 197 h 425"/>
                <a:gd name="T48" fmla="*/ 24 w 1360"/>
                <a:gd name="T49" fmla="*/ 204 h 425"/>
                <a:gd name="T50" fmla="*/ 24 w 1360"/>
                <a:gd name="T51" fmla="*/ 209 h 425"/>
                <a:gd name="T52" fmla="*/ 25 w 1360"/>
                <a:gd name="T53" fmla="*/ 215 h 425"/>
                <a:gd name="T54" fmla="*/ 37 w 1360"/>
                <a:gd name="T55" fmla="*/ 241 h 425"/>
                <a:gd name="T56" fmla="*/ 144 w 1360"/>
                <a:gd name="T57" fmla="*/ 311 h 425"/>
                <a:gd name="T58" fmla="*/ 494 w 1360"/>
                <a:gd name="T59" fmla="*/ 382 h 425"/>
                <a:gd name="T60" fmla="*/ 854 w 1360"/>
                <a:gd name="T61" fmla="*/ 379 h 425"/>
                <a:gd name="T62" fmla="*/ 1201 w 1360"/>
                <a:gd name="T63" fmla="*/ 303 h 425"/>
                <a:gd name="T64" fmla="*/ 1302 w 1360"/>
                <a:gd name="T65" fmla="*/ 235 h 425"/>
                <a:gd name="T66" fmla="*/ 1311 w 1360"/>
                <a:gd name="T67" fmla="*/ 213 h 425"/>
                <a:gd name="T68" fmla="*/ 1312 w 1360"/>
                <a:gd name="T69" fmla="*/ 209 h 425"/>
                <a:gd name="T70" fmla="*/ 1336 w 1360"/>
                <a:gd name="T71" fmla="*/ 20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425">
                  <a:moveTo>
                    <a:pt x="1360" y="207"/>
                  </a:moveTo>
                  <a:cubicBezTo>
                    <a:pt x="1360" y="210"/>
                    <a:pt x="1360" y="210"/>
                    <a:pt x="1360" y="210"/>
                  </a:cubicBezTo>
                  <a:cubicBezTo>
                    <a:pt x="1360" y="211"/>
                    <a:pt x="1360" y="213"/>
                    <a:pt x="1359" y="214"/>
                  </a:cubicBezTo>
                  <a:cubicBezTo>
                    <a:pt x="1359" y="217"/>
                    <a:pt x="1359" y="219"/>
                    <a:pt x="1358" y="222"/>
                  </a:cubicBezTo>
                  <a:cubicBezTo>
                    <a:pt x="1357" y="227"/>
                    <a:pt x="1356" y="232"/>
                    <a:pt x="1354" y="237"/>
                  </a:cubicBezTo>
                  <a:cubicBezTo>
                    <a:pt x="1351" y="246"/>
                    <a:pt x="1346" y="255"/>
                    <a:pt x="1340" y="262"/>
                  </a:cubicBezTo>
                  <a:cubicBezTo>
                    <a:pt x="1329" y="277"/>
                    <a:pt x="1316" y="289"/>
                    <a:pt x="1303" y="299"/>
                  </a:cubicBezTo>
                  <a:cubicBezTo>
                    <a:pt x="1276" y="319"/>
                    <a:pt x="1247" y="333"/>
                    <a:pt x="1218" y="345"/>
                  </a:cubicBezTo>
                  <a:cubicBezTo>
                    <a:pt x="1160" y="368"/>
                    <a:pt x="1100" y="383"/>
                    <a:pt x="1039" y="394"/>
                  </a:cubicBezTo>
                  <a:cubicBezTo>
                    <a:pt x="979" y="406"/>
                    <a:pt x="918" y="413"/>
                    <a:pt x="857" y="418"/>
                  </a:cubicBezTo>
                  <a:cubicBezTo>
                    <a:pt x="796" y="423"/>
                    <a:pt x="735" y="425"/>
                    <a:pt x="674" y="424"/>
                  </a:cubicBezTo>
                  <a:cubicBezTo>
                    <a:pt x="613" y="424"/>
                    <a:pt x="552" y="421"/>
                    <a:pt x="491" y="415"/>
                  </a:cubicBezTo>
                  <a:cubicBezTo>
                    <a:pt x="430" y="409"/>
                    <a:pt x="370" y="401"/>
                    <a:pt x="310" y="389"/>
                  </a:cubicBezTo>
                  <a:cubicBezTo>
                    <a:pt x="250" y="376"/>
                    <a:pt x="190" y="360"/>
                    <a:pt x="133" y="336"/>
                  </a:cubicBezTo>
                  <a:cubicBezTo>
                    <a:pt x="105" y="324"/>
                    <a:pt x="77" y="310"/>
                    <a:pt x="51" y="291"/>
                  </a:cubicBezTo>
                  <a:cubicBezTo>
                    <a:pt x="39" y="281"/>
                    <a:pt x="27" y="270"/>
                    <a:pt x="17" y="256"/>
                  </a:cubicBezTo>
                  <a:cubicBezTo>
                    <a:pt x="7" y="242"/>
                    <a:pt x="0" y="225"/>
                    <a:pt x="0" y="206"/>
                  </a:cubicBezTo>
                  <a:cubicBezTo>
                    <a:pt x="0" y="203"/>
                    <a:pt x="0" y="203"/>
                    <a:pt x="0" y="203"/>
                  </a:cubicBezTo>
                  <a:cubicBezTo>
                    <a:pt x="0" y="202"/>
                    <a:pt x="0" y="201"/>
                    <a:pt x="1" y="200"/>
                  </a:cubicBezTo>
                  <a:cubicBezTo>
                    <a:pt x="1" y="197"/>
                    <a:pt x="1" y="195"/>
                    <a:pt x="1" y="193"/>
                  </a:cubicBezTo>
                  <a:cubicBezTo>
                    <a:pt x="2" y="189"/>
                    <a:pt x="4" y="184"/>
                    <a:pt x="5" y="180"/>
                  </a:cubicBezTo>
                  <a:cubicBezTo>
                    <a:pt x="8" y="172"/>
                    <a:pt x="13" y="164"/>
                    <a:pt x="17" y="158"/>
                  </a:cubicBezTo>
                  <a:cubicBezTo>
                    <a:pt x="27" y="144"/>
                    <a:pt x="39" y="133"/>
                    <a:pt x="52" y="123"/>
                  </a:cubicBezTo>
                  <a:cubicBezTo>
                    <a:pt x="78" y="105"/>
                    <a:pt x="106" y="91"/>
                    <a:pt x="134" y="79"/>
                  </a:cubicBezTo>
                  <a:cubicBezTo>
                    <a:pt x="192" y="56"/>
                    <a:pt x="251" y="42"/>
                    <a:pt x="311" y="30"/>
                  </a:cubicBezTo>
                  <a:cubicBezTo>
                    <a:pt x="371" y="19"/>
                    <a:pt x="431" y="11"/>
                    <a:pt x="492" y="7"/>
                  </a:cubicBezTo>
                  <a:cubicBezTo>
                    <a:pt x="553" y="2"/>
                    <a:pt x="613" y="0"/>
                    <a:pt x="674" y="1"/>
                  </a:cubicBezTo>
                  <a:cubicBezTo>
                    <a:pt x="735" y="1"/>
                    <a:pt x="795" y="4"/>
                    <a:pt x="856" y="10"/>
                  </a:cubicBezTo>
                  <a:cubicBezTo>
                    <a:pt x="916" y="15"/>
                    <a:pt x="976" y="24"/>
                    <a:pt x="1036" y="36"/>
                  </a:cubicBezTo>
                  <a:cubicBezTo>
                    <a:pt x="1095" y="48"/>
                    <a:pt x="1154" y="64"/>
                    <a:pt x="1210" y="88"/>
                  </a:cubicBezTo>
                  <a:cubicBezTo>
                    <a:pt x="1238" y="99"/>
                    <a:pt x="1265" y="113"/>
                    <a:pt x="1289" y="132"/>
                  </a:cubicBezTo>
                  <a:cubicBezTo>
                    <a:pt x="1301" y="141"/>
                    <a:pt x="1313" y="152"/>
                    <a:pt x="1321" y="164"/>
                  </a:cubicBezTo>
                  <a:cubicBezTo>
                    <a:pt x="1330" y="176"/>
                    <a:pt x="1336" y="191"/>
                    <a:pt x="1336" y="206"/>
                  </a:cubicBezTo>
                  <a:lnTo>
                    <a:pt x="1360" y="207"/>
                  </a:lnTo>
                  <a:close/>
                  <a:moveTo>
                    <a:pt x="1336" y="206"/>
                  </a:moveTo>
                  <a:cubicBezTo>
                    <a:pt x="1336" y="191"/>
                    <a:pt x="1330" y="177"/>
                    <a:pt x="1321" y="164"/>
                  </a:cubicBezTo>
                  <a:cubicBezTo>
                    <a:pt x="1312" y="152"/>
                    <a:pt x="1301" y="142"/>
                    <a:pt x="1288" y="133"/>
                  </a:cubicBezTo>
                  <a:cubicBezTo>
                    <a:pt x="1264" y="115"/>
                    <a:pt x="1237" y="102"/>
                    <a:pt x="1209" y="90"/>
                  </a:cubicBezTo>
                  <a:cubicBezTo>
                    <a:pt x="1153" y="68"/>
                    <a:pt x="1094" y="53"/>
                    <a:pt x="1035" y="42"/>
                  </a:cubicBezTo>
                  <a:cubicBezTo>
                    <a:pt x="975" y="31"/>
                    <a:pt x="915" y="23"/>
                    <a:pt x="855" y="19"/>
                  </a:cubicBezTo>
                  <a:cubicBezTo>
                    <a:pt x="795" y="14"/>
                    <a:pt x="734" y="12"/>
                    <a:pt x="674" y="13"/>
                  </a:cubicBezTo>
                  <a:cubicBezTo>
                    <a:pt x="614" y="13"/>
                    <a:pt x="553" y="16"/>
                    <a:pt x="493" y="22"/>
                  </a:cubicBezTo>
                  <a:cubicBezTo>
                    <a:pt x="433" y="27"/>
                    <a:pt x="373" y="36"/>
                    <a:pt x="315" y="48"/>
                  </a:cubicBezTo>
                  <a:cubicBezTo>
                    <a:pt x="256" y="60"/>
                    <a:pt x="197" y="76"/>
                    <a:pt x="143" y="99"/>
                  </a:cubicBezTo>
                  <a:cubicBezTo>
                    <a:pt x="115" y="110"/>
                    <a:pt x="89" y="124"/>
                    <a:pt x="66" y="141"/>
                  </a:cubicBezTo>
                  <a:cubicBezTo>
                    <a:pt x="54" y="150"/>
                    <a:pt x="44" y="160"/>
                    <a:pt x="36" y="171"/>
                  </a:cubicBezTo>
                  <a:cubicBezTo>
                    <a:pt x="33" y="176"/>
                    <a:pt x="29" y="182"/>
                    <a:pt x="27" y="188"/>
                  </a:cubicBezTo>
                  <a:cubicBezTo>
                    <a:pt x="26" y="191"/>
                    <a:pt x="25" y="194"/>
                    <a:pt x="25" y="197"/>
                  </a:cubicBezTo>
                  <a:cubicBezTo>
                    <a:pt x="25" y="199"/>
                    <a:pt x="24" y="200"/>
                    <a:pt x="24" y="202"/>
                  </a:cubicBezTo>
                  <a:cubicBezTo>
                    <a:pt x="24" y="204"/>
                    <a:pt x="24" y="204"/>
                    <a:pt x="24" y="204"/>
                  </a:cubicBezTo>
                  <a:cubicBezTo>
                    <a:pt x="24" y="207"/>
                    <a:pt x="24" y="207"/>
                    <a:pt x="24" y="207"/>
                  </a:cubicBezTo>
                  <a:cubicBezTo>
                    <a:pt x="24" y="209"/>
                    <a:pt x="24" y="209"/>
                    <a:pt x="24" y="209"/>
                  </a:cubicBezTo>
                  <a:cubicBezTo>
                    <a:pt x="24" y="209"/>
                    <a:pt x="24" y="210"/>
                    <a:pt x="24" y="211"/>
                  </a:cubicBezTo>
                  <a:cubicBezTo>
                    <a:pt x="25" y="212"/>
                    <a:pt x="25" y="214"/>
                    <a:pt x="25" y="215"/>
                  </a:cubicBezTo>
                  <a:cubicBezTo>
                    <a:pt x="26" y="219"/>
                    <a:pt x="27" y="221"/>
                    <a:pt x="28" y="224"/>
                  </a:cubicBezTo>
                  <a:cubicBezTo>
                    <a:pt x="30" y="230"/>
                    <a:pt x="33" y="236"/>
                    <a:pt x="37" y="241"/>
                  </a:cubicBezTo>
                  <a:cubicBezTo>
                    <a:pt x="45" y="252"/>
                    <a:pt x="55" y="262"/>
                    <a:pt x="67" y="270"/>
                  </a:cubicBezTo>
                  <a:cubicBezTo>
                    <a:pt x="90" y="287"/>
                    <a:pt x="116" y="300"/>
                    <a:pt x="144" y="311"/>
                  </a:cubicBezTo>
                  <a:cubicBezTo>
                    <a:pt x="199" y="333"/>
                    <a:pt x="257" y="348"/>
                    <a:pt x="316" y="359"/>
                  </a:cubicBezTo>
                  <a:cubicBezTo>
                    <a:pt x="375" y="370"/>
                    <a:pt x="434" y="378"/>
                    <a:pt x="494" y="382"/>
                  </a:cubicBezTo>
                  <a:cubicBezTo>
                    <a:pt x="554" y="387"/>
                    <a:pt x="614" y="389"/>
                    <a:pt x="674" y="388"/>
                  </a:cubicBezTo>
                  <a:cubicBezTo>
                    <a:pt x="734" y="388"/>
                    <a:pt x="794" y="385"/>
                    <a:pt x="854" y="379"/>
                  </a:cubicBezTo>
                  <a:cubicBezTo>
                    <a:pt x="913" y="374"/>
                    <a:pt x="973" y="365"/>
                    <a:pt x="1031" y="353"/>
                  </a:cubicBezTo>
                  <a:cubicBezTo>
                    <a:pt x="1089" y="341"/>
                    <a:pt x="1147" y="326"/>
                    <a:pt x="1201" y="303"/>
                  </a:cubicBezTo>
                  <a:cubicBezTo>
                    <a:pt x="1228" y="292"/>
                    <a:pt x="1253" y="278"/>
                    <a:pt x="1275" y="262"/>
                  </a:cubicBezTo>
                  <a:cubicBezTo>
                    <a:pt x="1286" y="254"/>
                    <a:pt x="1295" y="244"/>
                    <a:pt x="1302" y="235"/>
                  </a:cubicBezTo>
                  <a:cubicBezTo>
                    <a:pt x="1305" y="230"/>
                    <a:pt x="1308" y="225"/>
                    <a:pt x="1309" y="220"/>
                  </a:cubicBezTo>
                  <a:cubicBezTo>
                    <a:pt x="1310" y="218"/>
                    <a:pt x="1311" y="216"/>
                    <a:pt x="1311" y="213"/>
                  </a:cubicBezTo>
                  <a:cubicBezTo>
                    <a:pt x="1311" y="212"/>
                    <a:pt x="1312" y="211"/>
                    <a:pt x="1312" y="210"/>
                  </a:cubicBezTo>
                  <a:cubicBezTo>
                    <a:pt x="1312" y="209"/>
                    <a:pt x="1312" y="209"/>
                    <a:pt x="1312" y="209"/>
                  </a:cubicBezTo>
                  <a:cubicBezTo>
                    <a:pt x="1312" y="206"/>
                    <a:pt x="1312" y="206"/>
                    <a:pt x="1312" y="206"/>
                  </a:cubicBezTo>
                  <a:lnTo>
                    <a:pt x="1336" y="206"/>
                  </a:lnTo>
                  <a:close/>
                </a:path>
              </a:pathLst>
            </a:custGeom>
            <a:grpFill/>
            <a:ln>
              <a:noFill/>
            </a:ln>
          </p:spPr>
          <p:txBody>
            <a:bodyPr vert="horz" wrap="square" lIns="93260" tIns="46630" rIns="93260" bIns="46630" numCol="1" anchor="t" anchorCtr="0" compatLnSpc="1">
              <a:prstTxWarp prst="textNoShape">
                <a:avLst/>
              </a:prstTxWarp>
            </a:bodyPr>
            <a:lstStyle/>
            <a:p>
              <a:pPr defTabSz="913556"/>
              <a:endParaRPr lang="en-US" sz="1700" dirty="0">
                <a:solidFill>
                  <a:srgbClr val="000000"/>
                </a:solidFill>
              </a:endParaRPr>
            </a:p>
          </p:txBody>
        </p:sp>
        <p:grpSp>
          <p:nvGrpSpPr>
            <p:cNvPr id="33" name="Group 32"/>
            <p:cNvGrpSpPr/>
            <p:nvPr/>
          </p:nvGrpSpPr>
          <p:grpSpPr>
            <a:xfrm>
              <a:off x="9517014" y="165423"/>
              <a:ext cx="142245" cy="397333"/>
              <a:chOff x="9517014" y="165423"/>
              <a:chExt cx="142245" cy="397333"/>
            </a:xfrm>
            <a:grpFill/>
          </p:grpSpPr>
          <p:sp>
            <p:nvSpPr>
              <p:cNvPr id="43" name="Freeform 745"/>
              <p:cNvSpPr>
                <a:spLocks/>
              </p:cNvSpPr>
              <p:nvPr/>
            </p:nvSpPr>
            <p:spPr bwMode="auto">
              <a:xfrm>
                <a:off x="9517014" y="273497"/>
                <a:ext cx="142245" cy="289259"/>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556"/>
                <a:endParaRPr lang="en-US" sz="1700" dirty="0">
                  <a:solidFill>
                    <a:srgbClr val="000000"/>
                  </a:solidFill>
                </a:endParaRPr>
              </a:p>
            </p:txBody>
          </p:sp>
          <p:sp>
            <p:nvSpPr>
              <p:cNvPr id="44" name="Oval 746"/>
              <p:cNvSpPr>
                <a:spLocks noChangeArrowheads="1"/>
              </p:cNvSpPr>
              <p:nvPr/>
            </p:nvSpPr>
            <p:spPr bwMode="auto">
              <a:xfrm>
                <a:off x="9544827" y="165423"/>
                <a:ext cx="86619" cy="858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556"/>
                <a:endParaRPr lang="en-US" sz="1700" dirty="0">
                  <a:solidFill>
                    <a:srgbClr val="000000"/>
                  </a:solidFill>
                </a:endParaRPr>
              </a:p>
            </p:txBody>
          </p:sp>
        </p:grpSp>
        <p:grpSp>
          <p:nvGrpSpPr>
            <p:cNvPr id="34" name="Group 33"/>
            <p:cNvGrpSpPr>
              <a:grpSpLocks noChangeAspect="1"/>
            </p:cNvGrpSpPr>
            <p:nvPr/>
          </p:nvGrpSpPr>
          <p:grpSpPr>
            <a:xfrm>
              <a:off x="10107769" y="147839"/>
              <a:ext cx="142245" cy="397333"/>
              <a:chOff x="7882374" y="1979957"/>
              <a:chExt cx="262996" cy="734626"/>
            </a:xfrm>
            <a:grpFill/>
          </p:grpSpPr>
          <p:sp>
            <p:nvSpPr>
              <p:cNvPr id="41" name="Freeform 745"/>
              <p:cNvSpPr>
                <a:spLocks/>
              </p:cNvSpPr>
              <p:nvPr/>
            </p:nvSpPr>
            <p:spPr bwMode="auto">
              <a:xfrm>
                <a:off x="7882374" y="2179775"/>
                <a:ext cx="262996" cy="534808"/>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556"/>
                <a:endParaRPr lang="en-US" sz="1700" dirty="0">
                  <a:solidFill>
                    <a:srgbClr val="000000"/>
                  </a:solidFill>
                </a:endParaRPr>
              </a:p>
            </p:txBody>
          </p:sp>
          <p:sp>
            <p:nvSpPr>
              <p:cNvPr id="42" name="Oval 746"/>
              <p:cNvSpPr>
                <a:spLocks noChangeArrowheads="1"/>
              </p:cNvSpPr>
              <p:nvPr/>
            </p:nvSpPr>
            <p:spPr bwMode="auto">
              <a:xfrm>
                <a:off x="7933798" y="1979957"/>
                <a:ext cx="160149" cy="15867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556"/>
                <a:endParaRPr lang="en-US" sz="1700" dirty="0">
                  <a:solidFill>
                    <a:srgbClr val="000000"/>
                  </a:solidFill>
                </a:endParaRPr>
              </a:p>
            </p:txBody>
          </p:sp>
        </p:grpSp>
        <p:grpSp>
          <p:nvGrpSpPr>
            <p:cNvPr id="35" name="Group 34"/>
            <p:cNvGrpSpPr>
              <a:grpSpLocks noChangeAspect="1"/>
            </p:cNvGrpSpPr>
            <p:nvPr/>
          </p:nvGrpSpPr>
          <p:grpSpPr>
            <a:xfrm>
              <a:off x="9824275" y="574024"/>
              <a:ext cx="153624" cy="429120"/>
              <a:chOff x="7882374" y="1979957"/>
              <a:chExt cx="262996" cy="734626"/>
            </a:xfrm>
            <a:grpFill/>
          </p:grpSpPr>
          <p:sp>
            <p:nvSpPr>
              <p:cNvPr id="39" name="Freeform 745"/>
              <p:cNvSpPr>
                <a:spLocks/>
              </p:cNvSpPr>
              <p:nvPr/>
            </p:nvSpPr>
            <p:spPr bwMode="auto">
              <a:xfrm>
                <a:off x="7882374" y="2179775"/>
                <a:ext cx="262996" cy="534808"/>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556"/>
                <a:endParaRPr lang="en-US" sz="1700" dirty="0">
                  <a:solidFill>
                    <a:srgbClr val="000000"/>
                  </a:solidFill>
                </a:endParaRPr>
              </a:p>
            </p:txBody>
          </p:sp>
          <p:sp>
            <p:nvSpPr>
              <p:cNvPr id="40" name="Oval 746"/>
              <p:cNvSpPr>
                <a:spLocks noChangeArrowheads="1"/>
              </p:cNvSpPr>
              <p:nvPr/>
            </p:nvSpPr>
            <p:spPr bwMode="auto">
              <a:xfrm>
                <a:off x="7933798" y="1979957"/>
                <a:ext cx="160149" cy="15867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556"/>
                <a:endParaRPr lang="en-US" sz="1700" dirty="0">
                  <a:solidFill>
                    <a:srgbClr val="000000"/>
                  </a:solidFill>
                </a:endParaRPr>
              </a:p>
            </p:txBody>
          </p:sp>
        </p:grpSp>
        <p:grpSp>
          <p:nvGrpSpPr>
            <p:cNvPr id="36" name="Group 35"/>
            <p:cNvGrpSpPr>
              <a:grpSpLocks noChangeAspect="1"/>
            </p:cNvGrpSpPr>
            <p:nvPr/>
          </p:nvGrpSpPr>
          <p:grpSpPr>
            <a:xfrm>
              <a:off x="10379862" y="538855"/>
              <a:ext cx="153624" cy="442147"/>
              <a:chOff x="7882374" y="1979957"/>
              <a:chExt cx="262996" cy="734626"/>
            </a:xfrm>
            <a:grpFill/>
          </p:grpSpPr>
          <p:sp>
            <p:nvSpPr>
              <p:cNvPr id="37" name="Freeform 745"/>
              <p:cNvSpPr>
                <a:spLocks/>
              </p:cNvSpPr>
              <p:nvPr/>
            </p:nvSpPr>
            <p:spPr bwMode="auto">
              <a:xfrm>
                <a:off x="7882374" y="2179775"/>
                <a:ext cx="262996" cy="534808"/>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556"/>
                <a:endParaRPr lang="en-US" sz="1700" dirty="0">
                  <a:solidFill>
                    <a:srgbClr val="000000"/>
                  </a:solidFill>
                </a:endParaRPr>
              </a:p>
            </p:txBody>
          </p:sp>
          <p:sp>
            <p:nvSpPr>
              <p:cNvPr id="38" name="Oval 746"/>
              <p:cNvSpPr>
                <a:spLocks noChangeArrowheads="1"/>
              </p:cNvSpPr>
              <p:nvPr/>
            </p:nvSpPr>
            <p:spPr bwMode="auto">
              <a:xfrm>
                <a:off x="7933798" y="1979957"/>
                <a:ext cx="160149" cy="15867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556"/>
                <a:endParaRPr lang="en-US" sz="1700" dirty="0">
                  <a:solidFill>
                    <a:srgbClr val="000000"/>
                  </a:solidFill>
                </a:endParaRPr>
              </a:p>
            </p:txBody>
          </p:sp>
        </p:grpSp>
      </p:grpSp>
      <p:sp>
        <p:nvSpPr>
          <p:cNvPr id="55" name="Freeform 54"/>
          <p:cNvSpPr/>
          <p:nvPr/>
        </p:nvSpPr>
        <p:spPr>
          <a:xfrm>
            <a:off x="8968642" y="2200233"/>
            <a:ext cx="1990120" cy="1746636"/>
          </a:xfrm>
          <a:custGeom>
            <a:avLst/>
            <a:gdLst>
              <a:gd name="connsiteX0" fmla="*/ 0 w 2059359"/>
              <a:gd name="connsiteY0" fmla="*/ 0 h 3541235"/>
              <a:gd name="connsiteX1" fmla="*/ 2059359 w 2059359"/>
              <a:gd name="connsiteY1" fmla="*/ 0 h 3541235"/>
              <a:gd name="connsiteX2" fmla="*/ 2059359 w 2059359"/>
              <a:gd name="connsiteY2" fmla="*/ 3541235 h 3541235"/>
              <a:gd name="connsiteX3" fmla="*/ 0 w 2059359"/>
              <a:gd name="connsiteY3" fmla="*/ 3541235 h 3541235"/>
              <a:gd name="connsiteX4" fmla="*/ 0 w 2059359"/>
              <a:gd name="connsiteY4" fmla="*/ 0 h 354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3541235">
                <a:moveTo>
                  <a:pt x="0" y="0"/>
                </a:moveTo>
                <a:lnTo>
                  <a:pt x="2059359" y="0"/>
                </a:lnTo>
                <a:lnTo>
                  <a:pt x="2059359" y="3541235"/>
                </a:lnTo>
                <a:lnTo>
                  <a:pt x="0" y="3541235"/>
                </a:lnTo>
                <a:lnTo>
                  <a:pt x="0"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8" tIns="149159" rIns="186448" bIns="149159" numCol="1" spcCol="0" rtlCol="0" fromWordArt="0" anchor="t" anchorCtr="0" forceAA="0" compatLnSpc="1">
            <a:prstTxWarp prst="textNoShape">
              <a:avLst/>
            </a:prstTxWarp>
            <a:noAutofit/>
          </a:bodyPr>
          <a:lstStyle/>
          <a:p>
            <a:pPr defTabSz="932377"/>
            <a:r>
              <a:rPr lang="en-US" dirty="0">
                <a:gradFill>
                  <a:gsLst>
                    <a:gs pos="1250">
                      <a:srgbClr val="000000"/>
                    </a:gs>
                    <a:gs pos="100000">
                      <a:srgbClr val="000000"/>
                    </a:gs>
                  </a:gsLst>
                  <a:lin ang="5400000" scaled="0"/>
                </a:gradFill>
              </a:rPr>
              <a:t>OneDrive</a:t>
            </a:r>
          </a:p>
        </p:txBody>
      </p:sp>
      <p:sp>
        <p:nvSpPr>
          <p:cNvPr id="56" name="Freeform 6"/>
          <p:cNvSpPr>
            <a:spLocks noChangeAspect="1" noEditPoints="1"/>
          </p:cNvSpPr>
          <p:nvPr/>
        </p:nvSpPr>
        <p:spPr bwMode="black">
          <a:xfrm>
            <a:off x="9503247" y="2656699"/>
            <a:ext cx="920917" cy="1178521"/>
          </a:xfrm>
          <a:custGeom>
            <a:avLst/>
            <a:gdLst>
              <a:gd name="T0" fmla="*/ 326 w 813"/>
              <a:gd name="T1" fmla="*/ 0 h 1040"/>
              <a:gd name="T2" fmla="*/ 121 w 813"/>
              <a:gd name="T3" fmla="*/ 174 h 1040"/>
              <a:gd name="T4" fmla="*/ 121 w 813"/>
              <a:gd name="T5" fmla="*/ 254 h 1040"/>
              <a:gd name="T6" fmla="*/ 0 w 813"/>
              <a:gd name="T7" fmla="*/ 357 h 1040"/>
              <a:gd name="T8" fmla="*/ 0 w 813"/>
              <a:gd name="T9" fmla="*/ 1040 h 1040"/>
              <a:gd name="T10" fmla="*/ 692 w 813"/>
              <a:gd name="T11" fmla="*/ 1040 h 1040"/>
              <a:gd name="T12" fmla="*/ 692 w 813"/>
              <a:gd name="T13" fmla="*/ 857 h 1040"/>
              <a:gd name="T14" fmla="*/ 813 w 813"/>
              <a:gd name="T15" fmla="*/ 857 h 1040"/>
              <a:gd name="T16" fmla="*/ 813 w 813"/>
              <a:gd name="T17" fmla="*/ 0 h 1040"/>
              <a:gd name="T18" fmla="*/ 326 w 813"/>
              <a:gd name="T19" fmla="*/ 0 h 1040"/>
              <a:gd name="T20" fmla="*/ 619 w 813"/>
              <a:gd name="T21" fmla="*/ 978 h 1040"/>
              <a:gd name="T22" fmla="*/ 73 w 813"/>
              <a:gd name="T23" fmla="*/ 978 h 1040"/>
              <a:gd name="T24" fmla="*/ 73 w 813"/>
              <a:gd name="T25" fmla="*/ 424 h 1040"/>
              <a:gd name="T26" fmla="*/ 121 w 813"/>
              <a:gd name="T27" fmla="*/ 424 h 1040"/>
              <a:gd name="T28" fmla="*/ 121 w 813"/>
              <a:gd name="T29" fmla="*/ 857 h 1040"/>
              <a:gd name="T30" fmla="*/ 619 w 813"/>
              <a:gd name="T31" fmla="*/ 857 h 1040"/>
              <a:gd name="T32" fmla="*/ 619 w 813"/>
              <a:gd name="T33" fmla="*/ 978 h 1040"/>
              <a:gd name="T34" fmla="*/ 740 w 813"/>
              <a:gd name="T35" fmla="*/ 796 h 1040"/>
              <a:gd name="T36" fmla="*/ 194 w 813"/>
              <a:gd name="T37" fmla="*/ 796 h 1040"/>
              <a:gd name="T38" fmla="*/ 194 w 813"/>
              <a:gd name="T39" fmla="*/ 241 h 1040"/>
              <a:gd name="T40" fmla="*/ 404 w 813"/>
              <a:gd name="T41" fmla="*/ 241 h 1040"/>
              <a:gd name="T42" fmla="*/ 404 w 813"/>
              <a:gd name="T43" fmla="*/ 62 h 1040"/>
              <a:gd name="T44" fmla="*/ 740 w 813"/>
              <a:gd name="T45" fmla="*/ 62 h 1040"/>
              <a:gd name="T46" fmla="*/ 740 w 813"/>
              <a:gd name="T47" fmla="*/ 79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1040">
                <a:moveTo>
                  <a:pt x="326" y="0"/>
                </a:moveTo>
                <a:lnTo>
                  <a:pt x="121" y="174"/>
                </a:lnTo>
                <a:lnTo>
                  <a:pt x="121" y="254"/>
                </a:lnTo>
                <a:lnTo>
                  <a:pt x="0" y="357"/>
                </a:lnTo>
                <a:lnTo>
                  <a:pt x="0" y="1040"/>
                </a:lnTo>
                <a:lnTo>
                  <a:pt x="692" y="1040"/>
                </a:lnTo>
                <a:lnTo>
                  <a:pt x="692" y="857"/>
                </a:lnTo>
                <a:lnTo>
                  <a:pt x="813" y="857"/>
                </a:lnTo>
                <a:lnTo>
                  <a:pt x="813" y="0"/>
                </a:lnTo>
                <a:lnTo>
                  <a:pt x="326" y="0"/>
                </a:lnTo>
                <a:close/>
                <a:moveTo>
                  <a:pt x="619" y="978"/>
                </a:moveTo>
                <a:lnTo>
                  <a:pt x="73" y="978"/>
                </a:lnTo>
                <a:lnTo>
                  <a:pt x="73" y="424"/>
                </a:lnTo>
                <a:lnTo>
                  <a:pt x="121" y="424"/>
                </a:lnTo>
                <a:lnTo>
                  <a:pt x="121" y="857"/>
                </a:lnTo>
                <a:lnTo>
                  <a:pt x="619" y="857"/>
                </a:lnTo>
                <a:lnTo>
                  <a:pt x="619" y="978"/>
                </a:lnTo>
                <a:close/>
                <a:moveTo>
                  <a:pt x="740" y="796"/>
                </a:moveTo>
                <a:lnTo>
                  <a:pt x="194" y="796"/>
                </a:lnTo>
                <a:lnTo>
                  <a:pt x="194" y="241"/>
                </a:lnTo>
                <a:lnTo>
                  <a:pt x="404" y="241"/>
                </a:lnTo>
                <a:lnTo>
                  <a:pt x="404" y="62"/>
                </a:lnTo>
                <a:lnTo>
                  <a:pt x="740" y="62"/>
                </a:lnTo>
                <a:lnTo>
                  <a:pt x="740" y="796"/>
                </a:lnTo>
                <a:close/>
              </a:path>
            </a:pathLst>
          </a:custGeom>
          <a:solidFill>
            <a:schemeClr val="bg1"/>
          </a:solidFill>
          <a:ln w="7" cap="flat">
            <a:noFill/>
            <a:prstDash val="solid"/>
            <a:miter lim="800000"/>
            <a:headEnd/>
            <a:tailEnd/>
          </a:ln>
        </p:spPr>
        <p:txBody>
          <a:bodyPr vert="horz" wrap="square" lIns="93223" tIns="46613" rIns="93223" bIns="46613" numCol="1" anchor="t" anchorCtr="0" compatLnSpc="1">
            <a:prstTxWarp prst="textNoShape">
              <a:avLst/>
            </a:prstTxWarp>
          </a:bodyPr>
          <a:lstStyle/>
          <a:p>
            <a:pPr defTabSz="913556"/>
            <a:endParaRPr lang="en-US" sz="1700" dirty="0">
              <a:solidFill>
                <a:srgbClr val="000000"/>
              </a:solidFill>
            </a:endParaRPr>
          </a:p>
        </p:txBody>
      </p:sp>
      <p:sp>
        <p:nvSpPr>
          <p:cNvPr id="57" name="Freeform 56"/>
          <p:cNvSpPr/>
          <p:nvPr/>
        </p:nvSpPr>
        <p:spPr>
          <a:xfrm>
            <a:off x="5889476" y="3964893"/>
            <a:ext cx="2596284" cy="2461922"/>
          </a:xfrm>
          <a:custGeom>
            <a:avLst/>
            <a:gdLst>
              <a:gd name="connsiteX0" fmla="*/ 0 w 2059359"/>
              <a:gd name="connsiteY0" fmla="*/ 0 h 3541235"/>
              <a:gd name="connsiteX1" fmla="*/ 2059359 w 2059359"/>
              <a:gd name="connsiteY1" fmla="*/ 0 h 3541235"/>
              <a:gd name="connsiteX2" fmla="*/ 2059359 w 2059359"/>
              <a:gd name="connsiteY2" fmla="*/ 3541235 h 3541235"/>
              <a:gd name="connsiteX3" fmla="*/ 0 w 2059359"/>
              <a:gd name="connsiteY3" fmla="*/ 3541235 h 3541235"/>
              <a:gd name="connsiteX4" fmla="*/ 0 w 2059359"/>
              <a:gd name="connsiteY4" fmla="*/ 0 h 354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3541235">
                <a:moveTo>
                  <a:pt x="0" y="0"/>
                </a:moveTo>
                <a:lnTo>
                  <a:pt x="2059359" y="0"/>
                </a:lnTo>
                <a:lnTo>
                  <a:pt x="2059359" y="3541235"/>
                </a:lnTo>
                <a:lnTo>
                  <a:pt x="0" y="3541235"/>
                </a:lnTo>
                <a:lnTo>
                  <a:pt x="0" y="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8" tIns="149159" rIns="186448" bIns="149159" numCol="1" spcCol="0" rtlCol="0" fromWordArt="0" anchor="t" anchorCtr="0" forceAA="0" compatLnSpc="1">
            <a:prstTxWarp prst="textNoShape">
              <a:avLst/>
            </a:prstTxWarp>
            <a:noAutofit/>
          </a:bodyPr>
          <a:lstStyle/>
          <a:p>
            <a:pPr defTabSz="932377"/>
            <a:r>
              <a:rPr lang="en-US" dirty="0">
                <a:gradFill>
                  <a:gsLst>
                    <a:gs pos="1250">
                      <a:srgbClr val="000000"/>
                    </a:gs>
                    <a:gs pos="100000">
                      <a:srgbClr val="000000"/>
                    </a:gs>
                  </a:gsLst>
                  <a:lin ang="5400000" scaled="0"/>
                </a:gradFill>
              </a:rPr>
              <a:t>Client API</a:t>
            </a:r>
          </a:p>
        </p:txBody>
      </p:sp>
      <p:sp>
        <p:nvSpPr>
          <p:cNvPr id="60" name="Rectangle 59"/>
          <p:cNvSpPr/>
          <p:nvPr/>
        </p:nvSpPr>
        <p:spPr>
          <a:xfrm>
            <a:off x="5960181" y="5756633"/>
            <a:ext cx="1215292" cy="636844"/>
          </a:xfrm>
          <a:prstGeom prst="rect">
            <a:avLst/>
          </a:prstGeom>
          <a:solidFill>
            <a:schemeClr val="accent1"/>
          </a:solidFill>
          <a:ln w="10795" cap="flat" cmpd="sng" algn="ctr">
            <a:noFill/>
            <a:prstDash val="solid"/>
          </a:ln>
          <a:effectLst/>
        </p:spPr>
        <p:txBody>
          <a:bodyPr lIns="124249" tIns="62124" rIns="124249" bIns="62124" rtlCol="0" anchor="t" anchorCtr="0"/>
          <a:lstStyle/>
          <a:p>
            <a:pPr defTabSz="913554"/>
            <a:r>
              <a:rPr lang="en-US" sz="1600" dirty="0">
                <a:gradFill>
                  <a:gsLst>
                    <a:gs pos="0">
                      <a:srgbClr val="FFFFFF"/>
                    </a:gs>
                    <a:gs pos="53000">
                      <a:srgbClr val="FFFFFF"/>
                    </a:gs>
                  </a:gsLst>
                  <a:lin ang="5400000" scaled="0"/>
                </a:gradFill>
                <a:ea typeface="Segoe UI" pitchFamily="34" charset="0"/>
                <a:cs typeface="Segoe UI" pitchFamily="34" charset="0"/>
              </a:rPr>
              <a:t>Search</a:t>
            </a:r>
          </a:p>
        </p:txBody>
      </p:sp>
      <p:sp>
        <p:nvSpPr>
          <p:cNvPr id="65" name="Rectangle 64"/>
          <p:cNvSpPr/>
          <p:nvPr/>
        </p:nvSpPr>
        <p:spPr>
          <a:xfrm>
            <a:off x="5961405" y="4426088"/>
            <a:ext cx="1215292" cy="636844"/>
          </a:xfrm>
          <a:prstGeom prst="rect">
            <a:avLst/>
          </a:prstGeom>
          <a:solidFill>
            <a:schemeClr val="accent1"/>
          </a:solidFill>
          <a:ln w="10795" cap="flat" cmpd="sng" algn="ctr">
            <a:noFill/>
            <a:prstDash val="solid"/>
          </a:ln>
          <a:effectLst/>
        </p:spPr>
        <p:txBody>
          <a:bodyPr lIns="124249" tIns="62124" rIns="124249" bIns="62124" rtlCol="0" anchor="t" anchorCtr="0"/>
          <a:lstStyle/>
          <a:p>
            <a:pPr defTabSz="913554">
              <a:defRPr/>
            </a:pPr>
            <a:r>
              <a:rPr lang="en-US" sz="1600" dirty="0">
                <a:gradFill>
                  <a:gsLst>
                    <a:gs pos="0">
                      <a:srgbClr val="FFFFFF"/>
                    </a:gs>
                    <a:gs pos="53000">
                      <a:srgbClr val="FFFFFF"/>
                    </a:gs>
                  </a:gsLst>
                  <a:lin ang="5400000" scaled="0"/>
                </a:gradFill>
                <a:ea typeface="Segoe UI" pitchFamily="34" charset="0"/>
                <a:cs typeface="Segoe UI" pitchFamily="34" charset="0"/>
              </a:rPr>
              <a:t>Sites, Lists and Libs</a:t>
            </a:r>
          </a:p>
        </p:txBody>
      </p:sp>
      <p:sp>
        <p:nvSpPr>
          <p:cNvPr id="68" name="Rectangle 67"/>
          <p:cNvSpPr/>
          <p:nvPr/>
        </p:nvSpPr>
        <p:spPr>
          <a:xfrm>
            <a:off x="7224878" y="4426088"/>
            <a:ext cx="1215292" cy="636844"/>
          </a:xfrm>
          <a:prstGeom prst="rect">
            <a:avLst/>
          </a:prstGeom>
          <a:solidFill>
            <a:schemeClr val="accent1"/>
          </a:solidFill>
          <a:ln w="10795" cap="flat" cmpd="sng" algn="ctr">
            <a:noFill/>
            <a:prstDash val="solid"/>
          </a:ln>
          <a:effectLst/>
        </p:spPr>
        <p:txBody>
          <a:bodyPr lIns="124249" tIns="62124" rIns="124249" bIns="62124" rtlCol="0" anchor="t" anchorCtr="0"/>
          <a:lstStyle/>
          <a:p>
            <a:pPr defTabSz="913554"/>
            <a:r>
              <a:rPr lang="en-US" sz="1600" dirty="0">
                <a:gradFill>
                  <a:gsLst>
                    <a:gs pos="0">
                      <a:srgbClr val="FFFFFF"/>
                    </a:gs>
                    <a:gs pos="53000">
                      <a:srgbClr val="FFFFFF"/>
                    </a:gs>
                  </a:gsLst>
                  <a:lin ang="5400000" scaled="0"/>
                </a:gradFill>
                <a:ea typeface="Segoe UI" pitchFamily="34" charset="0"/>
                <a:cs typeface="Segoe UI" pitchFamily="34" charset="0"/>
              </a:rPr>
              <a:t>Taxonomy</a:t>
            </a:r>
          </a:p>
        </p:txBody>
      </p:sp>
      <p:sp>
        <p:nvSpPr>
          <p:cNvPr id="71" name="Rectangle 70"/>
          <p:cNvSpPr/>
          <p:nvPr/>
        </p:nvSpPr>
        <p:spPr>
          <a:xfrm>
            <a:off x="7220475" y="5089493"/>
            <a:ext cx="1215292" cy="636844"/>
          </a:xfrm>
          <a:prstGeom prst="rect">
            <a:avLst/>
          </a:prstGeom>
          <a:solidFill>
            <a:schemeClr val="accent1"/>
          </a:solidFill>
          <a:ln w="10795" cap="flat" cmpd="sng" algn="ctr">
            <a:noFill/>
            <a:prstDash val="solid"/>
          </a:ln>
          <a:effectLst/>
        </p:spPr>
        <p:txBody>
          <a:bodyPr lIns="124249" tIns="62124" rIns="124249" bIns="62124" rtlCol="0" anchor="t" anchorCtr="0"/>
          <a:lstStyle/>
          <a:p>
            <a:pPr defTabSz="913554"/>
            <a:r>
              <a:rPr lang="en-US" sz="1600" dirty="0">
                <a:gradFill>
                  <a:gsLst>
                    <a:gs pos="0">
                      <a:srgbClr val="FFFFFF"/>
                    </a:gs>
                    <a:gs pos="53000">
                      <a:srgbClr val="FFFFFF"/>
                    </a:gs>
                  </a:gsLst>
                  <a:lin ang="5400000" scaled="0"/>
                </a:gradFill>
                <a:ea typeface="Segoe UI" pitchFamily="34" charset="0"/>
                <a:cs typeface="Segoe UI" pitchFamily="34" charset="0"/>
              </a:rPr>
              <a:t>BCS</a:t>
            </a:r>
          </a:p>
        </p:txBody>
      </p:sp>
      <p:grpSp>
        <p:nvGrpSpPr>
          <p:cNvPr id="73" name="Group 72"/>
          <p:cNvGrpSpPr/>
          <p:nvPr/>
        </p:nvGrpSpPr>
        <p:grpSpPr>
          <a:xfrm>
            <a:off x="5953046" y="5091360"/>
            <a:ext cx="1215292" cy="636844"/>
            <a:chOff x="2278993" y="1212341"/>
            <a:chExt cx="1920240" cy="1005851"/>
          </a:xfrm>
        </p:grpSpPr>
        <p:sp>
          <p:nvSpPr>
            <p:cNvPr id="74" name="Rectangle 73"/>
            <p:cNvSpPr/>
            <p:nvPr/>
          </p:nvSpPr>
          <p:spPr>
            <a:xfrm>
              <a:off x="2278993" y="1212341"/>
              <a:ext cx="1920240" cy="1005851"/>
            </a:xfrm>
            <a:prstGeom prst="rect">
              <a:avLst/>
            </a:prstGeom>
            <a:solidFill>
              <a:schemeClr val="accent1"/>
            </a:solidFill>
            <a:ln w="10795" cap="flat" cmpd="sng" algn="ctr">
              <a:noFill/>
              <a:prstDash val="solid"/>
            </a:ln>
            <a:effectLst/>
          </p:spPr>
          <p:txBody>
            <a:bodyPr lIns="124298" tIns="62149" rIns="124298" bIns="62149" rtlCol="0" anchor="t" anchorCtr="0"/>
            <a:lstStyle/>
            <a:p>
              <a:pPr defTabSz="913554"/>
              <a:r>
                <a:rPr lang="en-US" sz="1600" dirty="0">
                  <a:gradFill>
                    <a:gsLst>
                      <a:gs pos="0">
                        <a:srgbClr val="FFFFFF"/>
                      </a:gs>
                      <a:gs pos="53000">
                        <a:srgbClr val="FFFFFF"/>
                      </a:gs>
                    </a:gsLst>
                    <a:lin ang="5400000" scaled="0"/>
                  </a:gradFill>
                  <a:ea typeface="Segoe UI" pitchFamily="34" charset="0"/>
                  <a:cs typeface="Segoe UI" pitchFamily="34" charset="0"/>
                </a:rPr>
                <a:t>Workflow</a:t>
              </a:r>
            </a:p>
          </p:txBody>
        </p:sp>
        <p:grpSp>
          <p:nvGrpSpPr>
            <p:cNvPr id="75" name="Group 74"/>
            <p:cNvGrpSpPr/>
            <p:nvPr/>
          </p:nvGrpSpPr>
          <p:grpSpPr bwMode="black">
            <a:xfrm>
              <a:off x="3152237" y="1535182"/>
              <a:ext cx="167781" cy="350062"/>
              <a:chOff x="3525838" y="989012"/>
              <a:chExt cx="401638" cy="838201"/>
            </a:xfrm>
          </p:grpSpPr>
          <p:sp>
            <p:nvSpPr>
              <p:cNvPr id="77"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6630" rIns="93260" bIns="46630" numCol="1" anchor="t" anchorCtr="0" compatLnSpc="1">
                <a:prstTxWarp prst="textNoShape">
                  <a:avLst/>
                </a:prstTxWarp>
              </a:bodyPr>
              <a:lstStyle/>
              <a:p>
                <a:pPr algn="ctr" defTabSz="913737"/>
                <a:endParaRPr lang="en-US" sz="1600" dirty="0">
                  <a:gradFill>
                    <a:gsLst>
                      <a:gs pos="0">
                        <a:srgbClr val="FFFFFF"/>
                      </a:gs>
                      <a:gs pos="100000">
                        <a:srgbClr val="FFFFFF"/>
                      </a:gs>
                    </a:gsLst>
                    <a:lin ang="5400000" scaled="0"/>
                  </a:gradFill>
                </a:endParaRPr>
              </a:p>
            </p:txBody>
          </p:sp>
          <p:sp>
            <p:nvSpPr>
              <p:cNvPr id="78"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6630" rIns="93260" bIns="46630" numCol="1" anchor="t" anchorCtr="0" compatLnSpc="1">
                <a:prstTxWarp prst="textNoShape">
                  <a:avLst/>
                </a:prstTxWarp>
              </a:bodyPr>
              <a:lstStyle/>
              <a:p>
                <a:pPr algn="ctr" defTabSz="913737"/>
                <a:endParaRPr lang="en-US" sz="1600" dirty="0">
                  <a:gradFill>
                    <a:gsLst>
                      <a:gs pos="0">
                        <a:srgbClr val="FFFFFF"/>
                      </a:gs>
                      <a:gs pos="100000">
                        <a:srgbClr val="FFFFFF"/>
                      </a:gs>
                    </a:gsLst>
                    <a:lin ang="5400000" scaled="0"/>
                  </a:gradFill>
                </a:endParaRPr>
              </a:p>
            </p:txBody>
          </p:sp>
        </p:grpSp>
      </p:grpSp>
      <p:sp>
        <p:nvSpPr>
          <p:cNvPr id="80" name="Rectangle 79"/>
          <p:cNvSpPr/>
          <p:nvPr/>
        </p:nvSpPr>
        <p:spPr>
          <a:xfrm>
            <a:off x="7212654" y="5761502"/>
            <a:ext cx="1223117" cy="631975"/>
          </a:xfrm>
          <a:prstGeom prst="rect">
            <a:avLst/>
          </a:prstGeom>
          <a:solidFill>
            <a:schemeClr val="accent1"/>
          </a:solidFill>
          <a:ln w="10795" cap="flat" cmpd="sng" algn="ctr">
            <a:noFill/>
            <a:prstDash val="solid"/>
          </a:ln>
          <a:effectLst/>
        </p:spPr>
        <p:txBody>
          <a:bodyPr lIns="121789" tIns="60894" rIns="121789" bIns="60894" rtlCol="0" anchor="t" anchorCtr="0"/>
          <a:lstStyle/>
          <a:p>
            <a:pPr defTabSz="913554"/>
            <a:r>
              <a:rPr lang="en-US" sz="3300" dirty="0">
                <a:gradFill>
                  <a:gsLst>
                    <a:gs pos="0">
                      <a:srgbClr val="FFFFFF"/>
                    </a:gs>
                    <a:gs pos="53000">
                      <a:srgbClr val="FFFFFF"/>
                    </a:gs>
                  </a:gsLst>
                  <a:lin ang="5400000" scaled="0"/>
                </a:gradFill>
                <a:ea typeface="Segoe UI" pitchFamily="34" charset="0"/>
                <a:cs typeface="Segoe UI" pitchFamily="34" charset="0"/>
              </a:rPr>
              <a:t>…</a:t>
            </a:r>
          </a:p>
        </p:txBody>
      </p:sp>
    </p:spTree>
    <p:extLst>
      <p:ext uri="{BB962C8B-B14F-4D97-AF65-F5344CB8AC3E}">
        <p14:creationId xmlns:p14="http://schemas.microsoft.com/office/powerpoint/2010/main" val="3624347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NZ" sz="4000" dirty="0" smtClean="0"/>
              <a:t>Find services with Discovery Service</a:t>
            </a:r>
            <a:endParaRPr lang="en-NZ" sz="4000" dirty="0"/>
          </a:p>
        </p:txBody>
      </p:sp>
      <p:sp>
        <p:nvSpPr>
          <p:cNvPr id="6" name="TextBox 5"/>
          <p:cNvSpPr txBox="1"/>
          <p:nvPr/>
        </p:nvSpPr>
        <p:spPr>
          <a:xfrm>
            <a:off x="1191497" y="1957754"/>
            <a:ext cx="10044544" cy="1071062"/>
          </a:xfrm>
          <a:prstGeom prst="rect">
            <a:avLst/>
          </a:prstGeom>
          <a:noFill/>
        </p:spPr>
        <p:txBody>
          <a:bodyPr wrap="square" lIns="182773" tIns="146218" rIns="182773" bIns="146218" rtlCol="0">
            <a:spAutoFit/>
          </a:bodyPr>
          <a:lstStyle/>
          <a:p>
            <a:pPr>
              <a:lnSpc>
                <a:spcPct val="90000"/>
              </a:lnSpc>
              <a:spcAft>
                <a:spcPts val="600"/>
              </a:spcAft>
            </a:pPr>
            <a:r>
              <a:rPr lang="en-NZ" sz="2800" dirty="0">
                <a:gradFill>
                  <a:gsLst>
                    <a:gs pos="2917">
                      <a:srgbClr val="FFFFFF"/>
                    </a:gs>
                    <a:gs pos="30000">
                      <a:srgbClr val="FFFFFF"/>
                    </a:gs>
                  </a:gsLst>
                  <a:lin ang="5400000" scaled="0"/>
                </a:gradFill>
              </a:rPr>
              <a:t>Discovery Service API allows you to determines location of 			   related O365 services for users</a:t>
            </a:r>
          </a:p>
        </p:txBody>
      </p:sp>
      <p:cxnSp>
        <p:nvCxnSpPr>
          <p:cNvPr id="17" name="Straight Arrow Connector 16"/>
          <p:cNvCxnSpPr/>
          <p:nvPr/>
        </p:nvCxnSpPr>
        <p:spPr>
          <a:xfrm flipH="1">
            <a:off x="3358011" y="3524705"/>
            <a:ext cx="2159562" cy="1422682"/>
          </a:xfrm>
          <a:prstGeom prst="straightConnector1">
            <a:avLst/>
          </a:prstGeom>
          <a:ln w="38100">
            <a:solidFill>
              <a:srgbClr val="F2502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24122" y="4992026"/>
            <a:ext cx="2067791" cy="683090"/>
          </a:xfrm>
          <a:prstGeom prst="rect">
            <a:avLst/>
          </a:prstGeom>
          <a:noFill/>
        </p:spPr>
        <p:txBody>
          <a:bodyPr wrap="square" lIns="182773" tIns="146218" rIns="182773" bIns="146218" rtlCol="0">
            <a:spAutoFit/>
          </a:bodyPr>
          <a:lstStyle/>
          <a:p>
            <a:pPr algn="ctr">
              <a:lnSpc>
                <a:spcPct val="90000"/>
              </a:lnSpc>
              <a:spcAft>
                <a:spcPts val="600"/>
              </a:spcAft>
            </a:pPr>
            <a:r>
              <a:rPr lang="en-NZ" sz="2800" dirty="0">
                <a:gradFill>
                  <a:gsLst>
                    <a:gs pos="2917">
                      <a:schemeClr val="tx1"/>
                    </a:gs>
                    <a:gs pos="30000">
                      <a:schemeClr val="tx1"/>
                    </a:gs>
                  </a:gsLst>
                  <a:lin ang="5400000" scaled="0"/>
                </a:gradFill>
              </a:rPr>
              <a:t>Files</a:t>
            </a:r>
          </a:p>
        </p:txBody>
      </p:sp>
      <p:sp>
        <p:nvSpPr>
          <p:cNvPr id="11" name="TextBox 10"/>
          <p:cNvSpPr txBox="1"/>
          <p:nvPr/>
        </p:nvSpPr>
        <p:spPr>
          <a:xfrm>
            <a:off x="5129657" y="4992026"/>
            <a:ext cx="2067791" cy="683090"/>
          </a:xfrm>
          <a:prstGeom prst="rect">
            <a:avLst/>
          </a:prstGeom>
          <a:noFill/>
        </p:spPr>
        <p:txBody>
          <a:bodyPr wrap="square" lIns="182773" tIns="146218" rIns="182773" bIns="146218" rtlCol="0">
            <a:spAutoFit/>
          </a:bodyPr>
          <a:lstStyle/>
          <a:p>
            <a:pPr algn="ctr">
              <a:lnSpc>
                <a:spcPct val="90000"/>
              </a:lnSpc>
              <a:spcAft>
                <a:spcPts val="600"/>
              </a:spcAft>
            </a:pPr>
            <a:r>
              <a:rPr lang="en-NZ" sz="2800" dirty="0">
                <a:gradFill>
                  <a:gsLst>
                    <a:gs pos="2917">
                      <a:schemeClr val="tx1"/>
                    </a:gs>
                    <a:gs pos="30000">
                      <a:schemeClr val="tx1"/>
                    </a:gs>
                  </a:gsLst>
                  <a:lin ang="5400000" scaled="0"/>
                </a:gradFill>
              </a:rPr>
              <a:t>Calendars</a:t>
            </a:r>
          </a:p>
        </p:txBody>
      </p:sp>
      <p:sp>
        <p:nvSpPr>
          <p:cNvPr id="13" name="TextBox 12"/>
          <p:cNvSpPr txBox="1"/>
          <p:nvPr/>
        </p:nvSpPr>
        <p:spPr>
          <a:xfrm>
            <a:off x="7827826" y="4947381"/>
            <a:ext cx="2149184" cy="683090"/>
          </a:xfrm>
          <a:prstGeom prst="rect">
            <a:avLst/>
          </a:prstGeom>
          <a:noFill/>
        </p:spPr>
        <p:txBody>
          <a:bodyPr wrap="square" lIns="182773" tIns="146218" rIns="182773" bIns="146218" rtlCol="0">
            <a:spAutoFit/>
          </a:bodyPr>
          <a:lstStyle/>
          <a:p>
            <a:pPr algn="ctr">
              <a:lnSpc>
                <a:spcPct val="90000"/>
              </a:lnSpc>
              <a:spcAft>
                <a:spcPts val="600"/>
              </a:spcAft>
            </a:pPr>
            <a:r>
              <a:rPr lang="en-NZ" sz="2800" dirty="0">
                <a:gradFill>
                  <a:gsLst>
                    <a:gs pos="2917">
                      <a:schemeClr val="tx1"/>
                    </a:gs>
                    <a:gs pos="30000">
                      <a:schemeClr val="tx1"/>
                    </a:gs>
                  </a:gsLst>
                  <a:lin ang="5400000" scaled="0"/>
                </a:gradFill>
              </a:rPr>
              <a:t>Mail </a:t>
            </a:r>
          </a:p>
        </p:txBody>
      </p:sp>
      <p:cxnSp>
        <p:nvCxnSpPr>
          <p:cNvPr id="14" name="Straight Arrow Connector 13"/>
          <p:cNvCxnSpPr/>
          <p:nvPr/>
        </p:nvCxnSpPr>
        <p:spPr>
          <a:xfrm>
            <a:off x="6213764" y="3524705"/>
            <a:ext cx="0" cy="1422682"/>
          </a:xfrm>
          <a:prstGeom prst="straightConnector1">
            <a:avLst/>
          </a:prstGeom>
          <a:ln w="38100">
            <a:solidFill>
              <a:srgbClr val="F2502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3" idx="0"/>
          </p:cNvCxnSpPr>
          <p:nvPr/>
        </p:nvCxnSpPr>
        <p:spPr>
          <a:xfrm>
            <a:off x="6911691" y="3524705"/>
            <a:ext cx="1990727" cy="1422676"/>
          </a:xfrm>
          <a:prstGeom prst="straightConnector1">
            <a:avLst/>
          </a:prstGeom>
          <a:ln w="38100">
            <a:solidFill>
              <a:srgbClr val="F25022"/>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727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NZ" sz="4000" dirty="0" smtClean="0"/>
              <a:t>O365 API built on standards</a:t>
            </a:r>
            <a:endParaRPr lang="en-NZ" sz="4000" dirty="0"/>
          </a:p>
        </p:txBody>
      </p:sp>
      <p:sp>
        <p:nvSpPr>
          <p:cNvPr id="6" name="TextBox 5"/>
          <p:cNvSpPr txBox="1"/>
          <p:nvPr/>
        </p:nvSpPr>
        <p:spPr>
          <a:xfrm>
            <a:off x="1160324" y="2008038"/>
            <a:ext cx="10044544" cy="849463"/>
          </a:xfrm>
          <a:prstGeom prst="rect">
            <a:avLst/>
          </a:prstGeom>
          <a:noFill/>
        </p:spPr>
        <p:txBody>
          <a:bodyPr wrap="square" lIns="182773" tIns="146218" rIns="182773" bIns="146218" rtlCol="0">
            <a:spAutoFit/>
          </a:bodyPr>
          <a:lstStyle/>
          <a:p>
            <a:pPr>
              <a:lnSpc>
                <a:spcPct val="90000"/>
              </a:lnSpc>
              <a:spcAft>
                <a:spcPts val="600"/>
              </a:spcAft>
            </a:pPr>
            <a:r>
              <a:rPr lang="en-NZ" sz="4000" dirty="0">
                <a:gradFill>
                  <a:gsLst>
                    <a:gs pos="2917">
                      <a:srgbClr val="FFFFFF"/>
                    </a:gs>
                    <a:gs pos="30000">
                      <a:srgbClr val="FFFFFF"/>
                    </a:gs>
                  </a:gsLst>
                  <a:lin ang="5400000" scaled="0"/>
                </a:gradFill>
              </a:rPr>
              <a:t>REST / OData 			  data transport</a:t>
            </a:r>
          </a:p>
        </p:txBody>
      </p:sp>
      <p:sp>
        <p:nvSpPr>
          <p:cNvPr id="7" name="TextBox 6"/>
          <p:cNvSpPr txBox="1"/>
          <p:nvPr/>
        </p:nvSpPr>
        <p:spPr>
          <a:xfrm>
            <a:off x="1160324" y="3476620"/>
            <a:ext cx="10044544" cy="849463"/>
          </a:xfrm>
          <a:prstGeom prst="rect">
            <a:avLst/>
          </a:prstGeom>
          <a:noFill/>
        </p:spPr>
        <p:txBody>
          <a:bodyPr wrap="square" lIns="182773" tIns="146218" rIns="182773" bIns="146218" rtlCol="0">
            <a:spAutoFit/>
          </a:bodyPr>
          <a:lstStyle/>
          <a:p>
            <a:pPr>
              <a:lnSpc>
                <a:spcPct val="90000"/>
              </a:lnSpc>
              <a:spcAft>
                <a:spcPts val="600"/>
              </a:spcAft>
            </a:pPr>
            <a:r>
              <a:rPr lang="en-NZ" sz="4000" dirty="0">
                <a:gradFill>
                  <a:gsLst>
                    <a:gs pos="2917">
                      <a:srgbClr val="FFFFFF"/>
                    </a:gs>
                    <a:gs pos="30000">
                      <a:srgbClr val="FFFFFF"/>
                    </a:gs>
                  </a:gsLst>
                  <a:lin ang="5400000" scaled="0"/>
                </a:gradFill>
              </a:rPr>
              <a:t>OAuth 2 			         authn / authz</a:t>
            </a:r>
          </a:p>
        </p:txBody>
      </p:sp>
      <p:cxnSp>
        <p:nvCxnSpPr>
          <p:cNvPr id="16" name="Straight Arrow Connector 15"/>
          <p:cNvCxnSpPr/>
          <p:nvPr/>
        </p:nvCxnSpPr>
        <p:spPr>
          <a:xfrm flipV="1">
            <a:off x="4738255" y="3901358"/>
            <a:ext cx="2161309" cy="13855"/>
          </a:xfrm>
          <a:prstGeom prst="straightConnector1">
            <a:avLst/>
          </a:prstGeom>
          <a:ln w="38100">
            <a:solidFill>
              <a:srgbClr val="F2502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738255" y="2432769"/>
            <a:ext cx="2161309" cy="0"/>
          </a:xfrm>
          <a:prstGeom prst="straightConnector1">
            <a:avLst/>
          </a:prstGeom>
          <a:ln w="38100">
            <a:solidFill>
              <a:srgbClr val="F25022"/>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684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1824" y="280108"/>
            <a:ext cx="11192828" cy="497063"/>
          </a:xfrm>
        </p:spPr>
        <p:txBody>
          <a:bodyPr>
            <a:noAutofit/>
          </a:bodyPr>
          <a:lstStyle/>
          <a:p>
            <a:r>
              <a:rPr lang="en-US" sz="4000" dirty="0">
                <a:latin typeface="Segoe UI Light" panose="020B0502040204020203" pitchFamily="34" charset="0"/>
              </a:rPr>
              <a:t>Common Consent Framework</a:t>
            </a:r>
          </a:p>
        </p:txBody>
      </p:sp>
      <p:sp>
        <p:nvSpPr>
          <p:cNvPr id="41" name="TextBox 40"/>
          <p:cNvSpPr txBox="1"/>
          <p:nvPr/>
        </p:nvSpPr>
        <p:spPr>
          <a:xfrm>
            <a:off x="150746" y="1470246"/>
            <a:ext cx="1092903" cy="389097"/>
          </a:xfrm>
          <a:prstGeom prst="rect">
            <a:avLst/>
          </a:prstGeom>
          <a:noFill/>
        </p:spPr>
        <p:txBody>
          <a:bodyPr wrap="square" lIns="111014" tIns="55507" rIns="111014" bIns="55507" rtlCol="0">
            <a:spAutoFit/>
          </a:bodyPr>
          <a:lstStyle/>
          <a:p>
            <a:pPr algn="ctr" defTabSz="1110145"/>
            <a:r>
              <a:rPr lang="en-US" dirty="0" smtClean="0">
                <a:solidFill>
                  <a:prstClr val="black"/>
                </a:solidFill>
              </a:rPr>
              <a:t>App</a:t>
            </a:r>
            <a:endParaRPr lang="en-US" dirty="0">
              <a:solidFill>
                <a:prstClr val="black"/>
              </a:solidFill>
            </a:endParaRPr>
          </a:p>
        </p:txBody>
      </p:sp>
      <p:sp>
        <p:nvSpPr>
          <p:cNvPr id="43" name="TextBox 42"/>
          <p:cNvSpPr txBox="1"/>
          <p:nvPr/>
        </p:nvSpPr>
        <p:spPr>
          <a:xfrm>
            <a:off x="103637" y="3283784"/>
            <a:ext cx="984554" cy="389097"/>
          </a:xfrm>
          <a:prstGeom prst="rect">
            <a:avLst/>
          </a:prstGeom>
          <a:noFill/>
        </p:spPr>
        <p:txBody>
          <a:bodyPr wrap="square" lIns="111014" tIns="55507" rIns="111014" bIns="55507" rtlCol="0">
            <a:spAutoFit/>
          </a:bodyPr>
          <a:lstStyle/>
          <a:p>
            <a:pPr algn="ctr" defTabSz="1110145"/>
            <a:r>
              <a:rPr lang="en-US" dirty="0" smtClean="0">
                <a:solidFill>
                  <a:prstClr val="black"/>
                </a:solidFill>
              </a:rPr>
              <a:t>AAD</a:t>
            </a:r>
            <a:endParaRPr lang="en-US" dirty="0">
              <a:solidFill>
                <a:prstClr val="black"/>
              </a:solidFill>
            </a:endParaRPr>
          </a:p>
        </p:txBody>
      </p:sp>
      <p:sp>
        <p:nvSpPr>
          <p:cNvPr id="45" name="TextBox 44"/>
          <p:cNvSpPr txBox="1"/>
          <p:nvPr/>
        </p:nvSpPr>
        <p:spPr>
          <a:xfrm>
            <a:off x="163699" y="5040643"/>
            <a:ext cx="1140010" cy="666096"/>
          </a:xfrm>
          <a:prstGeom prst="rect">
            <a:avLst/>
          </a:prstGeom>
          <a:noFill/>
        </p:spPr>
        <p:txBody>
          <a:bodyPr wrap="square" lIns="111014" tIns="55507" rIns="111014" bIns="55507" rtlCol="0">
            <a:spAutoFit/>
          </a:bodyPr>
          <a:lstStyle/>
          <a:p>
            <a:pPr algn="ctr" defTabSz="1110145"/>
            <a:r>
              <a:rPr lang="en-US" dirty="0" smtClean="0">
                <a:solidFill>
                  <a:prstClr val="black"/>
                </a:solidFill>
              </a:rPr>
              <a:t>Office</a:t>
            </a:r>
          </a:p>
          <a:p>
            <a:pPr algn="ctr" defTabSz="1110145"/>
            <a:r>
              <a:rPr lang="en-US" dirty="0" smtClean="0">
                <a:solidFill>
                  <a:prstClr val="black"/>
                </a:solidFill>
              </a:rPr>
              <a:t> 365</a:t>
            </a:r>
            <a:endParaRPr lang="en-US" dirty="0">
              <a:solidFill>
                <a:prstClr val="black"/>
              </a:solidFill>
            </a:endParaRPr>
          </a:p>
        </p:txBody>
      </p:sp>
      <p:sp>
        <p:nvSpPr>
          <p:cNvPr id="15" name="Rectangle 14"/>
          <p:cNvSpPr/>
          <p:nvPr/>
        </p:nvSpPr>
        <p:spPr>
          <a:xfrm>
            <a:off x="1303709" y="1553821"/>
            <a:ext cx="11037372" cy="20953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lIns="111014" tIns="55507" rIns="111014" bIns="55507" rtlCol="0" anchor="ctr"/>
          <a:lstStyle/>
          <a:p>
            <a:pPr algn="ctr" defTabSz="1110145"/>
            <a:endParaRPr lang="en-US" dirty="0">
              <a:solidFill>
                <a:prstClr val="white"/>
              </a:solidFill>
              <a:latin typeface="Segoe UI Light" panose="020B0502040204020203" pitchFamily="34" charset="0"/>
            </a:endParaRPr>
          </a:p>
        </p:txBody>
      </p:sp>
      <p:cxnSp>
        <p:nvCxnSpPr>
          <p:cNvPr id="20" name="Straight Arrow Connector 19"/>
          <p:cNvCxnSpPr/>
          <p:nvPr/>
        </p:nvCxnSpPr>
        <p:spPr>
          <a:xfrm>
            <a:off x="1865471" y="1788632"/>
            <a:ext cx="0" cy="1683495"/>
          </a:xfrm>
          <a:prstGeom prst="straightConnector1">
            <a:avLst/>
          </a:prstGeom>
          <a:ln w="190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834580" y="1763355"/>
            <a:ext cx="0" cy="1683496"/>
          </a:xfrm>
          <a:prstGeom prst="straightConnector1">
            <a:avLst/>
          </a:prstGeom>
          <a:ln w="190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450922" y="2177578"/>
            <a:ext cx="1450922" cy="389097"/>
          </a:xfrm>
          <a:prstGeom prst="rect">
            <a:avLst/>
          </a:prstGeom>
          <a:noFill/>
        </p:spPr>
        <p:txBody>
          <a:bodyPr wrap="square" lIns="111014" tIns="55507" rIns="111014" bIns="55507" rtlCol="0">
            <a:spAutoFit/>
          </a:bodyPr>
          <a:lstStyle/>
          <a:p>
            <a:pPr defTabSz="1110145"/>
            <a:r>
              <a:rPr lang="en-NZ" b="1" dirty="0" smtClean="0">
                <a:solidFill>
                  <a:prstClr val="black"/>
                </a:solidFill>
                <a:latin typeface="Segoe UI Light" panose="020B0502040204020203" pitchFamily="34" charset="0"/>
              </a:rPr>
              <a:t>Consent</a:t>
            </a:r>
            <a:endParaRPr lang="en-NZ" b="1" dirty="0">
              <a:solidFill>
                <a:prstClr val="black"/>
              </a:solidFill>
              <a:latin typeface="Segoe UI Light" panose="020B0502040204020203" pitchFamily="34" charset="0"/>
            </a:endParaRPr>
          </a:p>
        </p:txBody>
      </p:sp>
      <p:sp>
        <p:nvSpPr>
          <p:cNvPr id="27" name="TextBox 26"/>
          <p:cNvSpPr txBox="1"/>
          <p:nvPr/>
        </p:nvSpPr>
        <p:spPr>
          <a:xfrm>
            <a:off x="3212756" y="2177578"/>
            <a:ext cx="1658197" cy="389097"/>
          </a:xfrm>
          <a:prstGeom prst="rect">
            <a:avLst/>
          </a:prstGeom>
          <a:noFill/>
        </p:spPr>
        <p:txBody>
          <a:bodyPr wrap="square" lIns="111014" tIns="55507" rIns="111014" bIns="55507" rtlCol="0">
            <a:spAutoFit/>
          </a:bodyPr>
          <a:lstStyle>
            <a:defPPr>
              <a:defRPr lang="en-US"/>
            </a:defPPr>
          </a:lstStyle>
          <a:p>
            <a:pPr defTabSz="1110145"/>
            <a:r>
              <a:rPr lang="en-NZ" b="1" dirty="0">
                <a:solidFill>
                  <a:prstClr val="black"/>
                </a:solidFill>
                <a:latin typeface="Segoe UI Light" panose="020B0502040204020203" pitchFamily="34" charset="0"/>
              </a:rPr>
              <a:t>AuthCode</a:t>
            </a:r>
          </a:p>
        </p:txBody>
      </p:sp>
      <p:cxnSp>
        <p:nvCxnSpPr>
          <p:cNvPr id="28" name="Straight Arrow Connector 27"/>
          <p:cNvCxnSpPr/>
          <p:nvPr/>
        </p:nvCxnSpPr>
        <p:spPr>
          <a:xfrm>
            <a:off x="6020385" y="1803798"/>
            <a:ext cx="0" cy="1708771"/>
          </a:xfrm>
          <a:prstGeom prst="straightConnector1">
            <a:avLst/>
          </a:prstGeom>
          <a:ln w="190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007566" y="2177579"/>
            <a:ext cx="1785388" cy="941701"/>
          </a:xfrm>
          <a:prstGeom prst="rect">
            <a:avLst/>
          </a:prstGeom>
          <a:noFill/>
        </p:spPr>
        <p:txBody>
          <a:bodyPr wrap="square" lIns="111014" tIns="55507" rIns="111014" bIns="55507" rtlCol="0">
            <a:spAutoFit/>
          </a:bodyPr>
          <a:lstStyle/>
          <a:p>
            <a:pPr defTabSz="1110145"/>
            <a:r>
              <a:rPr lang="en-NZ" b="1" dirty="0" smtClean="0">
                <a:solidFill>
                  <a:prstClr val="black"/>
                </a:solidFill>
                <a:latin typeface="Segoe UI Light" panose="020B0502040204020203" pitchFamily="34" charset="0"/>
              </a:rPr>
              <a:t>AuthCode, AppId, AppSecret</a:t>
            </a:r>
            <a:endParaRPr lang="en-NZ" b="1" dirty="0">
              <a:solidFill>
                <a:prstClr val="black"/>
              </a:solidFill>
              <a:latin typeface="Segoe UI Light" panose="020B0502040204020203" pitchFamily="34" charset="0"/>
            </a:endParaRPr>
          </a:p>
        </p:txBody>
      </p:sp>
      <p:cxnSp>
        <p:nvCxnSpPr>
          <p:cNvPr id="34" name="Straight Arrow Connector 33"/>
          <p:cNvCxnSpPr/>
          <p:nvPr/>
        </p:nvCxnSpPr>
        <p:spPr>
          <a:xfrm flipH="1" flipV="1">
            <a:off x="7889391" y="1763357"/>
            <a:ext cx="1" cy="1683497"/>
          </a:xfrm>
          <a:prstGeom prst="straightConnector1">
            <a:avLst/>
          </a:prstGeom>
          <a:ln w="190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163930" y="2177579"/>
            <a:ext cx="1450921" cy="666096"/>
          </a:xfrm>
          <a:prstGeom prst="rect">
            <a:avLst/>
          </a:prstGeom>
          <a:noFill/>
        </p:spPr>
        <p:txBody>
          <a:bodyPr wrap="square" lIns="111014" tIns="55507" rIns="111014" bIns="55507" rtlCol="0">
            <a:spAutoFit/>
          </a:bodyPr>
          <a:lstStyle/>
          <a:p>
            <a:pPr defTabSz="1110145"/>
            <a:r>
              <a:rPr lang="en-NZ" b="1" dirty="0" smtClean="0">
                <a:solidFill>
                  <a:prstClr val="black"/>
                </a:solidFill>
                <a:latin typeface="Segoe UI Light" panose="020B0502040204020203" pitchFamily="34" charset="0"/>
              </a:rPr>
              <a:t>Access and MRR token</a:t>
            </a:r>
            <a:endParaRPr lang="en-NZ" b="1" dirty="0">
              <a:solidFill>
                <a:prstClr val="black"/>
              </a:solidFill>
              <a:latin typeface="Segoe UI Light" panose="020B0502040204020203" pitchFamily="34" charset="0"/>
            </a:endParaRPr>
          </a:p>
        </p:txBody>
      </p:sp>
      <p:cxnSp>
        <p:nvCxnSpPr>
          <p:cNvPr id="36" name="Straight Arrow Connector 35"/>
          <p:cNvCxnSpPr/>
          <p:nvPr/>
        </p:nvCxnSpPr>
        <p:spPr>
          <a:xfrm flipH="1">
            <a:off x="9133035" y="1788631"/>
            <a:ext cx="3" cy="3476842"/>
          </a:xfrm>
          <a:prstGeom prst="straightConnector1">
            <a:avLst/>
          </a:prstGeom>
          <a:ln w="190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8614848" y="2177579"/>
            <a:ext cx="1658197" cy="666096"/>
          </a:xfrm>
          <a:prstGeom prst="rect">
            <a:avLst/>
          </a:prstGeom>
          <a:noFill/>
        </p:spPr>
        <p:txBody>
          <a:bodyPr wrap="square" lIns="111014" tIns="55507" rIns="111014" bIns="55507" rtlCol="0">
            <a:spAutoFit/>
          </a:bodyPr>
          <a:lstStyle/>
          <a:p>
            <a:pPr defTabSz="1110145"/>
            <a:r>
              <a:rPr lang="en-NZ" b="1" dirty="0" smtClean="0">
                <a:solidFill>
                  <a:prstClr val="black"/>
                </a:solidFill>
                <a:latin typeface="Segoe UI Light" panose="020B0502040204020203" pitchFamily="34" charset="0"/>
              </a:rPr>
              <a:t>Access token, AppSecret</a:t>
            </a:r>
            <a:endParaRPr lang="en-NZ" b="1" dirty="0">
              <a:solidFill>
                <a:prstClr val="black"/>
              </a:solidFill>
              <a:latin typeface="Segoe UI Light" panose="020B0502040204020203" pitchFamily="34" charset="0"/>
            </a:endParaRPr>
          </a:p>
        </p:txBody>
      </p:sp>
      <p:cxnSp>
        <p:nvCxnSpPr>
          <p:cNvPr id="39" name="Straight Arrow Connector 38"/>
          <p:cNvCxnSpPr/>
          <p:nvPr/>
        </p:nvCxnSpPr>
        <p:spPr>
          <a:xfrm flipV="1">
            <a:off x="11503739" y="1763357"/>
            <a:ext cx="0" cy="3502117"/>
          </a:xfrm>
          <a:prstGeom prst="straightConnector1">
            <a:avLst/>
          </a:prstGeom>
          <a:ln w="190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0467367" y="2177579"/>
            <a:ext cx="1873715" cy="666096"/>
          </a:xfrm>
          <a:prstGeom prst="rect">
            <a:avLst/>
          </a:prstGeom>
          <a:noFill/>
        </p:spPr>
        <p:txBody>
          <a:bodyPr wrap="square" lIns="111014" tIns="55507" rIns="111014" bIns="55507" rtlCol="0">
            <a:spAutoFit/>
          </a:bodyPr>
          <a:lstStyle/>
          <a:p>
            <a:pPr defTabSz="1110145"/>
            <a:r>
              <a:rPr lang="en-NZ" b="1" dirty="0" smtClean="0">
                <a:solidFill>
                  <a:prstClr val="black"/>
                </a:solidFill>
                <a:latin typeface="Segoe UI Light" panose="020B0502040204020203" pitchFamily="34" charset="0"/>
              </a:rPr>
              <a:t>Access  and information</a:t>
            </a:r>
            <a:endParaRPr lang="en-NZ" b="1" dirty="0">
              <a:solidFill>
                <a:prstClr val="black"/>
              </a:solidFill>
              <a:latin typeface="Segoe UI Light" panose="020B0502040204020203" pitchFamily="34" charset="0"/>
            </a:endParaRPr>
          </a:p>
        </p:txBody>
      </p:sp>
      <p:sp>
        <p:nvSpPr>
          <p:cNvPr id="21" name="Rectangle 20"/>
          <p:cNvSpPr/>
          <p:nvPr/>
        </p:nvSpPr>
        <p:spPr>
          <a:xfrm>
            <a:off x="1303709" y="3446849"/>
            <a:ext cx="11037372" cy="209534"/>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11014" tIns="55507" rIns="111014" bIns="55507" rtlCol="0" anchor="ctr"/>
          <a:lstStyle/>
          <a:p>
            <a:pPr algn="ctr" defTabSz="1110145"/>
            <a:endParaRPr lang="en-US" dirty="0">
              <a:solidFill>
                <a:prstClr val="white"/>
              </a:solidFill>
              <a:latin typeface="Segoe UI Light" panose="020B0502040204020203" pitchFamily="34" charset="0"/>
            </a:endParaRPr>
          </a:p>
        </p:txBody>
      </p:sp>
      <p:sp>
        <p:nvSpPr>
          <p:cNvPr id="22" name="Rectangle 21"/>
          <p:cNvSpPr/>
          <p:nvPr/>
        </p:nvSpPr>
        <p:spPr>
          <a:xfrm>
            <a:off x="1274268" y="5265473"/>
            <a:ext cx="11037372" cy="20953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11014" tIns="55507" rIns="111014" bIns="55507" rtlCol="0" anchor="ctr"/>
          <a:lstStyle/>
          <a:p>
            <a:pPr algn="ctr" defTabSz="1110145"/>
            <a:endParaRPr lang="en-US" dirty="0">
              <a:solidFill>
                <a:prstClr val="white"/>
              </a:solidFill>
              <a:latin typeface="Segoe UI Light" panose="020B0502040204020203" pitchFamily="34" charset="0"/>
            </a:endParaRPr>
          </a:p>
        </p:txBody>
      </p:sp>
    </p:spTree>
    <p:extLst>
      <p:ext uri="{BB962C8B-B14F-4D97-AF65-F5344CB8AC3E}">
        <p14:creationId xmlns:p14="http://schemas.microsoft.com/office/powerpoint/2010/main" val="139136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p:bldP spid="29" grpId="0"/>
      <p:bldP spid="35" grpId="0"/>
      <p:bldP spid="37"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1824" y="280108"/>
            <a:ext cx="11192828" cy="497063"/>
          </a:xfrm>
        </p:spPr>
        <p:txBody>
          <a:bodyPr>
            <a:noAutofit/>
          </a:bodyPr>
          <a:lstStyle/>
          <a:p>
            <a:r>
              <a:rPr lang="en-US" sz="4000" dirty="0">
                <a:latin typeface="Segoe UI Light" panose="020B0502040204020203" pitchFamily="34" charset="0"/>
              </a:rPr>
              <a:t>Common Consent </a:t>
            </a:r>
            <a:r>
              <a:rPr lang="en-US" sz="4000" dirty="0" smtClean="0">
                <a:latin typeface="Segoe UI Light" panose="020B0502040204020203" pitchFamily="34" charset="0"/>
              </a:rPr>
              <a:t>Framework - MRRT</a:t>
            </a:r>
            <a:endParaRPr lang="en-US" sz="4000" dirty="0">
              <a:latin typeface="Segoe UI Light" panose="020B0502040204020203" pitchFamily="34" charset="0"/>
            </a:endParaRPr>
          </a:p>
        </p:txBody>
      </p:sp>
      <p:sp>
        <p:nvSpPr>
          <p:cNvPr id="41" name="TextBox 40"/>
          <p:cNvSpPr txBox="1"/>
          <p:nvPr/>
        </p:nvSpPr>
        <p:spPr>
          <a:xfrm>
            <a:off x="150746" y="1470246"/>
            <a:ext cx="1092903" cy="389097"/>
          </a:xfrm>
          <a:prstGeom prst="rect">
            <a:avLst/>
          </a:prstGeom>
          <a:noFill/>
        </p:spPr>
        <p:txBody>
          <a:bodyPr wrap="square" lIns="111014" tIns="55507" rIns="111014" bIns="55507" rtlCol="0">
            <a:spAutoFit/>
          </a:bodyPr>
          <a:lstStyle/>
          <a:p>
            <a:pPr algn="ctr" defTabSz="1110145"/>
            <a:r>
              <a:rPr lang="en-US" dirty="0" smtClean="0">
                <a:solidFill>
                  <a:prstClr val="black"/>
                </a:solidFill>
              </a:rPr>
              <a:t>App</a:t>
            </a:r>
            <a:endParaRPr lang="en-US" dirty="0">
              <a:solidFill>
                <a:prstClr val="black"/>
              </a:solidFill>
            </a:endParaRPr>
          </a:p>
        </p:txBody>
      </p:sp>
      <p:sp>
        <p:nvSpPr>
          <p:cNvPr id="43" name="TextBox 42"/>
          <p:cNvSpPr txBox="1"/>
          <p:nvPr/>
        </p:nvSpPr>
        <p:spPr>
          <a:xfrm>
            <a:off x="103637" y="3283784"/>
            <a:ext cx="984554" cy="389097"/>
          </a:xfrm>
          <a:prstGeom prst="rect">
            <a:avLst/>
          </a:prstGeom>
          <a:noFill/>
        </p:spPr>
        <p:txBody>
          <a:bodyPr wrap="square" lIns="111014" tIns="55507" rIns="111014" bIns="55507" rtlCol="0">
            <a:spAutoFit/>
          </a:bodyPr>
          <a:lstStyle/>
          <a:p>
            <a:pPr algn="ctr" defTabSz="1110145"/>
            <a:r>
              <a:rPr lang="en-US" dirty="0" smtClean="0">
                <a:solidFill>
                  <a:prstClr val="black"/>
                </a:solidFill>
              </a:rPr>
              <a:t>AAD</a:t>
            </a:r>
            <a:endParaRPr lang="en-US" dirty="0">
              <a:solidFill>
                <a:prstClr val="black"/>
              </a:solidFill>
            </a:endParaRPr>
          </a:p>
        </p:txBody>
      </p:sp>
      <p:sp>
        <p:nvSpPr>
          <p:cNvPr id="45" name="TextBox 44"/>
          <p:cNvSpPr txBox="1"/>
          <p:nvPr/>
        </p:nvSpPr>
        <p:spPr>
          <a:xfrm>
            <a:off x="163699" y="5040643"/>
            <a:ext cx="1140010" cy="666096"/>
          </a:xfrm>
          <a:prstGeom prst="rect">
            <a:avLst/>
          </a:prstGeom>
          <a:noFill/>
        </p:spPr>
        <p:txBody>
          <a:bodyPr wrap="square" lIns="111014" tIns="55507" rIns="111014" bIns="55507" rtlCol="0">
            <a:spAutoFit/>
          </a:bodyPr>
          <a:lstStyle/>
          <a:p>
            <a:pPr algn="ctr" defTabSz="1110145"/>
            <a:r>
              <a:rPr lang="en-US" dirty="0" smtClean="0">
                <a:solidFill>
                  <a:prstClr val="black"/>
                </a:solidFill>
              </a:rPr>
              <a:t>Office</a:t>
            </a:r>
          </a:p>
          <a:p>
            <a:pPr algn="ctr" defTabSz="1110145"/>
            <a:r>
              <a:rPr lang="en-US" dirty="0" smtClean="0">
                <a:solidFill>
                  <a:prstClr val="black"/>
                </a:solidFill>
              </a:rPr>
              <a:t> 365</a:t>
            </a:r>
            <a:endParaRPr lang="en-US" dirty="0">
              <a:solidFill>
                <a:prstClr val="black"/>
              </a:solidFill>
            </a:endParaRPr>
          </a:p>
        </p:txBody>
      </p:sp>
      <p:sp>
        <p:nvSpPr>
          <p:cNvPr id="15" name="Rectangle 14"/>
          <p:cNvSpPr/>
          <p:nvPr/>
        </p:nvSpPr>
        <p:spPr>
          <a:xfrm>
            <a:off x="1303709" y="1553821"/>
            <a:ext cx="11037372" cy="20953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lIns="111014" tIns="55507" rIns="111014" bIns="55507" rtlCol="0" anchor="ctr"/>
          <a:lstStyle/>
          <a:p>
            <a:pPr algn="ctr" defTabSz="1110145"/>
            <a:endParaRPr lang="en-US" dirty="0">
              <a:solidFill>
                <a:prstClr val="white"/>
              </a:solidFill>
              <a:latin typeface="Segoe UI Light" panose="020B0502040204020203" pitchFamily="34" charset="0"/>
            </a:endParaRPr>
          </a:p>
        </p:txBody>
      </p:sp>
      <p:cxnSp>
        <p:nvCxnSpPr>
          <p:cNvPr id="20" name="Straight Arrow Connector 19"/>
          <p:cNvCxnSpPr/>
          <p:nvPr/>
        </p:nvCxnSpPr>
        <p:spPr>
          <a:xfrm>
            <a:off x="2634397" y="1763359"/>
            <a:ext cx="0" cy="1683495"/>
          </a:xfrm>
          <a:prstGeom prst="straightConnector1">
            <a:avLst/>
          </a:prstGeom>
          <a:ln w="190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19848" y="2152305"/>
            <a:ext cx="1450922" cy="389097"/>
          </a:xfrm>
          <a:prstGeom prst="rect">
            <a:avLst/>
          </a:prstGeom>
          <a:noFill/>
        </p:spPr>
        <p:txBody>
          <a:bodyPr wrap="square" lIns="111014" tIns="55507" rIns="111014" bIns="55507" rtlCol="0">
            <a:spAutoFit/>
          </a:bodyPr>
          <a:lstStyle/>
          <a:p>
            <a:pPr defTabSz="1110145"/>
            <a:r>
              <a:rPr lang="en-NZ" b="1" dirty="0" smtClean="0">
                <a:solidFill>
                  <a:prstClr val="black"/>
                </a:solidFill>
                <a:latin typeface="Segoe UI Light" panose="020B0502040204020203" pitchFamily="34" charset="0"/>
              </a:rPr>
              <a:t>MRRT</a:t>
            </a:r>
            <a:endParaRPr lang="en-NZ" b="1" dirty="0">
              <a:solidFill>
                <a:prstClr val="black"/>
              </a:solidFill>
              <a:latin typeface="Segoe UI Light" panose="020B0502040204020203" pitchFamily="34" charset="0"/>
            </a:endParaRPr>
          </a:p>
        </p:txBody>
      </p:sp>
      <p:cxnSp>
        <p:nvCxnSpPr>
          <p:cNvPr id="34" name="Straight Arrow Connector 33"/>
          <p:cNvCxnSpPr/>
          <p:nvPr/>
        </p:nvCxnSpPr>
        <p:spPr>
          <a:xfrm flipH="1" flipV="1">
            <a:off x="5489091" y="1769561"/>
            <a:ext cx="1" cy="1683497"/>
          </a:xfrm>
          <a:prstGeom prst="straightConnector1">
            <a:avLst/>
          </a:prstGeom>
          <a:ln w="190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763630" y="2183783"/>
            <a:ext cx="1450921" cy="666096"/>
          </a:xfrm>
          <a:prstGeom prst="rect">
            <a:avLst/>
          </a:prstGeom>
          <a:noFill/>
        </p:spPr>
        <p:txBody>
          <a:bodyPr wrap="square" lIns="111014" tIns="55507" rIns="111014" bIns="55507" rtlCol="0">
            <a:spAutoFit/>
          </a:bodyPr>
          <a:lstStyle/>
          <a:p>
            <a:pPr defTabSz="1110145"/>
            <a:r>
              <a:rPr lang="en-NZ" b="1" dirty="0" smtClean="0">
                <a:solidFill>
                  <a:prstClr val="black"/>
                </a:solidFill>
                <a:latin typeface="Segoe UI Light" panose="020B0502040204020203" pitchFamily="34" charset="0"/>
              </a:rPr>
              <a:t>Access and MRR token</a:t>
            </a:r>
            <a:endParaRPr lang="en-NZ" b="1" dirty="0">
              <a:solidFill>
                <a:prstClr val="black"/>
              </a:solidFill>
              <a:latin typeface="Segoe UI Light" panose="020B0502040204020203" pitchFamily="34" charset="0"/>
            </a:endParaRPr>
          </a:p>
        </p:txBody>
      </p:sp>
      <p:cxnSp>
        <p:nvCxnSpPr>
          <p:cNvPr id="36" name="Straight Arrow Connector 35"/>
          <p:cNvCxnSpPr/>
          <p:nvPr/>
        </p:nvCxnSpPr>
        <p:spPr>
          <a:xfrm flipH="1">
            <a:off x="8426453" y="1763357"/>
            <a:ext cx="3" cy="3476842"/>
          </a:xfrm>
          <a:prstGeom prst="straightConnector1">
            <a:avLst/>
          </a:prstGeom>
          <a:ln w="190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908266" y="2152305"/>
            <a:ext cx="1658197" cy="943095"/>
          </a:xfrm>
          <a:prstGeom prst="rect">
            <a:avLst/>
          </a:prstGeom>
          <a:noFill/>
        </p:spPr>
        <p:txBody>
          <a:bodyPr wrap="square" lIns="111014" tIns="55507" rIns="111014" bIns="55507" rtlCol="0">
            <a:spAutoFit/>
          </a:bodyPr>
          <a:lstStyle/>
          <a:p>
            <a:pPr defTabSz="1110145"/>
            <a:r>
              <a:rPr lang="en-NZ" b="1" dirty="0" smtClean="0">
                <a:solidFill>
                  <a:prstClr val="black"/>
                </a:solidFill>
                <a:latin typeface="Segoe UI Light" panose="020B0502040204020203" pitchFamily="34" charset="0"/>
              </a:rPr>
              <a:t>Access token, AppSecret to new resource</a:t>
            </a:r>
            <a:endParaRPr lang="en-NZ" b="1" dirty="0">
              <a:solidFill>
                <a:prstClr val="black"/>
              </a:solidFill>
              <a:latin typeface="Segoe UI Light" panose="020B0502040204020203" pitchFamily="34" charset="0"/>
            </a:endParaRPr>
          </a:p>
        </p:txBody>
      </p:sp>
      <p:cxnSp>
        <p:nvCxnSpPr>
          <p:cNvPr id="39" name="Straight Arrow Connector 38"/>
          <p:cNvCxnSpPr/>
          <p:nvPr/>
        </p:nvCxnSpPr>
        <p:spPr>
          <a:xfrm flipV="1">
            <a:off x="11264747" y="1750719"/>
            <a:ext cx="0" cy="3502117"/>
          </a:xfrm>
          <a:prstGeom prst="straightConnector1">
            <a:avLst/>
          </a:prstGeom>
          <a:ln w="190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0228375" y="2164941"/>
            <a:ext cx="1873715" cy="666096"/>
          </a:xfrm>
          <a:prstGeom prst="rect">
            <a:avLst/>
          </a:prstGeom>
          <a:noFill/>
        </p:spPr>
        <p:txBody>
          <a:bodyPr wrap="square" lIns="111014" tIns="55507" rIns="111014" bIns="55507" rtlCol="0">
            <a:spAutoFit/>
          </a:bodyPr>
          <a:lstStyle/>
          <a:p>
            <a:pPr defTabSz="1110145"/>
            <a:r>
              <a:rPr lang="en-NZ" b="1" dirty="0" smtClean="0">
                <a:solidFill>
                  <a:prstClr val="black"/>
                </a:solidFill>
                <a:latin typeface="Segoe UI Light" panose="020B0502040204020203" pitchFamily="34" charset="0"/>
              </a:rPr>
              <a:t>Access  and information</a:t>
            </a:r>
            <a:endParaRPr lang="en-NZ" b="1" dirty="0">
              <a:solidFill>
                <a:prstClr val="black"/>
              </a:solidFill>
              <a:latin typeface="Segoe UI Light" panose="020B0502040204020203" pitchFamily="34" charset="0"/>
            </a:endParaRPr>
          </a:p>
        </p:txBody>
      </p:sp>
      <p:sp>
        <p:nvSpPr>
          <p:cNvPr id="21" name="Rectangle 20"/>
          <p:cNvSpPr/>
          <p:nvPr/>
        </p:nvSpPr>
        <p:spPr>
          <a:xfrm>
            <a:off x="1303709" y="3446849"/>
            <a:ext cx="11037372" cy="209534"/>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11014" tIns="55507" rIns="111014" bIns="55507" rtlCol="0" anchor="ctr"/>
          <a:lstStyle/>
          <a:p>
            <a:pPr algn="ctr" defTabSz="1110145"/>
            <a:endParaRPr lang="en-US" dirty="0">
              <a:solidFill>
                <a:prstClr val="white"/>
              </a:solidFill>
              <a:latin typeface="Segoe UI Light" panose="020B0502040204020203" pitchFamily="34" charset="0"/>
            </a:endParaRPr>
          </a:p>
        </p:txBody>
      </p:sp>
      <p:sp>
        <p:nvSpPr>
          <p:cNvPr id="22" name="Rectangle 21"/>
          <p:cNvSpPr/>
          <p:nvPr/>
        </p:nvSpPr>
        <p:spPr>
          <a:xfrm>
            <a:off x="1274268" y="5265473"/>
            <a:ext cx="11037372" cy="20953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11014" tIns="55507" rIns="111014" bIns="55507" rtlCol="0" anchor="ctr"/>
          <a:lstStyle/>
          <a:p>
            <a:pPr algn="ctr" defTabSz="1110145"/>
            <a:endParaRPr lang="en-US" dirty="0">
              <a:solidFill>
                <a:prstClr val="white"/>
              </a:solidFill>
              <a:latin typeface="Segoe UI Light" panose="020B0502040204020203" pitchFamily="34" charset="0"/>
            </a:endParaRPr>
          </a:p>
        </p:txBody>
      </p:sp>
    </p:spTree>
    <p:extLst>
      <p:ext uri="{BB962C8B-B14F-4D97-AF65-F5344CB8AC3E}">
        <p14:creationId xmlns:p14="http://schemas.microsoft.com/office/powerpoint/2010/main" val="348840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5" grpId="0"/>
      <p:bldP spid="37"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3"/>
          <p:cNvSpPr txBox="1">
            <a:spLocks/>
          </p:cNvSpPr>
          <p:nvPr/>
        </p:nvSpPr>
        <p:spPr>
          <a:xfrm>
            <a:off x="1476066" y="1827563"/>
            <a:ext cx="9496742" cy="3179607"/>
          </a:xfrm>
          <a:prstGeom prst="rect">
            <a:avLst/>
          </a:prstGeom>
        </p:spPr>
        <p:txBody>
          <a:bodyPr/>
          <a:lstStyle>
            <a:lvl1pPr algn="l" defTabSz="932197"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NZ" dirty="0" smtClean="0"/>
              <a:t>Find us </a:t>
            </a:r>
            <a:r>
              <a:rPr lang="en-NZ" smtClean="0"/>
              <a:t>on Twitter</a:t>
            </a:r>
            <a:endParaRPr lang="en-NZ" dirty="0" smtClean="0"/>
          </a:p>
          <a:p>
            <a:pPr algn="ctr"/>
            <a:r>
              <a:rPr lang="en-NZ" dirty="0" smtClean="0"/>
              <a:t>@</a:t>
            </a:r>
            <a:r>
              <a:rPr lang="en-NZ" dirty="0" err="1" smtClean="0"/>
              <a:t>thivy</a:t>
            </a:r>
            <a:r>
              <a:rPr lang="en-NZ" dirty="0" smtClean="0"/>
              <a:t> </a:t>
            </a:r>
          </a:p>
          <a:p>
            <a:pPr algn="ctr"/>
            <a:r>
              <a:rPr lang="en-NZ" dirty="0"/>
              <a:t>@</a:t>
            </a:r>
            <a:r>
              <a:rPr lang="en-NZ" dirty="0" err="1"/>
              <a:t>rbrayb</a:t>
            </a:r>
            <a:endParaRPr lang="en-NZ" dirty="0"/>
          </a:p>
        </p:txBody>
      </p:sp>
    </p:spTree>
    <p:extLst>
      <p:ext uri="{BB962C8B-B14F-4D97-AF65-F5344CB8AC3E}">
        <p14:creationId xmlns:p14="http://schemas.microsoft.com/office/powerpoint/2010/main" val="33567270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000" dirty="0" smtClean="0"/>
              <a:t>You can “Roll Your Own”</a:t>
            </a:r>
            <a:endParaRPr lang="en-NZ" sz="4000" dirty="0"/>
          </a:p>
        </p:txBody>
      </p:sp>
      <p:sp>
        <p:nvSpPr>
          <p:cNvPr id="4" name="TextBox 3"/>
          <p:cNvSpPr txBox="1"/>
          <p:nvPr/>
        </p:nvSpPr>
        <p:spPr>
          <a:xfrm>
            <a:off x="1885227" y="2354663"/>
            <a:ext cx="5062531" cy="634427"/>
          </a:xfrm>
          <a:prstGeom prst="rect">
            <a:avLst/>
          </a:prstGeom>
          <a:solidFill>
            <a:srgbClr val="C00000"/>
          </a:solidFill>
        </p:spPr>
        <p:txBody>
          <a:bodyPr wrap="square" lIns="182773" tIns="146218" rIns="182773" bIns="146218" rtlCol="0">
            <a:spAutoFit/>
          </a:bodyPr>
          <a:lstStyle/>
          <a:p>
            <a:pPr>
              <a:lnSpc>
                <a:spcPct val="90000"/>
              </a:lnSpc>
              <a:spcAft>
                <a:spcPts val="600"/>
              </a:spcAft>
            </a:pPr>
            <a:r>
              <a:rPr lang="en-NZ" sz="2400" dirty="0">
                <a:gradFill>
                  <a:gsLst>
                    <a:gs pos="2917">
                      <a:srgbClr val="FFFFFF"/>
                    </a:gs>
                    <a:gs pos="30000">
                      <a:srgbClr val="FFFFFF"/>
                    </a:gs>
                  </a:gsLst>
                  <a:lin ang="5400000" scaled="0"/>
                </a:gradFill>
              </a:rPr>
              <a:t>Asynchronous</a:t>
            </a:r>
            <a:r>
              <a:rPr lang="en-NZ" sz="2400" dirty="0" smtClean="0">
                <a:gradFill>
                  <a:gsLst>
                    <a:gs pos="2917">
                      <a:srgbClr val="FFFFFF"/>
                    </a:gs>
                    <a:gs pos="30000">
                      <a:srgbClr val="FFFFFF"/>
                    </a:gs>
                  </a:gsLst>
                  <a:lin ang="5400000" scaled="0"/>
                </a:gradFill>
              </a:rPr>
              <a:t> support</a:t>
            </a:r>
            <a:endParaRPr lang="en-NZ" sz="2400" dirty="0">
              <a:gradFill>
                <a:gsLst>
                  <a:gs pos="2917">
                    <a:srgbClr val="FFFFFF"/>
                  </a:gs>
                  <a:gs pos="30000">
                    <a:srgbClr val="FFFFFF"/>
                  </a:gs>
                </a:gsLst>
                <a:lin ang="5400000" scaled="0"/>
              </a:gradFill>
            </a:endParaRPr>
          </a:p>
        </p:txBody>
      </p:sp>
      <p:sp>
        <p:nvSpPr>
          <p:cNvPr id="10" name="TextBox 9"/>
          <p:cNvSpPr txBox="1"/>
          <p:nvPr/>
        </p:nvSpPr>
        <p:spPr>
          <a:xfrm>
            <a:off x="488079" y="1417257"/>
            <a:ext cx="5858130" cy="627691"/>
          </a:xfrm>
          <a:prstGeom prst="rect">
            <a:avLst/>
          </a:prstGeom>
          <a:solidFill>
            <a:srgbClr val="C00000"/>
          </a:solidFill>
        </p:spPr>
        <p:txBody>
          <a:bodyPr wrap="square" lIns="182773" tIns="146218" rIns="182773" bIns="146218" rtlCol="0">
            <a:spAutoFit/>
          </a:bodyPr>
          <a:lstStyle>
            <a:defPPr>
              <a:defRPr lang="en-US"/>
            </a:defPPr>
            <a:lvl1pPr>
              <a:lnSpc>
                <a:spcPct val="90000"/>
              </a:lnSpc>
              <a:spcAft>
                <a:spcPts val="600"/>
              </a:spcAft>
              <a:defRPr sz="2400">
                <a:gradFill>
                  <a:gsLst>
                    <a:gs pos="2917">
                      <a:srgbClr val="FFFFFF"/>
                    </a:gs>
                    <a:gs pos="30000">
                      <a:srgbClr val="FFFFFF"/>
                    </a:gs>
                  </a:gsLst>
                  <a:lin ang="5400000" scaled="0"/>
                </a:gradFill>
              </a:defRPr>
            </a:lvl1pPr>
          </a:lstStyle>
          <a:p>
            <a:r>
              <a:rPr lang="en-NZ" dirty="0"/>
              <a:t>Manage </a:t>
            </a:r>
            <a:r>
              <a:rPr lang="en-NZ" dirty="0" smtClean="0"/>
              <a:t>authentication &amp; refresh </a:t>
            </a:r>
            <a:r>
              <a:rPr lang="en-NZ" dirty="0"/>
              <a:t>tokens</a:t>
            </a:r>
          </a:p>
        </p:txBody>
      </p:sp>
      <p:sp>
        <p:nvSpPr>
          <p:cNvPr id="11" name="TextBox 10"/>
          <p:cNvSpPr txBox="1"/>
          <p:nvPr/>
        </p:nvSpPr>
        <p:spPr>
          <a:xfrm>
            <a:off x="3361604" y="3304944"/>
            <a:ext cx="5410997" cy="627691"/>
          </a:xfrm>
          <a:prstGeom prst="rect">
            <a:avLst/>
          </a:prstGeom>
          <a:solidFill>
            <a:srgbClr val="C00000"/>
          </a:solidFill>
        </p:spPr>
        <p:txBody>
          <a:bodyPr wrap="square" lIns="182773" tIns="146218" rIns="182773" bIns="146218" rtlCol="0">
            <a:spAutoFit/>
          </a:bodyPr>
          <a:lstStyle/>
          <a:p>
            <a:pPr>
              <a:lnSpc>
                <a:spcPct val="90000"/>
              </a:lnSpc>
              <a:spcAft>
                <a:spcPts val="600"/>
              </a:spcAft>
            </a:pPr>
            <a:r>
              <a:rPr lang="en-NZ" sz="2400" dirty="0">
                <a:gradFill>
                  <a:gsLst>
                    <a:gs pos="2917">
                      <a:srgbClr val="FFFFFF"/>
                    </a:gs>
                    <a:gs pos="30000">
                      <a:srgbClr val="FFFFFF"/>
                    </a:gs>
                  </a:gsLst>
                  <a:lin ang="5400000" scaled="0"/>
                </a:gradFill>
              </a:rPr>
              <a:t>Construct the right </a:t>
            </a:r>
            <a:r>
              <a:rPr lang="en-NZ" sz="2400" dirty="0" smtClean="0">
                <a:gradFill>
                  <a:gsLst>
                    <a:gs pos="2917">
                      <a:srgbClr val="FFFFFF"/>
                    </a:gs>
                    <a:gs pos="30000">
                      <a:srgbClr val="FFFFFF"/>
                    </a:gs>
                  </a:gsLst>
                  <a:lin ang="5400000" scaled="0"/>
                </a:gradFill>
              </a:rPr>
              <a:t>URL’s and queries</a:t>
            </a:r>
            <a:endParaRPr lang="en-NZ" sz="2400" dirty="0">
              <a:gradFill>
                <a:gsLst>
                  <a:gs pos="2917">
                    <a:srgbClr val="FFFFFF"/>
                  </a:gs>
                  <a:gs pos="30000">
                    <a:srgbClr val="FFFFFF"/>
                  </a:gs>
                </a:gsLst>
                <a:lin ang="5400000" scaled="0"/>
              </a:gradFill>
            </a:endParaRPr>
          </a:p>
        </p:txBody>
      </p:sp>
      <p:sp>
        <p:nvSpPr>
          <p:cNvPr id="12" name="TextBox 11"/>
          <p:cNvSpPr txBox="1"/>
          <p:nvPr/>
        </p:nvSpPr>
        <p:spPr>
          <a:xfrm>
            <a:off x="4776064" y="4226641"/>
            <a:ext cx="5057780" cy="634427"/>
          </a:xfrm>
          <a:prstGeom prst="rect">
            <a:avLst/>
          </a:prstGeom>
          <a:solidFill>
            <a:srgbClr val="C00000"/>
          </a:solidFill>
        </p:spPr>
        <p:txBody>
          <a:bodyPr wrap="square" lIns="182773" tIns="146218" rIns="182773" bIns="146218" rtlCol="0">
            <a:spAutoFit/>
          </a:bodyPr>
          <a:lstStyle/>
          <a:p>
            <a:pPr>
              <a:lnSpc>
                <a:spcPct val="90000"/>
              </a:lnSpc>
              <a:spcAft>
                <a:spcPts val="600"/>
              </a:spcAft>
            </a:pPr>
            <a:r>
              <a:rPr lang="en-NZ" sz="2400" dirty="0" smtClean="0">
                <a:gradFill>
                  <a:gsLst>
                    <a:gs pos="2917">
                      <a:srgbClr val="FFFFFF"/>
                    </a:gs>
                    <a:gs pos="30000">
                      <a:srgbClr val="FFFFFF"/>
                    </a:gs>
                  </a:gsLst>
                  <a:lin ang="5400000" scaled="0"/>
                </a:gradFill>
              </a:rPr>
              <a:t>Manage the cache</a:t>
            </a:r>
            <a:endParaRPr lang="en-NZ" sz="2400" dirty="0">
              <a:gradFill>
                <a:gsLst>
                  <a:gs pos="2917">
                    <a:srgbClr val="FFFFFF"/>
                  </a:gs>
                  <a:gs pos="30000">
                    <a:srgbClr val="FFFFFF"/>
                  </a:gs>
                </a:gsLst>
                <a:lin ang="5400000" scaled="0"/>
              </a:gradFill>
            </a:endParaRPr>
          </a:p>
        </p:txBody>
      </p:sp>
      <p:sp>
        <p:nvSpPr>
          <p:cNvPr id="14" name="TextBox 13"/>
          <p:cNvSpPr txBox="1"/>
          <p:nvPr/>
        </p:nvSpPr>
        <p:spPr>
          <a:xfrm>
            <a:off x="6219107" y="5162636"/>
            <a:ext cx="5106989" cy="634427"/>
          </a:xfrm>
          <a:prstGeom prst="rect">
            <a:avLst/>
          </a:prstGeom>
          <a:solidFill>
            <a:srgbClr val="C00000"/>
          </a:solidFill>
        </p:spPr>
        <p:txBody>
          <a:bodyPr wrap="square" lIns="182773" tIns="146218" rIns="182773" bIns="146218" rtlCol="0">
            <a:spAutoFit/>
          </a:bodyPr>
          <a:lstStyle/>
          <a:p>
            <a:pPr>
              <a:lnSpc>
                <a:spcPct val="90000"/>
              </a:lnSpc>
              <a:spcAft>
                <a:spcPts val="600"/>
              </a:spcAft>
            </a:pPr>
            <a:r>
              <a:rPr lang="en-NZ" sz="2400" dirty="0" smtClean="0">
                <a:gradFill>
                  <a:gsLst>
                    <a:gs pos="2917">
                      <a:srgbClr val="FFFFFF"/>
                    </a:gs>
                    <a:gs pos="30000">
                      <a:srgbClr val="FFFFFF"/>
                    </a:gs>
                  </a:gsLst>
                  <a:lin ang="5400000" scaled="0"/>
                </a:gradFill>
              </a:rPr>
              <a:t>Configure AAD</a:t>
            </a:r>
            <a:endParaRPr lang="en-NZ" sz="2400" dirty="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2332340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000" dirty="0" smtClean="0"/>
              <a:t>SharePoint Scopes</a:t>
            </a:r>
            <a:endParaRPr lang="en-NZ" sz="4000" dirty="0"/>
          </a:p>
        </p:txBody>
      </p:sp>
      <p:sp>
        <p:nvSpPr>
          <p:cNvPr id="4" name="TextBox 3"/>
          <p:cNvSpPr txBox="1"/>
          <p:nvPr/>
        </p:nvSpPr>
        <p:spPr>
          <a:xfrm>
            <a:off x="1885227" y="3123594"/>
            <a:ext cx="6489846" cy="672007"/>
          </a:xfrm>
          <a:prstGeom prst="rect">
            <a:avLst/>
          </a:prstGeom>
          <a:solidFill>
            <a:schemeClr val="accent1"/>
          </a:solidFill>
        </p:spPr>
        <p:txBody>
          <a:bodyPr wrap="square" lIns="182773" tIns="146218" rIns="182773" bIns="146218" rtlCol="0">
            <a:spAutoFit/>
          </a:bodyPr>
          <a:lstStyle/>
          <a:p>
            <a:r>
              <a:rPr lang="en-NZ" sz="2400" dirty="0"/>
              <a:t>Read users’ files </a:t>
            </a:r>
          </a:p>
        </p:txBody>
      </p:sp>
      <p:sp>
        <p:nvSpPr>
          <p:cNvPr id="10" name="TextBox 9"/>
          <p:cNvSpPr txBox="1"/>
          <p:nvPr/>
        </p:nvSpPr>
        <p:spPr>
          <a:xfrm>
            <a:off x="488083" y="2186188"/>
            <a:ext cx="6453048" cy="672007"/>
          </a:xfrm>
          <a:prstGeom prst="rect">
            <a:avLst/>
          </a:prstGeom>
          <a:solidFill>
            <a:schemeClr val="accent1"/>
          </a:solidFill>
        </p:spPr>
        <p:txBody>
          <a:bodyPr wrap="square" lIns="182773" tIns="146218" rIns="182773" bIns="146218" rtlCol="0">
            <a:spAutoFit/>
          </a:bodyPr>
          <a:lstStyle/>
          <a:p>
            <a:r>
              <a:rPr lang="en-US" sz="2400" dirty="0"/>
              <a:t>Edit or delete users’ files </a:t>
            </a:r>
          </a:p>
        </p:txBody>
      </p:sp>
      <p:sp>
        <p:nvSpPr>
          <p:cNvPr id="11" name="TextBox 10"/>
          <p:cNvSpPr txBox="1"/>
          <p:nvPr/>
        </p:nvSpPr>
        <p:spPr>
          <a:xfrm>
            <a:off x="3361602" y="4073867"/>
            <a:ext cx="6447415" cy="672007"/>
          </a:xfrm>
          <a:prstGeom prst="rect">
            <a:avLst/>
          </a:prstGeom>
          <a:solidFill>
            <a:schemeClr val="accent1"/>
          </a:solidFill>
        </p:spPr>
        <p:txBody>
          <a:bodyPr wrap="square" lIns="182773" tIns="146218" rIns="182773" bIns="146218" rtlCol="0">
            <a:spAutoFit/>
          </a:bodyPr>
          <a:lstStyle/>
          <a:p>
            <a:r>
              <a:rPr lang="en-US" sz="2400" dirty="0"/>
              <a:t>Have full control of site collections </a:t>
            </a:r>
          </a:p>
        </p:txBody>
      </p:sp>
      <p:sp>
        <p:nvSpPr>
          <p:cNvPr id="12" name="TextBox 11"/>
          <p:cNvSpPr txBox="1"/>
          <p:nvPr/>
        </p:nvSpPr>
        <p:spPr>
          <a:xfrm>
            <a:off x="4776064" y="4995572"/>
            <a:ext cx="6477295" cy="672007"/>
          </a:xfrm>
          <a:prstGeom prst="rect">
            <a:avLst/>
          </a:prstGeom>
          <a:solidFill>
            <a:schemeClr val="accent1"/>
          </a:solidFill>
        </p:spPr>
        <p:txBody>
          <a:bodyPr wrap="square" lIns="182773" tIns="146218" rIns="182773" bIns="146218" rtlCol="0">
            <a:spAutoFit/>
          </a:bodyPr>
          <a:lstStyle/>
          <a:p>
            <a:r>
              <a:rPr lang="en-US" sz="2400" dirty="0"/>
              <a:t>CRUD for items and lists in site collections </a:t>
            </a:r>
          </a:p>
        </p:txBody>
      </p:sp>
    </p:spTree>
    <p:extLst>
      <p:ext uri="{BB962C8B-B14F-4D97-AF65-F5344CB8AC3E}">
        <p14:creationId xmlns:p14="http://schemas.microsoft.com/office/powerpoint/2010/main" val="1239937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000" dirty="0" smtClean="0"/>
              <a:t>Exchange Scopes</a:t>
            </a:r>
            <a:endParaRPr lang="en-NZ" sz="4000" dirty="0"/>
          </a:p>
        </p:txBody>
      </p:sp>
      <p:sp>
        <p:nvSpPr>
          <p:cNvPr id="4" name="TextBox 3"/>
          <p:cNvSpPr txBox="1"/>
          <p:nvPr/>
        </p:nvSpPr>
        <p:spPr>
          <a:xfrm>
            <a:off x="1178645" y="2926167"/>
            <a:ext cx="6505576" cy="672007"/>
          </a:xfrm>
          <a:prstGeom prst="rect">
            <a:avLst/>
          </a:prstGeom>
          <a:solidFill>
            <a:srgbClr val="F25022"/>
          </a:solidFill>
        </p:spPr>
        <p:txBody>
          <a:bodyPr wrap="square" lIns="182773" tIns="146218" rIns="182773" bIns="146218" rtlCol="0">
            <a:spAutoFit/>
          </a:bodyPr>
          <a:lstStyle/>
          <a:p>
            <a:r>
              <a:rPr lang="en-US" sz="2400" dirty="0"/>
              <a:t>Have read / full access to users’ calendars </a:t>
            </a:r>
          </a:p>
        </p:txBody>
      </p:sp>
      <p:sp>
        <p:nvSpPr>
          <p:cNvPr id="10" name="TextBox 9"/>
          <p:cNvSpPr txBox="1"/>
          <p:nvPr/>
        </p:nvSpPr>
        <p:spPr>
          <a:xfrm>
            <a:off x="488078" y="1988762"/>
            <a:ext cx="6459679" cy="672007"/>
          </a:xfrm>
          <a:prstGeom prst="rect">
            <a:avLst/>
          </a:prstGeom>
          <a:solidFill>
            <a:srgbClr val="F25022"/>
          </a:solidFill>
        </p:spPr>
        <p:txBody>
          <a:bodyPr wrap="square" lIns="182773" tIns="146218" rIns="182773" bIns="146218" rtlCol="0">
            <a:spAutoFit/>
          </a:bodyPr>
          <a:lstStyle/>
          <a:p>
            <a:r>
              <a:rPr lang="en-US" sz="2400" dirty="0"/>
              <a:t>Have read / full access to users’ contacts </a:t>
            </a:r>
          </a:p>
        </p:txBody>
      </p:sp>
      <p:sp>
        <p:nvSpPr>
          <p:cNvPr id="12" name="TextBox 11"/>
          <p:cNvSpPr txBox="1"/>
          <p:nvPr/>
        </p:nvSpPr>
        <p:spPr>
          <a:xfrm>
            <a:off x="1928946" y="3852564"/>
            <a:ext cx="6477294" cy="672007"/>
          </a:xfrm>
          <a:prstGeom prst="rect">
            <a:avLst/>
          </a:prstGeom>
          <a:solidFill>
            <a:srgbClr val="F25022"/>
          </a:solidFill>
        </p:spPr>
        <p:txBody>
          <a:bodyPr wrap="square" lIns="182773" tIns="146218" rIns="182773" bIns="146218" rtlCol="0">
            <a:spAutoFit/>
          </a:bodyPr>
          <a:lstStyle/>
          <a:p>
            <a:r>
              <a:rPr lang="en-NZ" sz="2400" dirty="0"/>
              <a:t>Send mail as a user</a:t>
            </a:r>
          </a:p>
        </p:txBody>
      </p:sp>
      <p:sp>
        <p:nvSpPr>
          <p:cNvPr id="14" name="TextBox 13"/>
          <p:cNvSpPr txBox="1"/>
          <p:nvPr/>
        </p:nvSpPr>
        <p:spPr>
          <a:xfrm>
            <a:off x="2655014" y="4788558"/>
            <a:ext cx="6509762" cy="672007"/>
          </a:xfrm>
          <a:prstGeom prst="rect">
            <a:avLst/>
          </a:prstGeom>
          <a:solidFill>
            <a:srgbClr val="F25022"/>
          </a:solidFill>
        </p:spPr>
        <p:txBody>
          <a:bodyPr wrap="square" lIns="182773" tIns="146218" rIns="182773" bIns="146218" rtlCol="0">
            <a:spAutoFit/>
          </a:bodyPr>
          <a:lstStyle/>
          <a:p>
            <a:r>
              <a:rPr lang="en-US" sz="2400" dirty="0"/>
              <a:t>Read and Write access to users’ mail </a:t>
            </a:r>
          </a:p>
        </p:txBody>
      </p:sp>
      <p:sp>
        <p:nvSpPr>
          <p:cNvPr id="8" name="TextBox 7"/>
          <p:cNvSpPr txBox="1"/>
          <p:nvPr/>
        </p:nvSpPr>
        <p:spPr>
          <a:xfrm>
            <a:off x="3378914" y="5680432"/>
            <a:ext cx="7209416" cy="672007"/>
          </a:xfrm>
          <a:prstGeom prst="rect">
            <a:avLst/>
          </a:prstGeom>
          <a:solidFill>
            <a:srgbClr val="F25022"/>
          </a:solidFill>
        </p:spPr>
        <p:txBody>
          <a:bodyPr wrap="square" lIns="182773" tIns="146218" rIns="182773" bIns="146218" rtlCol="0">
            <a:spAutoFit/>
          </a:bodyPr>
          <a:lstStyle/>
          <a:p>
            <a:r>
              <a:rPr lang="en-US" sz="2400" dirty="0"/>
              <a:t>Have full access (</a:t>
            </a:r>
            <a:r>
              <a:rPr lang="en-NZ" sz="2400" dirty="0"/>
              <a:t>user_impersonation) </a:t>
            </a:r>
            <a:r>
              <a:rPr lang="en-US" sz="2400" dirty="0"/>
              <a:t>to mailbox</a:t>
            </a:r>
            <a:endParaRPr lang="en-NZ" sz="2400" dirty="0"/>
          </a:p>
        </p:txBody>
      </p:sp>
    </p:spTree>
    <p:extLst>
      <p:ext uri="{BB962C8B-B14F-4D97-AF65-F5344CB8AC3E}">
        <p14:creationId xmlns:p14="http://schemas.microsoft.com/office/powerpoint/2010/main" val="734717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4"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000" dirty="0"/>
              <a:t>Microsoft Azure Active Directory </a:t>
            </a:r>
            <a:r>
              <a:rPr lang="en-NZ" sz="4000" dirty="0" smtClean="0"/>
              <a:t>Scopes</a:t>
            </a:r>
            <a:endParaRPr lang="en-NZ" sz="4000" dirty="0"/>
          </a:p>
        </p:txBody>
      </p:sp>
      <p:sp>
        <p:nvSpPr>
          <p:cNvPr id="4" name="TextBox 3"/>
          <p:cNvSpPr txBox="1"/>
          <p:nvPr/>
        </p:nvSpPr>
        <p:spPr>
          <a:xfrm>
            <a:off x="1178645" y="3096235"/>
            <a:ext cx="6505576" cy="672007"/>
          </a:xfrm>
          <a:prstGeom prst="rect">
            <a:avLst/>
          </a:prstGeom>
          <a:solidFill>
            <a:srgbClr val="87C400"/>
          </a:solidFill>
        </p:spPr>
        <p:txBody>
          <a:bodyPr wrap="square" lIns="182773" tIns="146218" rIns="182773" bIns="146218" rtlCol="0">
            <a:spAutoFit/>
          </a:bodyPr>
          <a:lstStyle/>
          <a:p>
            <a:r>
              <a:rPr lang="en-US" sz="2400" dirty="0"/>
              <a:t>Read </a:t>
            </a:r>
            <a:r>
              <a:rPr lang="en-US" sz="2400" dirty="0" smtClean="0"/>
              <a:t>directory </a:t>
            </a:r>
            <a:r>
              <a:rPr lang="en-US" sz="2400" dirty="0"/>
              <a:t>data</a:t>
            </a:r>
          </a:p>
        </p:txBody>
      </p:sp>
      <p:sp>
        <p:nvSpPr>
          <p:cNvPr id="10" name="TextBox 9"/>
          <p:cNvSpPr txBox="1"/>
          <p:nvPr/>
        </p:nvSpPr>
        <p:spPr>
          <a:xfrm>
            <a:off x="488077" y="2158830"/>
            <a:ext cx="6459679" cy="672007"/>
          </a:xfrm>
          <a:prstGeom prst="rect">
            <a:avLst/>
          </a:prstGeom>
          <a:solidFill>
            <a:srgbClr val="87C400"/>
          </a:solidFill>
        </p:spPr>
        <p:txBody>
          <a:bodyPr wrap="square" lIns="182773" tIns="146218" rIns="182773" bIns="146218" rtlCol="0">
            <a:spAutoFit/>
          </a:bodyPr>
          <a:lstStyle/>
          <a:p>
            <a:r>
              <a:rPr lang="en-NZ" sz="2400" dirty="0"/>
              <a:t>Access our </a:t>
            </a:r>
            <a:r>
              <a:rPr lang="en-NZ" sz="2400" dirty="0" smtClean="0"/>
              <a:t>organisation’s </a:t>
            </a:r>
            <a:r>
              <a:rPr lang="en-NZ" sz="2400" dirty="0"/>
              <a:t>directory </a:t>
            </a:r>
          </a:p>
        </p:txBody>
      </p:sp>
      <p:sp>
        <p:nvSpPr>
          <p:cNvPr id="11" name="TextBox 10"/>
          <p:cNvSpPr txBox="1"/>
          <p:nvPr/>
        </p:nvSpPr>
        <p:spPr>
          <a:xfrm>
            <a:off x="1896488" y="4046509"/>
            <a:ext cx="6472238" cy="672007"/>
          </a:xfrm>
          <a:prstGeom prst="rect">
            <a:avLst/>
          </a:prstGeom>
          <a:solidFill>
            <a:srgbClr val="87C400"/>
          </a:solidFill>
        </p:spPr>
        <p:txBody>
          <a:bodyPr wrap="square" lIns="182773" tIns="146218" rIns="182773" bIns="146218" rtlCol="0">
            <a:spAutoFit/>
          </a:bodyPr>
          <a:lstStyle/>
          <a:p>
            <a:r>
              <a:rPr lang="en-NZ" sz="2400" dirty="0" smtClean="0"/>
              <a:t>Write </a:t>
            </a:r>
            <a:r>
              <a:rPr lang="en-NZ" sz="2400" dirty="0"/>
              <a:t>directory data</a:t>
            </a:r>
          </a:p>
        </p:txBody>
      </p:sp>
      <p:sp>
        <p:nvSpPr>
          <p:cNvPr id="12" name="TextBox 11"/>
          <p:cNvSpPr txBox="1"/>
          <p:nvPr/>
        </p:nvSpPr>
        <p:spPr>
          <a:xfrm>
            <a:off x="2614751" y="4968213"/>
            <a:ext cx="6477294" cy="672007"/>
          </a:xfrm>
          <a:prstGeom prst="rect">
            <a:avLst/>
          </a:prstGeom>
          <a:solidFill>
            <a:srgbClr val="87C400"/>
          </a:solidFill>
        </p:spPr>
        <p:txBody>
          <a:bodyPr wrap="square" lIns="182773" tIns="146218" rIns="182773" bIns="146218" rtlCol="0">
            <a:spAutoFit/>
          </a:bodyPr>
          <a:lstStyle/>
          <a:p>
            <a:r>
              <a:rPr lang="en-US" sz="2400" dirty="0"/>
              <a:t>Enable sign-on and read user’s profiles</a:t>
            </a:r>
            <a:endParaRPr lang="en-NZ" sz="2400" dirty="0"/>
          </a:p>
        </p:txBody>
      </p:sp>
    </p:spTree>
    <p:extLst>
      <p:ext uri="{BB962C8B-B14F-4D97-AF65-F5344CB8AC3E}">
        <p14:creationId xmlns:p14="http://schemas.microsoft.com/office/powerpoint/2010/main" val="3934307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Office 365 Tool</a:t>
            </a:r>
            <a:endParaRPr lang="en-US" dirty="0"/>
          </a:p>
        </p:txBody>
      </p:sp>
    </p:spTree>
    <p:extLst>
      <p:ext uri="{BB962C8B-B14F-4D97-AF65-F5344CB8AC3E}">
        <p14:creationId xmlns:p14="http://schemas.microsoft.com/office/powerpoint/2010/main" val="3092068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 name="Rectangle 125"/>
          <p:cNvSpPr/>
          <p:nvPr/>
        </p:nvSpPr>
        <p:spPr bwMode="auto">
          <a:xfrm>
            <a:off x="214835" y="1237758"/>
            <a:ext cx="3916378" cy="5601267"/>
          </a:xfrm>
          <a:prstGeom prst="rect">
            <a:avLst/>
          </a:prstGeom>
          <a:solidFill>
            <a:schemeClr val="tx2">
              <a:lumMod val="95000"/>
            </a:schemeClr>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7" name="Title 16"/>
          <p:cNvSpPr>
            <a:spLocks noGrp="1"/>
          </p:cNvSpPr>
          <p:nvPr>
            <p:ph type="title"/>
          </p:nvPr>
        </p:nvSpPr>
        <p:spPr>
          <a:xfrm>
            <a:off x="214835" y="296903"/>
            <a:ext cx="5302391" cy="940855"/>
          </a:xfrm>
        </p:spPr>
        <p:txBody>
          <a:bodyPr/>
          <a:lstStyle/>
          <a:p>
            <a:r>
              <a:rPr lang="en-NZ" sz="4000" dirty="0" smtClean="0">
                <a:solidFill>
                  <a:schemeClr val="bg2"/>
                </a:solidFill>
              </a:rPr>
              <a:t>Development Platform</a:t>
            </a:r>
            <a:endParaRPr lang="en-US" sz="4000" dirty="0">
              <a:solidFill>
                <a:schemeClr val="bg2"/>
              </a:solidFill>
            </a:endParaRPr>
          </a:p>
        </p:txBody>
      </p:sp>
      <p:sp>
        <p:nvSpPr>
          <p:cNvPr id="2" name="Rectangle 1"/>
          <p:cNvSpPr/>
          <p:nvPr/>
        </p:nvSpPr>
        <p:spPr>
          <a:xfrm>
            <a:off x="337234" y="1367118"/>
            <a:ext cx="1779654" cy="369332"/>
          </a:xfrm>
          <a:prstGeom prst="rect">
            <a:avLst/>
          </a:prstGeom>
        </p:spPr>
        <p:txBody>
          <a:bodyPr wrap="none">
            <a:spAutoFit/>
          </a:bodyPr>
          <a:lstStyle/>
          <a:p>
            <a:pPr defTabSz="931741" fontAlgn="base">
              <a:spcBef>
                <a:spcPct val="0"/>
              </a:spcBef>
              <a:spcAft>
                <a:spcPct val="0"/>
              </a:spcAft>
            </a:pPr>
            <a:r>
              <a:rPr lang="en-US" b="1" dirty="0">
                <a:solidFill>
                  <a:srgbClr val="000000"/>
                </a:solidFill>
                <a:latin typeface="Segoe UI Light"/>
              </a:rPr>
              <a:t>Contextual </a:t>
            </a:r>
            <a:r>
              <a:rPr lang="en-US" b="1" dirty="0" smtClean="0">
                <a:solidFill>
                  <a:srgbClr val="000000"/>
                </a:solidFill>
                <a:latin typeface="Segoe UI Light"/>
              </a:rPr>
              <a:t>Apps</a:t>
            </a:r>
            <a:endParaRPr lang="en-US" b="1" dirty="0">
              <a:solidFill>
                <a:srgbClr val="000000"/>
              </a:solidFill>
              <a:latin typeface="Segoe UI Light"/>
            </a:endParaRPr>
          </a:p>
        </p:txBody>
      </p:sp>
      <p:sp>
        <p:nvSpPr>
          <p:cNvPr id="133" name="Rectangle 132"/>
          <p:cNvSpPr/>
          <p:nvPr/>
        </p:nvSpPr>
        <p:spPr bwMode="auto">
          <a:xfrm>
            <a:off x="412101" y="2050764"/>
            <a:ext cx="1710665" cy="1432871"/>
          </a:xfrm>
          <a:prstGeom prst="rect">
            <a:avLst/>
          </a:prstGeom>
          <a:solidFill>
            <a:srgbClr val="00188F"/>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39" name="Rectangle 138"/>
          <p:cNvSpPr/>
          <p:nvPr/>
        </p:nvSpPr>
        <p:spPr bwMode="auto">
          <a:xfrm>
            <a:off x="2242327" y="2030239"/>
            <a:ext cx="1710665" cy="1432871"/>
          </a:xfrm>
          <a:prstGeom prst="rect">
            <a:avLst/>
          </a:prstGeom>
          <a:solidFill>
            <a:srgbClr val="007233"/>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40" name="Rectangle 139"/>
          <p:cNvSpPr/>
          <p:nvPr/>
        </p:nvSpPr>
        <p:spPr bwMode="auto">
          <a:xfrm>
            <a:off x="412101" y="3670464"/>
            <a:ext cx="1710665" cy="1432871"/>
          </a:xfrm>
          <a:prstGeom prst="rect">
            <a:avLst/>
          </a:prstGeom>
          <a:solidFill>
            <a:srgbClr val="DC3C0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41" name="Rectangle 140"/>
          <p:cNvSpPr/>
          <p:nvPr/>
        </p:nvSpPr>
        <p:spPr bwMode="auto">
          <a:xfrm>
            <a:off x="2242327" y="3649939"/>
            <a:ext cx="1710665" cy="1432871"/>
          </a:xfrm>
          <a:prstGeom prst="rect">
            <a:avLst/>
          </a:prstGeom>
          <a:solidFill>
            <a:srgbClr val="007233"/>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42" name="Rectangle 141"/>
          <p:cNvSpPr/>
          <p:nvPr/>
        </p:nvSpPr>
        <p:spPr bwMode="auto">
          <a:xfrm>
            <a:off x="412101" y="5257182"/>
            <a:ext cx="1710665" cy="1432871"/>
          </a:xfrm>
          <a:prstGeom prst="rect">
            <a:avLst/>
          </a:prstGeom>
          <a:solidFill>
            <a:srgbClr val="0070C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43" name="Rectangle 142"/>
          <p:cNvSpPr/>
          <p:nvPr/>
        </p:nvSpPr>
        <p:spPr bwMode="auto">
          <a:xfrm>
            <a:off x="2242327" y="5236657"/>
            <a:ext cx="1710665" cy="1432871"/>
          </a:xfrm>
          <a:prstGeom prst="rect">
            <a:avLst/>
          </a:prstGeom>
          <a:solidFill>
            <a:srgbClr val="0070C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44" name="Freeform 143"/>
          <p:cNvSpPr>
            <a:spLocks noChangeAspect="1" noEditPoints="1"/>
          </p:cNvSpPr>
          <p:nvPr/>
        </p:nvSpPr>
        <p:spPr bwMode="auto">
          <a:xfrm>
            <a:off x="998033" y="5812075"/>
            <a:ext cx="422790" cy="428255"/>
          </a:xfrm>
          <a:custGeom>
            <a:avLst/>
            <a:gdLst>
              <a:gd name="T0" fmla="*/ 74 w 95"/>
              <a:gd name="T1" fmla="*/ 70 h 96"/>
              <a:gd name="T2" fmla="*/ 60 w 95"/>
              <a:gd name="T3" fmla="*/ 78 h 96"/>
              <a:gd name="T4" fmla="*/ 60 w 95"/>
              <a:gd name="T5" fmla="*/ 71 h 96"/>
              <a:gd name="T6" fmla="*/ 60 w 95"/>
              <a:gd name="T7" fmla="*/ 67 h 96"/>
              <a:gd name="T8" fmla="*/ 65 w 95"/>
              <a:gd name="T9" fmla="*/ 60 h 96"/>
              <a:gd name="T10" fmla="*/ 83 w 95"/>
              <a:gd name="T11" fmla="*/ 55 h 96"/>
              <a:gd name="T12" fmla="*/ 81 w 95"/>
              <a:gd name="T13" fmla="*/ 37 h 96"/>
              <a:gd name="T14" fmla="*/ 65 w 95"/>
              <a:gd name="T15" fmla="*/ 35 h 96"/>
              <a:gd name="T16" fmla="*/ 60 w 95"/>
              <a:gd name="T17" fmla="*/ 17 h 96"/>
              <a:gd name="T18" fmla="*/ 74 w 95"/>
              <a:gd name="T19" fmla="*/ 25 h 96"/>
              <a:gd name="T20" fmla="*/ 95 w 95"/>
              <a:gd name="T21" fmla="*/ 46 h 96"/>
              <a:gd name="T22" fmla="*/ 56 w 95"/>
              <a:gd name="T23" fmla="*/ 0 h 96"/>
              <a:gd name="T24" fmla="*/ 0 w 95"/>
              <a:gd name="T25" fmla="*/ 83 h 96"/>
              <a:gd name="T26" fmla="*/ 56 w 95"/>
              <a:gd name="T27" fmla="*/ 0 h 96"/>
              <a:gd name="T28" fmla="*/ 36 w 95"/>
              <a:gd name="T29" fmla="*/ 54 h 96"/>
              <a:gd name="T30" fmla="*/ 34 w 95"/>
              <a:gd name="T31" fmla="*/ 51 h 96"/>
              <a:gd name="T32" fmla="*/ 32 w 95"/>
              <a:gd name="T33" fmla="*/ 48 h 96"/>
              <a:gd name="T34" fmla="*/ 29 w 95"/>
              <a:gd name="T35" fmla="*/ 46 h 96"/>
              <a:gd name="T36" fmla="*/ 26 w 95"/>
              <a:gd name="T37" fmla="*/ 44 h 96"/>
              <a:gd name="T38" fmla="*/ 24 w 95"/>
              <a:gd name="T39" fmla="*/ 42 h 96"/>
              <a:gd name="T40" fmla="*/ 23 w 95"/>
              <a:gd name="T41" fmla="*/ 41 h 96"/>
              <a:gd name="T42" fmla="*/ 23 w 95"/>
              <a:gd name="T43" fmla="*/ 39 h 96"/>
              <a:gd name="T44" fmla="*/ 23 w 95"/>
              <a:gd name="T45" fmla="*/ 38 h 96"/>
              <a:gd name="T46" fmla="*/ 23 w 95"/>
              <a:gd name="T47" fmla="*/ 36 h 96"/>
              <a:gd name="T48" fmla="*/ 25 w 95"/>
              <a:gd name="T49" fmla="*/ 35 h 96"/>
              <a:gd name="T50" fmla="*/ 26 w 95"/>
              <a:gd name="T51" fmla="*/ 35 h 96"/>
              <a:gd name="T52" fmla="*/ 29 w 95"/>
              <a:gd name="T53" fmla="*/ 35 h 96"/>
              <a:gd name="T54" fmla="*/ 33 w 95"/>
              <a:gd name="T55" fmla="*/ 36 h 96"/>
              <a:gd name="T56" fmla="*/ 34 w 95"/>
              <a:gd name="T57" fmla="*/ 29 h 96"/>
              <a:gd name="T58" fmla="*/ 31 w 95"/>
              <a:gd name="T59" fmla="*/ 28 h 96"/>
              <a:gd name="T60" fmla="*/ 27 w 95"/>
              <a:gd name="T61" fmla="*/ 28 h 96"/>
              <a:gd name="T62" fmla="*/ 22 w 95"/>
              <a:gd name="T63" fmla="*/ 29 h 96"/>
              <a:gd name="T64" fmla="*/ 19 w 95"/>
              <a:gd name="T65" fmla="*/ 31 h 96"/>
              <a:gd name="T66" fmla="*/ 17 w 95"/>
              <a:gd name="T67" fmla="*/ 35 h 96"/>
              <a:gd name="T68" fmla="*/ 16 w 95"/>
              <a:gd name="T69" fmla="*/ 40 h 96"/>
              <a:gd name="T70" fmla="*/ 18 w 95"/>
              <a:gd name="T71" fmla="*/ 46 h 96"/>
              <a:gd name="T72" fmla="*/ 23 w 95"/>
              <a:gd name="T73" fmla="*/ 51 h 96"/>
              <a:gd name="T74" fmla="*/ 25 w 95"/>
              <a:gd name="T75" fmla="*/ 52 h 96"/>
              <a:gd name="T76" fmla="*/ 27 w 95"/>
              <a:gd name="T77" fmla="*/ 54 h 96"/>
              <a:gd name="T78" fmla="*/ 28 w 95"/>
              <a:gd name="T79" fmla="*/ 55 h 96"/>
              <a:gd name="T80" fmla="*/ 28 w 95"/>
              <a:gd name="T81" fmla="*/ 57 h 96"/>
              <a:gd name="T82" fmla="*/ 28 w 95"/>
              <a:gd name="T83" fmla="*/ 58 h 96"/>
              <a:gd name="T84" fmla="*/ 27 w 95"/>
              <a:gd name="T85" fmla="*/ 60 h 96"/>
              <a:gd name="T86" fmla="*/ 26 w 95"/>
              <a:gd name="T87" fmla="*/ 61 h 96"/>
              <a:gd name="T88" fmla="*/ 24 w 95"/>
              <a:gd name="T89" fmla="*/ 61 h 96"/>
              <a:gd name="T90" fmla="*/ 20 w 95"/>
              <a:gd name="T91" fmla="*/ 60 h 96"/>
              <a:gd name="T92" fmla="*/ 16 w 95"/>
              <a:gd name="T93" fmla="*/ 57 h 96"/>
              <a:gd name="T94" fmla="*/ 18 w 95"/>
              <a:gd name="T95" fmla="*/ 66 h 96"/>
              <a:gd name="T96" fmla="*/ 21 w 95"/>
              <a:gd name="T97" fmla="*/ 67 h 96"/>
              <a:gd name="T98" fmla="*/ 27 w 95"/>
              <a:gd name="T99" fmla="*/ 68 h 96"/>
              <a:gd name="T100" fmla="*/ 31 w 95"/>
              <a:gd name="T101" fmla="*/ 66 h 96"/>
              <a:gd name="T102" fmla="*/ 34 w 95"/>
              <a:gd name="T103" fmla="*/ 63 h 96"/>
              <a:gd name="T104" fmla="*/ 36 w 95"/>
              <a:gd name="T105"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96">
                <a:moveTo>
                  <a:pt x="87" y="55"/>
                </a:moveTo>
                <a:cubicBezTo>
                  <a:pt x="85" y="62"/>
                  <a:pt x="80" y="67"/>
                  <a:pt x="74" y="70"/>
                </a:cubicBezTo>
                <a:cubicBezTo>
                  <a:pt x="74" y="75"/>
                  <a:pt x="70" y="79"/>
                  <a:pt x="65" y="79"/>
                </a:cubicBezTo>
                <a:cubicBezTo>
                  <a:pt x="63" y="79"/>
                  <a:pt x="62" y="79"/>
                  <a:pt x="60" y="78"/>
                </a:cubicBezTo>
                <a:cubicBezTo>
                  <a:pt x="60" y="72"/>
                  <a:pt x="60" y="72"/>
                  <a:pt x="60" y="72"/>
                </a:cubicBezTo>
                <a:cubicBezTo>
                  <a:pt x="60" y="71"/>
                  <a:pt x="60" y="71"/>
                  <a:pt x="60" y="71"/>
                </a:cubicBezTo>
                <a:cubicBezTo>
                  <a:pt x="60" y="67"/>
                  <a:pt x="60" y="67"/>
                  <a:pt x="60" y="67"/>
                </a:cubicBezTo>
                <a:cubicBezTo>
                  <a:pt x="60" y="67"/>
                  <a:pt x="60" y="67"/>
                  <a:pt x="60" y="67"/>
                </a:cubicBezTo>
                <a:cubicBezTo>
                  <a:pt x="60" y="61"/>
                  <a:pt x="60" y="61"/>
                  <a:pt x="60" y="61"/>
                </a:cubicBezTo>
                <a:cubicBezTo>
                  <a:pt x="62" y="60"/>
                  <a:pt x="63" y="60"/>
                  <a:pt x="65" y="60"/>
                </a:cubicBezTo>
                <a:cubicBezTo>
                  <a:pt x="68" y="60"/>
                  <a:pt x="72" y="62"/>
                  <a:pt x="73" y="65"/>
                </a:cubicBezTo>
                <a:cubicBezTo>
                  <a:pt x="77" y="63"/>
                  <a:pt x="81" y="60"/>
                  <a:pt x="83" y="55"/>
                </a:cubicBezTo>
                <a:cubicBezTo>
                  <a:pt x="79" y="54"/>
                  <a:pt x="76" y="50"/>
                  <a:pt x="76" y="46"/>
                </a:cubicBezTo>
                <a:cubicBezTo>
                  <a:pt x="76" y="42"/>
                  <a:pt x="78" y="39"/>
                  <a:pt x="81" y="37"/>
                </a:cubicBezTo>
                <a:cubicBezTo>
                  <a:pt x="79" y="34"/>
                  <a:pt x="77" y="31"/>
                  <a:pt x="73" y="30"/>
                </a:cubicBezTo>
                <a:cubicBezTo>
                  <a:pt x="72" y="33"/>
                  <a:pt x="68" y="35"/>
                  <a:pt x="65" y="35"/>
                </a:cubicBezTo>
                <a:cubicBezTo>
                  <a:pt x="63" y="35"/>
                  <a:pt x="61" y="35"/>
                  <a:pt x="60" y="34"/>
                </a:cubicBezTo>
                <a:cubicBezTo>
                  <a:pt x="60" y="17"/>
                  <a:pt x="60" y="17"/>
                  <a:pt x="60" y="17"/>
                </a:cubicBezTo>
                <a:cubicBezTo>
                  <a:pt x="61" y="17"/>
                  <a:pt x="63" y="16"/>
                  <a:pt x="65" y="16"/>
                </a:cubicBezTo>
                <a:cubicBezTo>
                  <a:pt x="70" y="16"/>
                  <a:pt x="74" y="20"/>
                  <a:pt x="74" y="25"/>
                </a:cubicBezTo>
                <a:cubicBezTo>
                  <a:pt x="79" y="27"/>
                  <a:pt x="83" y="31"/>
                  <a:pt x="86" y="36"/>
                </a:cubicBezTo>
                <a:cubicBezTo>
                  <a:pt x="91" y="36"/>
                  <a:pt x="95" y="41"/>
                  <a:pt x="95" y="46"/>
                </a:cubicBezTo>
                <a:cubicBezTo>
                  <a:pt x="95" y="51"/>
                  <a:pt x="92" y="55"/>
                  <a:pt x="87" y="55"/>
                </a:cubicBezTo>
                <a:close/>
                <a:moveTo>
                  <a:pt x="56" y="0"/>
                </a:moveTo>
                <a:cubicBezTo>
                  <a:pt x="56" y="96"/>
                  <a:pt x="56" y="96"/>
                  <a:pt x="56" y="96"/>
                </a:cubicBezTo>
                <a:cubicBezTo>
                  <a:pt x="0" y="83"/>
                  <a:pt x="0" y="83"/>
                  <a:pt x="0" y="83"/>
                </a:cubicBezTo>
                <a:cubicBezTo>
                  <a:pt x="0" y="13"/>
                  <a:pt x="0" y="13"/>
                  <a:pt x="0" y="13"/>
                </a:cubicBezTo>
                <a:lnTo>
                  <a:pt x="56" y="0"/>
                </a:lnTo>
                <a:close/>
                <a:moveTo>
                  <a:pt x="36" y="56"/>
                </a:moveTo>
                <a:cubicBezTo>
                  <a:pt x="36" y="56"/>
                  <a:pt x="36" y="55"/>
                  <a:pt x="36" y="54"/>
                </a:cubicBezTo>
                <a:cubicBezTo>
                  <a:pt x="35" y="54"/>
                  <a:pt x="35" y="53"/>
                  <a:pt x="35" y="53"/>
                </a:cubicBezTo>
                <a:cubicBezTo>
                  <a:pt x="35" y="52"/>
                  <a:pt x="35" y="51"/>
                  <a:pt x="34" y="51"/>
                </a:cubicBezTo>
                <a:cubicBezTo>
                  <a:pt x="34" y="50"/>
                  <a:pt x="34" y="50"/>
                  <a:pt x="33" y="49"/>
                </a:cubicBezTo>
                <a:cubicBezTo>
                  <a:pt x="33" y="49"/>
                  <a:pt x="33" y="48"/>
                  <a:pt x="32" y="48"/>
                </a:cubicBezTo>
                <a:cubicBezTo>
                  <a:pt x="32" y="48"/>
                  <a:pt x="32" y="47"/>
                  <a:pt x="31" y="47"/>
                </a:cubicBezTo>
                <a:cubicBezTo>
                  <a:pt x="31" y="46"/>
                  <a:pt x="30" y="46"/>
                  <a:pt x="29" y="46"/>
                </a:cubicBezTo>
                <a:cubicBezTo>
                  <a:pt x="29" y="45"/>
                  <a:pt x="28" y="45"/>
                  <a:pt x="28" y="44"/>
                </a:cubicBezTo>
                <a:cubicBezTo>
                  <a:pt x="27" y="44"/>
                  <a:pt x="27" y="44"/>
                  <a:pt x="26" y="44"/>
                </a:cubicBezTo>
                <a:cubicBezTo>
                  <a:pt x="26" y="43"/>
                  <a:pt x="26" y="43"/>
                  <a:pt x="25" y="43"/>
                </a:cubicBezTo>
                <a:cubicBezTo>
                  <a:pt x="25" y="43"/>
                  <a:pt x="25" y="42"/>
                  <a:pt x="24" y="42"/>
                </a:cubicBezTo>
                <a:cubicBezTo>
                  <a:pt x="24" y="42"/>
                  <a:pt x="24" y="42"/>
                  <a:pt x="24" y="42"/>
                </a:cubicBezTo>
                <a:cubicBezTo>
                  <a:pt x="24" y="41"/>
                  <a:pt x="24" y="41"/>
                  <a:pt x="23" y="41"/>
                </a:cubicBezTo>
                <a:cubicBezTo>
                  <a:pt x="23" y="41"/>
                  <a:pt x="23" y="41"/>
                  <a:pt x="23" y="40"/>
                </a:cubicBezTo>
                <a:cubicBezTo>
                  <a:pt x="23" y="40"/>
                  <a:pt x="23" y="40"/>
                  <a:pt x="23" y="39"/>
                </a:cubicBezTo>
                <a:cubicBezTo>
                  <a:pt x="23" y="39"/>
                  <a:pt x="23" y="39"/>
                  <a:pt x="23" y="39"/>
                </a:cubicBezTo>
                <a:cubicBezTo>
                  <a:pt x="23" y="38"/>
                  <a:pt x="23" y="38"/>
                  <a:pt x="23" y="38"/>
                </a:cubicBezTo>
                <a:cubicBezTo>
                  <a:pt x="23" y="38"/>
                  <a:pt x="23" y="37"/>
                  <a:pt x="23" y="37"/>
                </a:cubicBezTo>
                <a:cubicBezTo>
                  <a:pt x="23" y="37"/>
                  <a:pt x="23" y="37"/>
                  <a:pt x="23" y="36"/>
                </a:cubicBezTo>
                <a:cubicBezTo>
                  <a:pt x="24" y="36"/>
                  <a:pt x="24" y="36"/>
                  <a:pt x="24" y="36"/>
                </a:cubicBezTo>
                <a:cubicBezTo>
                  <a:pt x="24" y="36"/>
                  <a:pt x="24" y="35"/>
                  <a:pt x="25" y="35"/>
                </a:cubicBezTo>
                <a:cubicBezTo>
                  <a:pt x="25" y="35"/>
                  <a:pt x="25" y="35"/>
                  <a:pt x="25" y="35"/>
                </a:cubicBezTo>
                <a:cubicBezTo>
                  <a:pt x="26" y="35"/>
                  <a:pt x="26" y="35"/>
                  <a:pt x="26" y="35"/>
                </a:cubicBezTo>
                <a:cubicBezTo>
                  <a:pt x="26" y="35"/>
                  <a:pt x="27" y="35"/>
                  <a:pt x="27" y="35"/>
                </a:cubicBezTo>
                <a:cubicBezTo>
                  <a:pt x="28" y="35"/>
                  <a:pt x="28" y="35"/>
                  <a:pt x="29" y="35"/>
                </a:cubicBezTo>
                <a:cubicBezTo>
                  <a:pt x="30" y="35"/>
                  <a:pt x="30" y="35"/>
                  <a:pt x="31" y="35"/>
                </a:cubicBezTo>
                <a:cubicBezTo>
                  <a:pt x="31" y="35"/>
                  <a:pt x="32" y="36"/>
                  <a:pt x="33" y="36"/>
                </a:cubicBezTo>
                <a:cubicBezTo>
                  <a:pt x="33" y="36"/>
                  <a:pt x="34" y="37"/>
                  <a:pt x="34" y="37"/>
                </a:cubicBezTo>
                <a:cubicBezTo>
                  <a:pt x="34" y="29"/>
                  <a:pt x="34" y="29"/>
                  <a:pt x="34" y="29"/>
                </a:cubicBezTo>
                <a:cubicBezTo>
                  <a:pt x="34" y="29"/>
                  <a:pt x="33" y="28"/>
                  <a:pt x="33" y="28"/>
                </a:cubicBezTo>
                <a:cubicBezTo>
                  <a:pt x="32" y="28"/>
                  <a:pt x="31" y="28"/>
                  <a:pt x="31" y="28"/>
                </a:cubicBezTo>
                <a:cubicBezTo>
                  <a:pt x="30" y="28"/>
                  <a:pt x="30" y="28"/>
                  <a:pt x="29" y="28"/>
                </a:cubicBezTo>
                <a:cubicBezTo>
                  <a:pt x="28" y="28"/>
                  <a:pt x="27" y="28"/>
                  <a:pt x="27" y="28"/>
                </a:cubicBezTo>
                <a:cubicBezTo>
                  <a:pt x="26" y="28"/>
                  <a:pt x="25" y="28"/>
                  <a:pt x="24" y="28"/>
                </a:cubicBezTo>
                <a:cubicBezTo>
                  <a:pt x="24" y="28"/>
                  <a:pt x="23" y="28"/>
                  <a:pt x="22" y="29"/>
                </a:cubicBezTo>
                <a:cubicBezTo>
                  <a:pt x="22" y="29"/>
                  <a:pt x="21" y="29"/>
                  <a:pt x="20" y="30"/>
                </a:cubicBezTo>
                <a:cubicBezTo>
                  <a:pt x="20" y="30"/>
                  <a:pt x="19" y="31"/>
                  <a:pt x="19" y="31"/>
                </a:cubicBezTo>
                <a:cubicBezTo>
                  <a:pt x="18" y="32"/>
                  <a:pt x="18" y="32"/>
                  <a:pt x="18" y="33"/>
                </a:cubicBezTo>
                <a:cubicBezTo>
                  <a:pt x="17" y="34"/>
                  <a:pt x="17" y="34"/>
                  <a:pt x="17" y="35"/>
                </a:cubicBezTo>
                <a:cubicBezTo>
                  <a:pt x="16" y="36"/>
                  <a:pt x="16" y="36"/>
                  <a:pt x="16" y="37"/>
                </a:cubicBezTo>
                <a:cubicBezTo>
                  <a:pt x="16" y="38"/>
                  <a:pt x="16" y="39"/>
                  <a:pt x="16" y="40"/>
                </a:cubicBezTo>
                <a:cubicBezTo>
                  <a:pt x="16" y="41"/>
                  <a:pt x="16" y="42"/>
                  <a:pt x="16" y="43"/>
                </a:cubicBezTo>
                <a:cubicBezTo>
                  <a:pt x="17" y="44"/>
                  <a:pt x="17" y="45"/>
                  <a:pt x="18" y="46"/>
                </a:cubicBezTo>
                <a:cubicBezTo>
                  <a:pt x="18" y="47"/>
                  <a:pt x="19" y="47"/>
                  <a:pt x="20" y="48"/>
                </a:cubicBezTo>
                <a:cubicBezTo>
                  <a:pt x="20" y="49"/>
                  <a:pt x="21" y="50"/>
                  <a:pt x="23" y="51"/>
                </a:cubicBezTo>
                <a:cubicBezTo>
                  <a:pt x="23" y="51"/>
                  <a:pt x="24" y="51"/>
                  <a:pt x="24" y="51"/>
                </a:cubicBezTo>
                <a:cubicBezTo>
                  <a:pt x="24" y="52"/>
                  <a:pt x="25" y="52"/>
                  <a:pt x="25" y="52"/>
                </a:cubicBezTo>
                <a:cubicBezTo>
                  <a:pt x="25" y="52"/>
                  <a:pt x="26" y="53"/>
                  <a:pt x="26" y="53"/>
                </a:cubicBezTo>
                <a:cubicBezTo>
                  <a:pt x="26" y="53"/>
                  <a:pt x="27" y="53"/>
                  <a:pt x="27" y="54"/>
                </a:cubicBezTo>
                <a:cubicBezTo>
                  <a:pt x="27" y="54"/>
                  <a:pt x="27" y="54"/>
                  <a:pt x="27" y="54"/>
                </a:cubicBezTo>
                <a:cubicBezTo>
                  <a:pt x="28" y="55"/>
                  <a:pt x="28" y="55"/>
                  <a:pt x="28" y="55"/>
                </a:cubicBezTo>
                <a:cubicBezTo>
                  <a:pt x="28" y="56"/>
                  <a:pt x="28" y="56"/>
                  <a:pt x="28" y="56"/>
                </a:cubicBezTo>
                <a:cubicBezTo>
                  <a:pt x="28" y="56"/>
                  <a:pt x="28" y="57"/>
                  <a:pt x="28" y="57"/>
                </a:cubicBezTo>
                <a:cubicBezTo>
                  <a:pt x="28" y="57"/>
                  <a:pt x="28" y="58"/>
                  <a:pt x="28" y="58"/>
                </a:cubicBezTo>
                <a:cubicBezTo>
                  <a:pt x="28" y="58"/>
                  <a:pt x="28" y="58"/>
                  <a:pt x="28" y="58"/>
                </a:cubicBezTo>
                <a:cubicBezTo>
                  <a:pt x="28" y="59"/>
                  <a:pt x="28" y="59"/>
                  <a:pt x="28" y="59"/>
                </a:cubicBezTo>
                <a:cubicBezTo>
                  <a:pt x="28" y="59"/>
                  <a:pt x="27" y="60"/>
                  <a:pt x="27" y="60"/>
                </a:cubicBezTo>
                <a:cubicBezTo>
                  <a:pt x="27" y="60"/>
                  <a:pt x="27" y="60"/>
                  <a:pt x="27" y="60"/>
                </a:cubicBezTo>
                <a:cubicBezTo>
                  <a:pt x="26" y="60"/>
                  <a:pt x="26" y="60"/>
                  <a:pt x="26" y="61"/>
                </a:cubicBezTo>
                <a:cubicBezTo>
                  <a:pt x="25" y="61"/>
                  <a:pt x="25" y="61"/>
                  <a:pt x="25" y="61"/>
                </a:cubicBezTo>
                <a:cubicBezTo>
                  <a:pt x="25" y="61"/>
                  <a:pt x="24" y="61"/>
                  <a:pt x="24" y="61"/>
                </a:cubicBezTo>
                <a:cubicBezTo>
                  <a:pt x="23" y="61"/>
                  <a:pt x="22" y="61"/>
                  <a:pt x="22" y="60"/>
                </a:cubicBezTo>
                <a:cubicBezTo>
                  <a:pt x="21" y="60"/>
                  <a:pt x="20" y="60"/>
                  <a:pt x="20" y="60"/>
                </a:cubicBezTo>
                <a:cubicBezTo>
                  <a:pt x="19" y="59"/>
                  <a:pt x="18" y="59"/>
                  <a:pt x="18" y="58"/>
                </a:cubicBezTo>
                <a:cubicBezTo>
                  <a:pt x="17" y="58"/>
                  <a:pt x="17" y="57"/>
                  <a:pt x="16" y="57"/>
                </a:cubicBezTo>
                <a:cubicBezTo>
                  <a:pt x="16" y="65"/>
                  <a:pt x="16" y="65"/>
                  <a:pt x="16" y="65"/>
                </a:cubicBezTo>
                <a:cubicBezTo>
                  <a:pt x="17" y="65"/>
                  <a:pt x="17" y="66"/>
                  <a:pt x="18" y="66"/>
                </a:cubicBezTo>
                <a:cubicBezTo>
                  <a:pt x="18" y="66"/>
                  <a:pt x="19" y="67"/>
                  <a:pt x="19" y="67"/>
                </a:cubicBezTo>
                <a:cubicBezTo>
                  <a:pt x="20" y="67"/>
                  <a:pt x="21" y="67"/>
                  <a:pt x="21" y="67"/>
                </a:cubicBezTo>
                <a:cubicBezTo>
                  <a:pt x="22" y="67"/>
                  <a:pt x="23" y="68"/>
                  <a:pt x="24" y="68"/>
                </a:cubicBezTo>
                <a:cubicBezTo>
                  <a:pt x="25" y="68"/>
                  <a:pt x="26" y="68"/>
                  <a:pt x="27" y="68"/>
                </a:cubicBezTo>
                <a:cubicBezTo>
                  <a:pt x="27" y="67"/>
                  <a:pt x="28" y="67"/>
                  <a:pt x="29" y="67"/>
                </a:cubicBezTo>
                <a:cubicBezTo>
                  <a:pt x="30" y="67"/>
                  <a:pt x="31" y="66"/>
                  <a:pt x="31" y="66"/>
                </a:cubicBezTo>
                <a:cubicBezTo>
                  <a:pt x="32" y="66"/>
                  <a:pt x="33" y="65"/>
                  <a:pt x="33" y="64"/>
                </a:cubicBezTo>
                <a:cubicBezTo>
                  <a:pt x="34" y="64"/>
                  <a:pt x="34" y="63"/>
                  <a:pt x="34" y="63"/>
                </a:cubicBezTo>
                <a:cubicBezTo>
                  <a:pt x="35" y="62"/>
                  <a:pt x="35" y="62"/>
                  <a:pt x="35" y="61"/>
                </a:cubicBezTo>
                <a:cubicBezTo>
                  <a:pt x="35" y="60"/>
                  <a:pt x="35" y="60"/>
                  <a:pt x="36" y="59"/>
                </a:cubicBezTo>
                <a:cubicBezTo>
                  <a:pt x="36" y="58"/>
                  <a:pt x="36" y="57"/>
                  <a:pt x="3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7" tIns="43928" rIns="87857"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05050"/>
              </a:solidFill>
            </a:endParaRPr>
          </a:p>
        </p:txBody>
      </p:sp>
      <p:sp>
        <p:nvSpPr>
          <p:cNvPr id="145" name="Freeform 144"/>
          <p:cNvSpPr>
            <a:spLocks noChangeAspect="1" noEditPoints="1"/>
          </p:cNvSpPr>
          <p:nvPr/>
        </p:nvSpPr>
        <p:spPr bwMode="auto">
          <a:xfrm>
            <a:off x="2902996" y="5733273"/>
            <a:ext cx="424685" cy="428255"/>
          </a:xfrm>
          <a:custGeom>
            <a:avLst/>
            <a:gdLst>
              <a:gd name="T0" fmla="*/ 96 w 96"/>
              <a:gd name="T1" fmla="*/ 72 h 96"/>
              <a:gd name="T2" fmla="*/ 60 w 96"/>
              <a:gd name="T3" fmla="*/ 76 h 96"/>
              <a:gd name="T4" fmla="*/ 70 w 96"/>
              <a:gd name="T5" fmla="*/ 57 h 96"/>
              <a:gd name="T6" fmla="*/ 74 w 96"/>
              <a:gd name="T7" fmla="*/ 57 h 96"/>
              <a:gd name="T8" fmla="*/ 72 w 96"/>
              <a:gd name="T9" fmla="*/ 50 h 96"/>
              <a:gd name="T10" fmla="*/ 92 w 96"/>
              <a:gd name="T11" fmla="*/ 24 h 96"/>
              <a:gd name="T12" fmla="*/ 60 w 96"/>
              <a:gd name="T13" fmla="*/ 41 h 96"/>
              <a:gd name="T14" fmla="*/ 35 w 96"/>
              <a:gd name="T15" fmla="*/ 43 h 96"/>
              <a:gd name="T16" fmla="*/ 33 w 96"/>
              <a:gd name="T17" fmla="*/ 39 h 96"/>
              <a:gd name="T18" fmla="*/ 30 w 96"/>
              <a:gd name="T19" fmla="*/ 37 h 96"/>
              <a:gd name="T20" fmla="*/ 27 w 96"/>
              <a:gd name="T21" fmla="*/ 36 h 96"/>
              <a:gd name="T22" fmla="*/ 24 w 96"/>
              <a:gd name="T23" fmla="*/ 37 h 96"/>
              <a:gd name="T24" fmla="*/ 21 w 96"/>
              <a:gd name="T25" fmla="*/ 40 h 96"/>
              <a:gd name="T26" fmla="*/ 20 w 96"/>
              <a:gd name="T27" fmla="*/ 44 h 96"/>
              <a:gd name="T28" fmla="*/ 19 w 96"/>
              <a:gd name="T29" fmla="*/ 48 h 96"/>
              <a:gd name="T30" fmla="*/ 20 w 96"/>
              <a:gd name="T31" fmla="*/ 53 h 96"/>
              <a:gd name="T32" fmla="*/ 22 w 96"/>
              <a:gd name="T33" fmla="*/ 57 h 96"/>
              <a:gd name="T34" fmla="*/ 24 w 96"/>
              <a:gd name="T35" fmla="*/ 59 h 96"/>
              <a:gd name="T36" fmla="*/ 27 w 96"/>
              <a:gd name="T37" fmla="*/ 60 h 96"/>
              <a:gd name="T38" fmla="*/ 30 w 96"/>
              <a:gd name="T39" fmla="*/ 60 h 96"/>
              <a:gd name="T40" fmla="*/ 33 w 96"/>
              <a:gd name="T41" fmla="*/ 57 h 96"/>
              <a:gd name="T42" fmla="*/ 35 w 96"/>
              <a:gd name="T43" fmla="*/ 54 h 96"/>
              <a:gd name="T44" fmla="*/ 35 w 96"/>
              <a:gd name="T45" fmla="*/ 48 h 96"/>
              <a:gd name="T46" fmla="*/ 35 w 96"/>
              <a:gd name="T47" fmla="*/ 43 h 96"/>
              <a:gd name="T48" fmla="*/ 56 w 96"/>
              <a:gd name="T49" fmla="*/ 96 h 96"/>
              <a:gd name="T50" fmla="*/ 0 w 96"/>
              <a:gd name="T51" fmla="*/ 13 h 96"/>
              <a:gd name="T52" fmla="*/ 44 w 96"/>
              <a:gd name="T53" fmla="*/ 48 h 96"/>
              <a:gd name="T54" fmla="*/ 43 w 96"/>
              <a:gd name="T55" fmla="*/ 39 h 96"/>
              <a:gd name="T56" fmla="*/ 39 w 96"/>
              <a:gd name="T57" fmla="*/ 33 h 96"/>
              <a:gd name="T58" fmla="*/ 34 w 96"/>
              <a:gd name="T59" fmla="*/ 29 h 96"/>
              <a:gd name="T60" fmla="*/ 27 w 96"/>
              <a:gd name="T61" fmla="*/ 28 h 96"/>
              <a:gd name="T62" fmla="*/ 21 w 96"/>
              <a:gd name="T63" fmla="*/ 30 h 96"/>
              <a:gd name="T64" fmla="*/ 16 w 96"/>
              <a:gd name="T65" fmla="*/ 34 h 96"/>
              <a:gd name="T66" fmla="*/ 13 w 96"/>
              <a:gd name="T67" fmla="*/ 41 h 96"/>
              <a:gd name="T68" fmla="*/ 12 w 96"/>
              <a:gd name="T69" fmla="*/ 49 h 96"/>
              <a:gd name="T70" fmla="*/ 13 w 96"/>
              <a:gd name="T71" fmla="*/ 56 h 96"/>
              <a:gd name="T72" fmla="*/ 16 w 96"/>
              <a:gd name="T73" fmla="*/ 62 h 96"/>
              <a:gd name="T74" fmla="*/ 21 w 96"/>
              <a:gd name="T75" fmla="*/ 66 h 96"/>
              <a:gd name="T76" fmla="*/ 27 w 96"/>
              <a:gd name="T77" fmla="*/ 68 h 96"/>
              <a:gd name="T78" fmla="*/ 34 w 96"/>
              <a:gd name="T79" fmla="*/ 67 h 96"/>
              <a:gd name="T80" fmla="*/ 39 w 96"/>
              <a:gd name="T81" fmla="*/ 63 h 96"/>
              <a:gd name="T82" fmla="*/ 43 w 96"/>
              <a:gd name="T83" fmla="*/ 57 h 96"/>
              <a:gd name="T84" fmla="*/ 44 w 96"/>
              <a:gd name="T85"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 h="96">
                <a:moveTo>
                  <a:pt x="96" y="36"/>
                </a:moveTo>
                <a:cubicBezTo>
                  <a:pt x="96" y="72"/>
                  <a:pt x="96" y="72"/>
                  <a:pt x="96" y="72"/>
                </a:cubicBezTo>
                <a:cubicBezTo>
                  <a:pt x="96" y="74"/>
                  <a:pt x="94" y="76"/>
                  <a:pt x="92" y="76"/>
                </a:cubicBezTo>
                <a:cubicBezTo>
                  <a:pt x="60" y="76"/>
                  <a:pt x="60" y="76"/>
                  <a:pt x="60" y="76"/>
                </a:cubicBezTo>
                <a:cubicBezTo>
                  <a:pt x="60" y="48"/>
                  <a:pt x="60" y="48"/>
                  <a:pt x="60" y="48"/>
                </a:cubicBezTo>
                <a:cubicBezTo>
                  <a:pt x="70" y="57"/>
                  <a:pt x="70" y="57"/>
                  <a:pt x="70" y="57"/>
                </a:cubicBezTo>
                <a:cubicBezTo>
                  <a:pt x="71" y="57"/>
                  <a:pt x="71" y="57"/>
                  <a:pt x="72" y="57"/>
                </a:cubicBezTo>
                <a:cubicBezTo>
                  <a:pt x="73" y="57"/>
                  <a:pt x="73" y="57"/>
                  <a:pt x="74" y="57"/>
                </a:cubicBezTo>
                <a:lnTo>
                  <a:pt x="96" y="36"/>
                </a:lnTo>
                <a:close/>
                <a:moveTo>
                  <a:pt x="72" y="50"/>
                </a:moveTo>
                <a:cubicBezTo>
                  <a:pt x="96" y="28"/>
                  <a:pt x="96" y="28"/>
                  <a:pt x="96" y="28"/>
                </a:cubicBezTo>
                <a:cubicBezTo>
                  <a:pt x="96" y="26"/>
                  <a:pt x="94" y="24"/>
                  <a:pt x="92" y="24"/>
                </a:cubicBezTo>
                <a:cubicBezTo>
                  <a:pt x="60" y="24"/>
                  <a:pt x="60" y="24"/>
                  <a:pt x="60" y="24"/>
                </a:cubicBezTo>
                <a:cubicBezTo>
                  <a:pt x="60" y="41"/>
                  <a:pt x="60" y="41"/>
                  <a:pt x="60" y="41"/>
                </a:cubicBezTo>
                <a:lnTo>
                  <a:pt x="72" y="50"/>
                </a:lnTo>
                <a:close/>
                <a:moveTo>
                  <a:pt x="35" y="43"/>
                </a:moveTo>
                <a:cubicBezTo>
                  <a:pt x="34" y="42"/>
                  <a:pt x="34" y="42"/>
                  <a:pt x="34" y="41"/>
                </a:cubicBezTo>
                <a:cubicBezTo>
                  <a:pt x="34" y="40"/>
                  <a:pt x="33" y="40"/>
                  <a:pt x="33" y="39"/>
                </a:cubicBezTo>
                <a:cubicBezTo>
                  <a:pt x="33" y="39"/>
                  <a:pt x="32" y="38"/>
                  <a:pt x="32" y="38"/>
                </a:cubicBezTo>
                <a:cubicBezTo>
                  <a:pt x="31" y="37"/>
                  <a:pt x="31" y="37"/>
                  <a:pt x="30" y="37"/>
                </a:cubicBezTo>
                <a:cubicBezTo>
                  <a:pt x="30" y="37"/>
                  <a:pt x="30" y="36"/>
                  <a:pt x="29" y="36"/>
                </a:cubicBezTo>
                <a:cubicBezTo>
                  <a:pt x="28" y="36"/>
                  <a:pt x="28" y="36"/>
                  <a:pt x="27" y="36"/>
                </a:cubicBezTo>
                <a:cubicBezTo>
                  <a:pt x="27" y="36"/>
                  <a:pt x="26" y="36"/>
                  <a:pt x="25" y="36"/>
                </a:cubicBezTo>
                <a:cubicBezTo>
                  <a:pt x="25" y="37"/>
                  <a:pt x="24" y="37"/>
                  <a:pt x="24" y="37"/>
                </a:cubicBezTo>
                <a:cubicBezTo>
                  <a:pt x="23" y="37"/>
                  <a:pt x="23" y="38"/>
                  <a:pt x="23" y="38"/>
                </a:cubicBezTo>
                <a:cubicBezTo>
                  <a:pt x="22" y="39"/>
                  <a:pt x="22" y="39"/>
                  <a:pt x="21" y="40"/>
                </a:cubicBezTo>
                <a:cubicBezTo>
                  <a:pt x="21" y="40"/>
                  <a:pt x="21" y="41"/>
                  <a:pt x="20" y="42"/>
                </a:cubicBezTo>
                <a:cubicBezTo>
                  <a:pt x="20" y="42"/>
                  <a:pt x="20" y="43"/>
                  <a:pt x="20" y="44"/>
                </a:cubicBezTo>
                <a:cubicBezTo>
                  <a:pt x="20" y="44"/>
                  <a:pt x="20" y="45"/>
                  <a:pt x="19" y="46"/>
                </a:cubicBezTo>
                <a:cubicBezTo>
                  <a:pt x="19" y="47"/>
                  <a:pt x="19" y="47"/>
                  <a:pt x="19" y="48"/>
                </a:cubicBezTo>
                <a:cubicBezTo>
                  <a:pt x="19" y="49"/>
                  <a:pt x="19" y="50"/>
                  <a:pt x="20" y="51"/>
                </a:cubicBezTo>
                <a:cubicBezTo>
                  <a:pt x="20" y="52"/>
                  <a:pt x="20" y="52"/>
                  <a:pt x="20" y="53"/>
                </a:cubicBezTo>
                <a:cubicBezTo>
                  <a:pt x="20" y="54"/>
                  <a:pt x="20" y="55"/>
                  <a:pt x="21" y="55"/>
                </a:cubicBezTo>
                <a:cubicBezTo>
                  <a:pt x="21" y="56"/>
                  <a:pt x="21" y="56"/>
                  <a:pt x="22" y="57"/>
                </a:cubicBezTo>
                <a:cubicBezTo>
                  <a:pt x="22" y="58"/>
                  <a:pt x="22" y="58"/>
                  <a:pt x="23" y="58"/>
                </a:cubicBezTo>
                <a:cubicBezTo>
                  <a:pt x="23" y="59"/>
                  <a:pt x="24" y="59"/>
                  <a:pt x="24" y="59"/>
                </a:cubicBezTo>
                <a:cubicBezTo>
                  <a:pt x="24" y="60"/>
                  <a:pt x="25" y="60"/>
                  <a:pt x="25" y="60"/>
                </a:cubicBezTo>
                <a:cubicBezTo>
                  <a:pt x="26" y="60"/>
                  <a:pt x="27" y="60"/>
                  <a:pt x="27" y="60"/>
                </a:cubicBezTo>
                <a:cubicBezTo>
                  <a:pt x="28" y="60"/>
                  <a:pt x="28" y="60"/>
                  <a:pt x="29" y="60"/>
                </a:cubicBezTo>
                <a:cubicBezTo>
                  <a:pt x="29" y="60"/>
                  <a:pt x="30" y="60"/>
                  <a:pt x="30" y="60"/>
                </a:cubicBezTo>
                <a:cubicBezTo>
                  <a:pt x="31" y="59"/>
                  <a:pt x="31" y="59"/>
                  <a:pt x="32" y="59"/>
                </a:cubicBezTo>
                <a:cubicBezTo>
                  <a:pt x="32" y="58"/>
                  <a:pt x="32" y="58"/>
                  <a:pt x="33" y="57"/>
                </a:cubicBezTo>
                <a:cubicBezTo>
                  <a:pt x="33" y="57"/>
                  <a:pt x="34" y="56"/>
                  <a:pt x="34" y="56"/>
                </a:cubicBezTo>
                <a:cubicBezTo>
                  <a:pt x="34" y="55"/>
                  <a:pt x="34" y="54"/>
                  <a:pt x="35" y="54"/>
                </a:cubicBezTo>
                <a:cubicBezTo>
                  <a:pt x="35" y="53"/>
                  <a:pt x="35" y="52"/>
                  <a:pt x="35" y="51"/>
                </a:cubicBezTo>
                <a:cubicBezTo>
                  <a:pt x="35" y="50"/>
                  <a:pt x="35" y="49"/>
                  <a:pt x="35" y="48"/>
                </a:cubicBezTo>
                <a:cubicBezTo>
                  <a:pt x="35" y="47"/>
                  <a:pt x="35" y="46"/>
                  <a:pt x="35" y="46"/>
                </a:cubicBezTo>
                <a:cubicBezTo>
                  <a:pt x="35" y="45"/>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3" y="42"/>
                  <a:pt x="43" y="41"/>
                  <a:pt x="43" y="39"/>
                </a:cubicBezTo>
                <a:cubicBezTo>
                  <a:pt x="42" y="38"/>
                  <a:pt x="42" y="37"/>
                  <a:pt x="41" y="36"/>
                </a:cubicBezTo>
                <a:cubicBezTo>
                  <a:pt x="41" y="35"/>
                  <a:pt x="40" y="34"/>
                  <a:pt x="39" y="33"/>
                </a:cubicBezTo>
                <a:cubicBezTo>
                  <a:pt x="38" y="32"/>
                  <a:pt x="38" y="31"/>
                  <a:pt x="37" y="31"/>
                </a:cubicBezTo>
                <a:cubicBezTo>
                  <a:pt x="36" y="30"/>
                  <a:pt x="35" y="30"/>
                  <a:pt x="34" y="29"/>
                </a:cubicBezTo>
                <a:cubicBezTo>
                  <a:pt x="33" y="29"/>
                  <a:pt x="32" y="29"/>
                  <a:pt x="31" y="28"/>
                </a:cubicBezTo>
                <a:cubicBezTo>
                  <a:pt x="30" y="28"/>
                  <a:pt x="29" y="28"/>
                  <a:pt x="27" y="28"/>
                </a:cubicBezTo>
                <a:cubicBezTo>
                  <a:pt x="26" y="28"/>
                  <a:pt x="25" y="28"/>
                  <a:pt x="24" y="29"/>
                </a:cubicBezTo>
                <a:cubicBezTo>
                  <a:pt x="23" y="29"/>
                  <a:pt x="22" y="29"/>
                  <a:pt x="21" y="30"/>
                </a:cubicBezTo>
                <a:cubicBezTo>
                  <a:pt x="20" y="31"/>
                  <a:pt x="19" y="31"/>
                  <a:pt x="18" y="32"/>
                </a:cubicBezTo>
                <a:cubicBezTo>
                  <a:pt x="17" y="33"/>
                  <a:pt x="17" y="34"/>
                  <a:pt x="16" y="34"/>
                </a:cubicBezTo>
                <a:cubicBezTo>
                  <a:pt x="15" y="35"/>
                  <a:pt x="15" y="36"/>
                  <a:pt x="14" y="37"/>
                </a:cubicBezTo>
                <a:cubicBezTo>
                  <a:pt x="14" y="39"/>
                  <a:pt x="13" y="40"/>
                  <a:pt x="13" y="41"/>
                </a:cubicBezTo>
                <a:cubicBezTo>
                  <a:pt x="13" y="42"/>
                  <a:pt x="12" y="43"/>
                  <a:pt x="12" y="45"/>
                </a:cubicBezTo>
                <a:cubicBezTo>
                  <a:pt x="12" y="46"/>
                  <a:pt x="12" y="47"/>
                  <a:pt x="12" y="49"/>
                </a:cubicBezTo>
                <a:cubicBezTo>
                  <a:pt x="12" y="50"/>
                  <a:pt x="12" y="51"/>
                  <a:pt x="12" y="53"/>
                </a:cubicBezTo>
                <a:cubicBezTo>
                  <a:pt x="12" y="54"/>
                  <a:pt x="13" y="55"/>
                  <a:pt x="13" y="56"/>
                </a:cubicBezTo>
                <a:cubicBezTo>
                  <a:pt x="13" y="57"/>
                  <a:pt x="14" y="58"/>
                  <a:pt x="14" y="59"/>
                </a:cubicBezTo>
                <a:cubicBezTo>
                  <a:pt x="15" y="60"/>
                  <a:pt x="15" y="61"/>
                  <a:pt x="16" y="62"/>
                </a:cubicBezTo>
                <a:cubicBezTo>
                  <a:pt x="17" y="63"/>
                  <a:pt x="17" y="64"/>
                  <a:pt x="18" y="65"/>
                </a:cubicBezTo>
                <a:cubicBezTo>
                  <a:pt x="19" y="65"/>
                  <a:pt x="20" y="66"/>
                  <a:pt x="21" y="66"/>
                </a:cubicBezTo>
                <a:cubicBezTo>
                  <a:pt x="22" y="67"/>
                  <a:pt x="23" y="67"/>
                  <a:pt x="24" y="68"/>
                </a:cubicBezTo>
                <a:cubicBezTo>
                  <a:pt x="25" y="68"/>
                  <a:pt x="26" y="68"/>
                  <a:pt x="27" y="68"/>
                </a:cubicBezTo>
                <a:cubicBezTo>
                  <a:pt x="28" y="68"/>
                  <a:pt x="29" y="68"/>
                  <a:pt x="30" y="68"/>
                </a:cubicBezTo>
                <a:cubicBezTo>
                  <a:pt x="31" y="68"/>
                  <a:pt x="33" y="68"/>
                  <a:pt x="34" y="67"/>
                </a:cubicBezTo>
                <a:cubicBezTo>
                  <a:pt x="35" y="67"/>
                  <a:pt x="36" y="66"/>
                  <a:pt x="36" y="66"/>
                </a:cubicBezTo>
                <a:cubicBezTo>
                  <a:pt x="37" y="65"/>
                  <a:pt x="38" y="64"/>
                  <a:pt x="39" y="63"/>
                </a:cubicBezTo>
                <a:cubicBezTo>
                  <a:pt x="40" y="62"/>
                  <a:pt x="40" y="61"/>
                  <a:pt x="41" y="60"/>
                </a:cubicBezTo>
                <a:cubicBezTo>
                  <a:pt x="42" y="59"/>
                  <a:pt x="42" y="58"/>
                  <a:pt x="43" y="57"/>
                </a:cubicBezTo>
                <a:cubicBezTo>
                  <a:pt x="43" y="55"/>
                  <a:pt x="43" y="54"/>
                  <a:pt x="44" y="52"/>
                </a:cubicBezTo>
                <a:cubicBezTo>
                  <a:pt x="44" y="51"/>
                  <a:pt x="44" y="49"/>
                  <a:pt x="44" y="48"/>
                </a:cubicBezTo>
                <a:close/>
              </a:path>
            </a:pathLst>
          </a:custGeom>
          <a:solidFill>
            <a:schemeClr val="tx2">
              <a:lumMod val="95000"/>
            </a:schemeClr>
          </a:solidFill>
          <a:ln>
            <a:noFill/>
          </a:ln>
          <a:extLst/>
        </p:spPr>
        <p:txBody>
          <a:bodyPr vert="horz" wrap="square" lIns="87857" tIns="43928" rIns="87857"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05050"/>
              </a:solidFill>
            </a:endParaRPr>
          </a:p>
        </p:txBody>
      </p:sp>
      <p:sp>
        <p:nvSpPr>
          <p:cNvPr id="146" name="Freeform 145"/>
          <p:cNvSpPr>
            <a:spLocks noChangeAspect="1" noEditPoints="1"/>
          </p:cNvSpPr>
          <p:nvPr/>
        </p:nvSpPr>
        <p:spPr bwMode="auto">
          <a:xfrm>
            <a:off x="1054286" y="4269023"/>
            <a:ext cx="426294" cy="429861"/>
          </a:xfrm>
          <a:custGeom>
            <a:avLst/>
            <a:gdLst>
              <a:gd name="T0" fmla="*/ 92 w 96"/>
              <a:gd name="T1" fmla="*/ 12 h 96"/>
              <a:gd name="T2" fmla="*/ 60 w 96"/>
              <a:gd name="T3" fmla="*/ 12 h 96"/>
              <a:gd name="T4" fmla="*/ 60 w 96"/>
              <a:gd name="T5" fmla="*/ 60 h 96"/>
              <a:gd name="T6" fmla="*/ 84 w 96"/>
              <a:gd name="T7" fmla="*/ 60 h 96"/>
              <a:gd name="T8" fmla="*/ 84 w 96"/>
              <a:gd name="T9" fmla="*/ 64 h 96"/>
              <a:gd name="T10" fmla="*/ 60 w 96"/>
              <a:gd name="T11" fmla="*/ 64 h 96"/>
              <a:gd name="T12" fmla="*/ 60 w 96"/>
              <a:gd name="T13" fmla="*/ 72 h 96"/>
              <a:gd name="T14" fmla="*/ 84 w 96"/>
              <a:gd name="T15" fmla="*/ 72 h 96"/>
              <a:gd name="T16" fmla="*/ 84 w 96"/>
              <a:gd name="T17" fmla="*/ 76 h 96"/>
              <a:gd name="T18" fmla="*/ 60 w 96"/>
              <a:gd name="T19" fmla="*/ 76 h 96"/>
              <a:gd name="T20" fmla="*/ 60 w 96"/>
              <a:gd name="T21" fmla="*/ 84 h 96"/>
              <a:gd name="T22" fmla="*/ 92 w 96"/>
              <a:gd name="T23" fmla="*/ 84 h 96"/>
              <a:gd name="T24" fmla="*/ 96 w 96"/>
              <a:gd name="T25" fmla="*/ 80 h 96"/>
              <a:gd name="T26" fmla="*/ 96 w 96"/>
              <a:gd name="T27" fmla="*/ 16 h 96"/>
              <a:gd name="T28" fmla="*/ 92 w 96"/>
              <a:gd name="T29" fmla="*/ 12 h 96"/>
              <a:gd name="T30" fmla="*/ 66 w 96"/>
              <a:gd name="T31" fmla="*/ 52 h 96"/>
              <a:gd name="T32" fmla="*/ 60 w 96"/>
              <a:gd name="T33" fmla="*/ 50 h 96"/>
              <a:gd name="T34" fmla="*/ 60 w 96"/>
              <a:gd name="T35" fmla="*/ 30 h 96"/>
              <a:gd name="T36" fmla="*/ 68 w 96"/>
              <a:gd name="T37" fmla="*/ 28 h 96"/>
              <a:gd name="T38" fmla="*/ 68 w 96"/>
              <a:gd name="T39" fmla="*/ 40 h 96"/>
              <a:gd name="T40" fmla="*/ 79 w 96"/>
              <a:gd name="T41" fmla="*/ 40 h 96"/>
              <a:gd name="T42" fmla="*/ 66 w 96"/>
              <a:gd name="T43" fmla="*/ 52 h 96"/>
              <a:gd name="T44" fmla="*/ 72 w 96"/>
              <a:gd name="T45" fmla="*/ 36 h 96"/>
              <a:gd name="T46" fmla="*/ 72 w 96"/>
              <a:gd name="T47" fmla="*/ 24 h 96"/>
              <a:gd name="T48" fmla="*/ 84 w 96"/>
              <a:gd name="T49" fmla="*/ 36 h 96"/>
              <a:gd name="T50" fmla="*/ 72 w 96"/>
              <a:gd name="T51" fmla="*/ 36 h 96"/>
              <a:gd name="T52" fmla="*/ 32 w 96"/>
              <a:gd name="T53" fmla="*/ 38 h 96"/>
              <a:gd name="T54" fmla="*/ 33 w 96"/>
              <a:gd name="T55" fmla="*/ 41 h 96"/>
              <a:gd name="T56" fmla="*/ 32 w 96"/>
              <a:gd name="T57" fmla="*/ 44 h 96"/>
              <a:gd name="T58" fmla="*/ 31 w 96"/>
              <a:gd name="T59" fmla="*/ 46 h 96"/>
              <a:gd name="T60" fmla="*/ 29 w 96"/>
              <a:gd name="T61" fmla="*/ 47 h 96"/>
              <a:gd name="T62" fmla="*/ 27 w 96"/>
              <a:gd name="T63" fmla="*/ 47 h 96"/>
              <a:gd name="T64" fmla="*/ 24 w 96"/>
              <a:gd name="T65" fmla="*/ 47 h 96"/>
              <a:gd name="T66" fmla="*/ 24 w 96"/>
              <a:gd name="T67" fmla="*/ 47 h 96"/>
              <a:gd name="T68" fmla="*/ 24 w 96"/>
              <a:gd name="T69" fmla="*/ 35 h 96"/>
              <a:gd name="T70" fmla="*/ 27 w 96"/>
              <a:gd name="T71" fmla="*/ 35 h 96"/>
              <a:gd name="T72" fmla="*/ 29 w 96"/>
              <a:gd name="T73" fmla="*/ 35 h 96"/>
              <a:gd name="T74" fmla="*/ 31 w 96"/>
              <a:gd name="T75" fmla="*/ 36 h 96"/>
              <a:gd name="T76" fmla="*/ 32 w 96"/>
              <a:gd name="T77" fmla="*/ 38 h 96"/>
              <a:gd name="T78" fmla="*/ 0 w 96"/>
              <a:gd name="T79" fmla="*/ 13 h 96"/>
              <a:gd name="T80" fmla="*/ 0 w 96"/>
              <a:gd name="T81" fmla="*/ 83 h 96"/>
              <a:gd name="T82" fmla="*/ 56 w 96"/>
              <a:gd name="T83" fmla="*/ 96 h 96"/>
              <a:gd name="T84" fmla="*/ 56 w 96"/>
              <a:gd name="T85" fmla="*/ 0 h 96"/>
              <a:gd name="T86" fmla="*/ 0 w 96"/>
              <a:gd name="T87" fmla="*/ 13 h 96"/>
              <a:gd name="T88" fmla="*/ 41 w 96"/>
              <a:gd name="T89" fmla="*/ 43 h 96"/>
              <a:gd name="T90" fmla="*/ 40 w 96"/>
              <a:gd name="T91" fmla="*/ 46 h 96"/>
              <a:gd name="T92" fmla="*/ 39 w 96"/>
              <a:gd name="T93" fmla="*/ 48 h 96"/>
              <a:gd name="T94" fmla="*/ 38 w 96"/>
              <a:gd name="T95" fmla="*/ 50 h 96"/>
              <a:gd name="T96" fmla="*/ 35 w 96"/>
              <a:gd name="T97" fmla="*/ 52 h 96"/>
              <a:gd name="T98" fmla="*/ 33 w 96"/>
              <a:gd name="T99" fmla="*/ 53 h 96"/>
              <a:gd name="T100" fmla="*/ 30 w 96"/>
              <a:gd name="T101" fmla="*/ 54 h 96"/>
              <a:gd name="T102" fmla="*/ 27 w 96"/>
              <a:gd name="T103" fmla="*/ 54 h 96"/>
              <a:gd name="T104" fmla="*/ 24 w 96"/>
              <a:gd name="T105" fmla="*/ 54 h 96"/>
              <a:gd name="T106" fmla="*/ 24 w 96"/>
              <a:gd name="T107" fmla="*/ 68 h 96"/>
              <a:gd name="T108" fmla="*/ 16 w 96"/>
              <a:gd name="T109" fmla="*/ 67 h 96"/>
              <a:gd name="T110" fmla="*/ 16 w 96"/>
              <a:gd name="T111" fmla="*/ 29 h 96"/>
              <a:gd name="T112" fmla="*/ 28 w 96"/>
              <a:gd name="T113" fmla="*/ 28 h 96"/>
              <a:gd name="T114" fmla="*/ 34 w 96"/>
              <a:gd name="T115" fmla="*/ 29 h 96"/>
              <a:gd name="T116" fmla="*/ 38 w 96"/>
              <a:gd name="T117" fmla="*/ 31 h 96"/>
              <a:gd name="T118" fmla="*/ 41 w 96"/>
              <a:gd name="T119" fmla="*/ 35 h 96"/>
              <a:gd name="T120" fmla="*/ 41 w 96"/>
              <a:gd name="T121" fmla="*/ 40 h 96"/>
              <a:gd name="T122" fmla="*/ 41 w 96"/>
              <a:gd name="T123"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96">
                <a:moveTo>
                  <a:pt x="92" y="12"/>
                </a:moveTo>
                <a:cubicBezTo>
                  <a:pt x="60" y="12"/>
                  <a:pt x="60" y="12"/>
                  <a:pt x="60" y="12"/>
                </a:cubicBezTo>
                <a:cubicBezTo>
                  <a:pt x="60" y="60"/>
                  <a:pt x="60" y="60"/>
                  <a:pt x="60" y="60"/>
                </a:cubicBezTo>
                <a:cubicBezTo>
                  <a:pt x="84" y="60"/>
                  <a:pt x="84" y="60"/>
                  <a:pt x="84" y="60"/>
                </a:cubicBezTo>
                <a:cubicBezTo>
                  <a:pt x="84" y="64"/>
                  <a:pt x="84" y="64"/>
                  <a:pt x="84" y="64"/>
                </a:cubicBezTo>
                <a:cubicBezTo>
                  <a:pt x="60" y="64"/>
                  <a:pt x="60" y="64"/>
                  <a:pt x="60" y="64"/>
                </a:cubicBezTo>
                <a:cubicBezTo>
                  <a:pt x="60" y="72"/>
                  <a:pt x="60" y="72"/>
                  <a:pt x="60" y="72"/>
                </a:cubicBezTo>
                <a:cubicBezTo>
                  <a:pt x="84" y="72"/>
                  <a:pt x="84" y="72"/>
                  <a:pt x="84" y="72"/>
                </a:cubicBezTo>
                <a:cubicBezTo>
                  <a:pt x="84" y="76"/>
                  <a:pt x="84" y="76"/>
                  <a:pt x="84"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5"/>
                  <a:pt x="93" y="12"/>
                  <a:pt x="92" y="12"/>
                </a:cubicBezTo>
                <a:close/>
                <a:moveTo>
                  <a:pt x="66" y="52"/>
                </a:moveTo>
                <a:cubicBezTo>
                  <a:pt x="64" y="52"/>
                  <a:pt x="62" y="51"/>
                  <a:pt x="60" y="50"/>
                </a:cubicBezTo>
                <a:cubicBezTo>
                  <a:pt x="60" y="30"/>
                  <a:pt x="60" y="30"/>
                  <a:pt x="60" y="30"/>
                </a:cubicBezTo>
                <a:cubicBezTo>
                  <a:pt x="62" y="29"/>
                  <a:pt x="65" y="28"/>
                  <a:pt x="68" y="28"/>
                </a:cubicBezTo>
                <a:cubicBezTo>
                  <a:pt x="68" y="40"/>
                  <a:pt x="68" y="40"/>
                  <a:pt x="68" y="40"/>
                </a:cubicBezTo>
                <a:cubicBezTo>
                  <a:pt x="79" y="40"/>
                  <a:pt x="79" y="40"/>
                  <a:pt x="79" y="40"/>
                </a:cubicBezTo>
                <a:cubicBezTo>
                  <a:pt x="79" y="47"/>
                  <a:pt x="74" y="52"/>
                  <a:pt x="66" y="52"/>
                </a:cubicBezTo>
                <a:close/>
                <a:moveTo>
                  <a:pt x="72" y="36"/>
                </a:moveTo>
                <a:cubicBezTo>
                  <a:pt x="72" y="24"/>
                  <a:pt x="72" y="24"/>
                  <a:pt x="72" y="24"/>
                </a:cubicBezTo>
                <a:cubicBezTo>
                  <a:pt x="79" y="24"/>
                  <a:pt x="84" y="29"/>
                  <a:pt x="84" y="36"/>
                </a:cubicBezTo>
                <a:lnTo>
                  <a:pt x="72" y="36"/>
                </a:lnTo>
                <a:close/>
                <a:moveTo>
                  <a:pt x="32" y="38"/>
                </a:moveTo>
                <a:cubicBezTo>
                  <a:pt x="33" y="39"/>
                  <a:pt x="33" y="40"/>
                  <a:pt x="33" y="41"/>
                </a:cubicBezTo>
                <a:cubicBezTo>
                  <a:pt x="33" y="42"/>
                  <a:pt x="33" y="43"/>
                  <a:pt x="32" y="44"/>
                </a:cubicBezTo>
                <a:cubicBezTo>
                  <a:pt x="32" y="45"/>
                  <a:pt x="32" y="45"/>
                  <a:pt x="31" y="46"/>
                </a:cubicBezTo>
                <a:cubicBezTo>
                  <a:pt x="31" y="46"/>
                  <a:pt x="30" y="47"/>
                  <a:pt x="29" y="47"/>
                </a:cubicBezTo>
                <a:cubicBezTo>
                  <a:pt x="29" y="47"/>
                  <a:pt x="28" y="47"/>
                  <a:pt x="27" y="47"/>
                </a:cubicBezTo>
                <a:cubicBezTo>
                  <a:pt x="24" y="47"/>
                  <a:pt x="24" y="47"/>
                  <a:pt x="24" y="47"/>
                </a:cubicBezTo>
                <a:cubicBezTo>
                  <a:pt x="24" y="47"/>
                  <a:pt x="24" y="47"/>
                  <a:pt x="24" y="47"/>
                </a:cubicBezTo>
                <a:cubicBezTo>
                  <a:pt x="24" y="35"/>
                  <a:pt x="24" y="35"/>
                  <a:pt x="24" y="35"/>
                </a:cubicBezTo>
                <a:cubicBezTo>
                  <a:pt x="27" y="35"/>
                  <a:pt x="27" y="35"/>
                  <a:pt x="27" y="35"/>
                </a:cubicBezTo>
                <a:cubicBezTo>
                  <a:pt x="28" y="35"/>
                  <a:pt x="29" y="35"/>
                  <a:pt x="29" y="35"/>
                </a:cubicBezTo>
                <a:cubicBezTo>
                  <a:pt x="30" y="36"/>
                  <a:pt x="31" y="36"/>
                  <a:pt x="31" y="36"/>
                </a:cubicBezTo>
                <a:cubicBezTo>
                  <a:pt x="32" y="37"/>
                  <a:pt x="32" y="37"/>
                  <a:pt x="32" y="38"/>
                </a:cubicBezTo>
                <a:close/>
                <a:moveTo>
                  <a:pt x="0" y="13"/>
                </a:moveTo>
                <a:cubicBezTo>
                  <a:pt x="0" y="83"/>
                  <a:pt x="0" y="83"/>
                  <a:pt x="0" y="83"/>
                </a:cubicBezTo>
                <a:cubicBezTo>
                  <a:pt x="56" y="96"/>
                  <a:pt x="56" y="96"/>
                  <a:pt x="56" y="96"/>
                </a:cubicBezTo>
                <a:cubicBezTo>
                  <a:pt x="56" y="0"/>
                  <a:pt x="56" y="0"/>
                  <a:pt x="56" y="0"/>
                </a:cubicBezTo>
                <a:lnTo>
                  <a:pt x="0" y="13"/>
                </a:lnTo>
                <a:close/>
                <a:moveTo>
                  <a:pt x="41" y="43"/>
                </a:moveTo>
                <a:cubicBezTo>
                  <a:pt x="41" y="44"/>
                  <a:pt x="41" y="45"/>
                  <a:pt x="40" y="46"/>
                </a:cubicBezTo>
                <a:cubicBezTo>
                  <a:pt x="40" y="47"/>
                  <a:pt x="40" y="48"/>
                  <a:pt x="39" y="48"/>
                </a:cubicBezTo>
                <a:cubicBezTo>
                  <a:pt x="39" y="49"/>
                  <a:pt x="38" y="50"/>
                  <a:pt x="38" y="50"/>
                </a:cubicBezTo>
                <a:cubicBezTo>
                  <a:pt x="37" y="51"/>
                  <a:pt x="36" y="52"/>
                  <a:pt x="35" y="52"/>
                </a:cubicBezTo>
                <a:cubicBezTo>
                  <a:pt x="35" y="53"/>
                  <a:pt x="34" y="53"/>
                  <a:pt x="33" y="53"/>
                </a:cubicBezTo>
                <a:cubicBezTo>
                  <a:pt x="32" y="54"/>
                  <a:pt x="31" y="54"/>
                  <a:pt x="30" y="54"/>
                </a:cubicBezTo>
                <a:cubicBezTo>
                  <a:pt x="29" y="54"/>
                  <a:pt x="28" y="54"/>
                  <a:pt x="27" y="54"/>
                </a:cubicBezTo>
                <a:cubicBezTo>
                  <a:pt x="24" y="54"/>
                  <a:pt x="24" y="54"/>
                  <a:pt x="24" y="54"/>
                </a:cubicBezTo>
                <a:cubicBezTo>
                  <a:pt x="24" y="68"/>
                  <a:pt x="24" y="68"/>
                  <a:pt x="24" y="68"/>
                </a:cubicBezTo>
                <a:cubicBezTo>
                  <a:pt x="16" y="67"/>
                  <a:pt x="16" y="67"/>
                  <a:pt x="16" y="67"/>
                </a:cubicBezTo>
                <a:cubicBezTo>
                  <a:pt x="16" y="29"/>
                  <a:pt x="16" y="29"/>
                  <a:pt x="16" y="29"/>
                </a:cubicBezTo>
                <a:cubicBezTo>
                  <a:pt x="28" y="28"/>
                  <a:pt x="28" y="28"/>
                  <a:pt x="28" y="28"/>
                </a:cubicBezTo>
                <a:cubicBezTo>
                  <a:pt x="30" y="28"/>
                  <a:pt x="32" y="28"/>
                  <a:pt x="34" y="29"/>
                </a:cubicBezTo>
                <a:cubicBezTo>
                  <a:pt x="35" y="29"/>
                  <a:pt x="37" y="30"/>
                  <a:pt x="38" y="31"/>
                </a:cubicBezTo>
                <a:cubicBezTo>
                  <a:pt x="39" y="32"/>
                  <a:pt x="40" y="33"/>
                  <a:pt x="41" y="35"/>
                </a:cubicBezTo>
                <a:cubicBezTo>
                  <a:pt x="41" y="36"/>
                  <a:pt x="41" y="38"/>
                  <a:pt x="41" y="40"/>
                </a:cubicBezTo>
                <a:cubicBezTo>
                  <a:pt x="41" y="41"/>
                  <a:pt x="41" y="42"/>
                  <a:pt x="41" y="43"/>
                </a:cubicBezTo>
                <a:close/>
              </a:path>
            </a:pathLst>
          </a:custGeom>
          <a:solidFill>
            <a:schemeClr val="tx2">
              <a:lumMod val="95000"/>
            </a:schemeClr>
          </a:solidFill>
          <a:ln>
            <a:noFill/>
          </a:ln>
          <a:extLst/>
        </p:spPr>
        <p:txBody>
          <a:bodyPr vert="horz" wrap="square" lIns="87857" tIns="43928" rIns="87857"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05050"/>
              </a:solidFill>
            </a:endParaRPr>
          </a:p>
        </p:txBody>
      </p:sp>
      <p:pic>
        <p:nvPicPr>
          <p:cNvPr id="147" name="Picture 1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9753" y="4211121"/>
            <a:ext cx="427928" cy="427756"/>
          </a:xfrm>
          <a:prstGeom prst="rect">
            <a:avLst/>
          </a:prstGeom>
        </p:spPr>
      </p:pic>
      <p:sp>
        <p:nvSpPr>
          <p:cNvPr id="148" name="Freeform 147"/>
          <p:cNvSpPr>
            <a:spLocks noChangeAspect="1" noEditPoints="1"/>
          </p:cNvSpPr>
          <p:nvPr/>
        </p:nvSpPr>
        <p:spPr bwMode="auto">
          <a:xfrm>
            <a:off x="998033" y="2528931"/>
            <a:ext cx="403978" cy="426044"/>
          </a:xfrm>
          <a:custGeom>
            <a:avLst/>
            <a:gdLst>
              <a:gd name="T0" fmla="*/ 92 w 92"/>
              <a:gd name="T1" fmla="*/ 80 h 96"/>
              <a:gd name="T2" fmla="*/ 60 w 92"/>
              <a:gd name="T3" fmla="*/ 84 h 96"/>
              <a:gd name="T4" fmla="*/ 84 w 92"/>
              <a:gd name="T5" fmla="*/ 72 h 96"/>
              <a:gd name="T6" fmla="*/ 60 w 92"/>
              <a:gd name="T7" fmla="*/ 68 h 96"/>
              <a:gd name="T8" fmla="*/ 84 w 92"/>
              <a:gd name="T9" fmla="*/ 60 h 96"/>
              <a:gd name="T10" fmla="*/ 60 w 92"/>
              <a:gd name="T11" fmla="*/ 56 h 96"/>
              <a:gd name="T12" fmla="*/ 84 w 92"/>
              <a:gd name="T13" fmla="*/ 48 h 96"/>
              <a:gd name="T14" fmla="*/ 60 w 92"/>
              <a:gd name="T15" fmla="*/ 44 h 96"/>
              <a:gd name="T16" fmla="*/ 84 w 92"/>
              <a:gd name="T17" fmla="*/ 36 h 96"/>
              <a:gd name="T18" fmla="*/ 60 w 92"/>
              <a:gd name="T19" fmla="*/ 32 h 96"/>
              <a:gd name="T20" fmla="*/ 84 w 92"/>
              <a:gd name="T21" fmla="*/ 24 h 96"/>
              <a:gd name="T22" fmla="*/ 60 w 92"/>
              <a:gd name="T23" fmla="*/ 20 h 96"/>
              <a:gd name="T24" fmla="*/ 88 w 92"/>
              <a:gd name="T25" fmla="*/ 12 h 96"/>
              <a:gd name="T26" fmla="*/ 56 w 92"/>
              <a:gd name="T27" fmla="*/ 0 h 96"/>
              <a:gd name="T28" fmla="*/ 0 w 92"/>
              <a:gd name="T29" fmla="*/ 83 h 96"/>
              <a:gd name="T30" fmla="*/ 56 w 92"/>
              <a:gd name="T31" fmla="*/ 0 h 96"/>
              <a:gd name="T32" fmla="*/ 41 w 92"/>
              <a:gd name="T33" fmla="*/ 28 h 96"/>
              <a:gd name="T34" fmla="*/ 37 w 92"/>
              <a:gd name="T35" fmla="*/ 53 h 96"/>
              <a:gd name="T36" fmla="*/ 36 w 92"/>
              <a:gd name="T37" fmla="*/ 55 h 96"/>
              <a:gd name="T38" fmla="*/ 36 w 92"/>
              <a:gd name="T39" fmla="*/ 56 h 96"/>
              <a:gd name="T40" fmla="*/ 36 w 92"/>
              <a:gd name="T41" fmla="*/ 54 h 96"/>
              <a:gd name="T42" fmla="*/ 36 w 92"/>
              <a:gd name="T43" fmla="*/ 52 h 96"/>
              <a:gd name="T44" fmla="*/ 24 w 92"/>
              <a:gd name="T45" fmla="*/ 29 h 96"/>
              <a:gd name="T46" fmla="*/ 19 w 92"/>
              <a:gd name="T47" fmla="*/ 52 h 96"/>
              <a:gd name="T48" fmla="*/ 19 w 92"/>
              <a:gd name="T49" fmla="*/ 54 h 96"/>
              <a:gd name="T50" fmla="*/ 19 w 92"/>
              <a:gd name="T51" fmla="*/ 55 h 96"/>
              <a:gd name="T52" fmla="*/ 18 w 92"/>
              <a:gd name="T53" fmla="*/ 53 h 96"/>
              <a:gd name="T54" fmla="*/ 18 w 92"/>
              <a:gd name="T55" fmla="*/ 51 h 96"/>
              <a:gd name="T56" fmla="*/ 8 w 92"/>
              <a:gd name="T57" fmla="*/ 30 h 96"/>
              <a:gd name="T58" fmla="*/ 22 w 92"/>
              <a:gd name="T59" fmla="*/ 63 h 96"/>
              <a:gd name="T60" fmla="*/ 27 w 92"/>
              <a:gd name="T61" fmla="*/ 40 h 96"/>
              <a:gd name="T62" fmla="*/ 27 w 92"/>
              <a:gd name="T63" fmla="*/ 38 h 96"/>
              <a:gd name="T64" fmla="*/ 27 w 92"/>
              <a:gd name="T65" fmla="*/ 37 h 96"/>
              <a:gd name="T66" fmla="*/ 27 w 92"/>
              <a:gd name="T67" fmla="*/ 39 h 96"/>
              <a:gd name="T68" fmla="*/ 28 w 92"/>
              <a:gd name="T69" fmla="*/ 41 h 96"/>
              <a:gd name="T70" fmla="*/ 40 w 92"/>
              <a:gd name="T71"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6">
                <a:moveTo>
                  <a:pt x="92" y="16"/>
                </a:moveTo>
                <a:cubicBezTo>
                  <a:pt x="92" y="80"/>
                  <a:pt x="92" y="80"/>
                  <a:pt x="92" y="80"/>
                </a:cubicBezTo>
                <a:cubicBezTo>
                  <a:pt x="92" y="82"/>
                  <a:pt x="91"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1" y="12"/>
                  <a:pt x="92" y="13"/>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1" y="28"/>
                  <a:pt x="41" y="28"/>
                  <a:pt x="41" y="28"/>
                </a:cubicBezTo>
                <a:cubicBezTo>
                  <a:pt x="37" y="52"/>
                  <a:pt x="37" y="52"/>
                  <a:pt x="37" y="52"/>
                </a:cubicBezTo>
                <a:cubicBezTo>
                  <a:pt x="37" y="52"/>
                  <a:pt x="37" y="52"/>
                  <a:pt x="37" y="53"/>
                </a:cubicBezTo>
                <a:cubicBezTo>
                  <a:pt x="37" y="53"/>
                  <a:pt x="37" y="53"/>
                  <a:pt x="37" y="54"/>
                </a:cubicBezTo>
                <a:cubicBezTo>
                  <a:pt x="36" y="54"/>
                  <a:pt x="36" y="54"/>
                  <a:pt x="36" y="55"/>
                </a:cubicBezTo>
                <a:cubicBezTo>
                  <a:pt x="36" y="55"/>
                  <a:pt x="36" y="55"/>
                  <a:pt x="36" y="56"/>
                </a:cubicBezTo>
                <a:cubicBezTo>
                  <a:pt x="36" y="56"/>
                  <a:pt x="36" y="56"/>
                  <a:pt x="36" y="56"/>
                </a:cubicBezTo>
                <a:cubicBezTo>
                  <a:pt x="36" y="55"/>
                  <a:pt x="36" y="55"/>
                  <a:pt x="36" y="55"/>
                </a:cubicBezTo>
                <a:cubicBezTo>
                  <a:pt x="36" y="54"/>
                  <a:pt x="36" y="54"/>
                  <a:pt x="36" y="54"/>
                </a:cubicBezTo>
                <a:cubicBezTo>
                  <a:pt x="36" y="53"/>
                  <a:pt x="36" y="53"/>
                  <a:pt x="36" y="53"/>
                </a:cubicBezTo>
                <a:cubicBezTo>
                  <a:pt x="36" y="52"/>
                  <a:pt x="36" y="52"/>
                  <a:pt x="36" y="52"/>
                </a:cubicBezTo>
                <a:cubicBezTo>
                  <a:pt x="31" y="29"/>
                  <a:pt x="31" y="29"/>
                  <a:pt x="31" y="29"/>
                </a:cubicBezTo>
                <a:cubicBezTo>
                  <a:pt x="24" y="29"/>
                  <a:pt x="24" y="29"/>
                  <a:pt x="24" y="29"/>
                </a:cubicBezTo>
                <a:cubicBezTo>
                  <a:pt x="19" y="51"/>
                  <a:pt x="19" y="51"/>
                  <a:pt x="19" y="51"/>
                </a:cubicBezTo>
                <a:cubicBezTo>
                  <a:pt x="19" y="52"/>
                  <a:pt x="19" y="52"/>
                  <a:pt x="19" y="52"/>
                </a:cubicBezTo>
                <a:cubicBezTo>
                  <a:pt x="19" y="53"/>
                  <a:pt x="19" y="53"/>
                  <a:pt x="19" y="53"/>
                </a:cubicBezTo>
                <a:cubicBezTo>
                  <a:pt x="19" y="54"/>
                  <a:pt x="19" y="54"/>
                  <a:pt x="19" y="54"/>
                </a:cubicBezTo>
                <a:cubicBezTo>
                  <a:pt x="19" y="55"/>
                  <a:pt x="19" y="55"/>
                  <a:pt x="19" y="55"/>
                </a:cubicBezTo>
                <a:cubicBezTo>
                  <a:pt x="19" y="55"/>
                  <a:pt x="19" y="55"/>
                  <a:pt x="19" y="55"/>
                </a:cubicBezTo>
                <a:cubicBezTo>
                  <a:pt x="19" y="55"/>
                  <a:pt x="18" y="54"/>
                  <a:pt x="18" y="54"/>
                </a:cubicBezTo>
                <a:cubicBezTo>
                  <a:pt x="18" y="54"/>
                  <a:pt x="18" y="53"/>
                  <a:pt x="18" y="53"/>
                </a:cubicBezTo>
                <a:cubicBezTo>
                  <a:pt x="18" y="53"/>
                  <a:pt x="18" y="52"/>
                  <a:pt x="18" y="52"/>
                </a:cubicBezTo>
                <a:cubicBezTo>
                  <a:pt x="18" y="52"/>
                  <a:pt x="18" y="52"/>
                  <a:pt x="18" y="51"/>
                </a:cubicBezTo>
                <a:cubicBezTo>
                  <a:pt x="15" y="30"/>
                  <a:pt x="15" y="30"/>
                  <a:pt x="15" y="30"/>
                </a:cubicBezTo>
                <a:cubicBezTo>
                  <a:pt x="8" y="30"/>
                  <a:pt x="8" y="30"/>
                  <a:pt x="8" y="30"/>
                </a:cubicBezTo>
                <a:cubicBezTo>
                  <a:pt x="15" y="62"/>
                  <a:pt x="15" y="62"/>
                  <a:pt x="15" y="62"/>
                </a:cubicBezTo>
                <a:cubicBezTo>
                  <a:pt x="22" y="63"/>
                  <a:pt x="22" y="63"/>
                  <a:pt x="22" y="63"/>
                </a:cubicBezTo>
                <a:cubicBezTo>
                  <a:pt x="27" y="41"/>
                  <a:pt x="27" y="41"/>
                  <a:pt x="27" y="41"/>
                </a:cubicBezTo>
                <a:cubicBezTo>
                  <a:pt x="27" y="41"/>
                  <a:pt x="27" y="41"/>
                  <a:pt x="27" y="40"/>
                </a:cubicBezTo>
                <a:cubicBezTo>
                  <a:pt x="27" y="40"/>
                  <a:pt x="27" y="40"/>
                  <a:pt x="27" y="39"/>
                </a:cubicBezTo>
                <a:cubicBezTo>
                  <a:pt x="27" y="39"/>
                  <a:pt x="27" y="39"/>
                  <a:pt x="27" y="38"/>
                </a:cubicBezTo>
                <a:cubicBezTo>
                  <a:pt x="27" y="38"/>
                  <a:pt x="27" y="38"/>
                  <a:pt x="27" y="37"/>
                </a:cubicBezTo>
                <a:cubicBezTo>
                  <a:pt x="27" y="37"/>
                  <a:pt x="27" y="37"/>
                  <a:pt x="27" y="37"/>
                </a:cubicBezTo>
                <a:cubicBezTo>
                  <a:pt x="27" y="38"/>
                  <a:pt x="27" y="38"/>
                  <a:pt x="27" y="38"/>
                </a:cubicBezTo>
                <a:cubicBezTo>
                  <a:pt x="27" y="39"/>
                  <a:pt x="27" y="39"/>
                  <a:pt x="27" y="39"/>
                </a:cubicBezTo>
                <a:cubicBezTo>
                  <a:pt x="27" y="40"/>
                  <a:pt x="27" y="40"/>
                  <a:pt x="27" y="40"/>
                </a:cubicBezTo>
                <a:cubicBezTo>
                  <a:pt x="27" y="41"/>
                  <a:pt x="28" y="41"/>
                  <a:pt x="28" y="41"/>
                </a:cubicBezTo>
                <a:cubicBezTo>
                  <a:pt x="32" y="63"/>
                  <a:pt x="32" y="63"/>
                  <a:pt x="32" y="63"/>
                </a:cubicBezTo>
                <a:cubicBezTo>
                  <a:pt x="40" y="64"/>
                  <a:pt x="40" y="64"/>
                  <a:pt x="40" y="64"/>
                </a:cubicBezTo>
                <a:lnTo>
                  <a:pt x="48" y="28"/>
                </a:lnTo>
                <a:close/>
              </a:path>
            </a:pathLst>
          </a:custGeom>
          <a:solidFill>
            <a:schemeClr val="tx2">
              <a:lumMod val="95000"/>
            </a:schemeClr>
          </a:solidFill>
          <a:ln>
            <a:noFill/>
          </a:ln>
          <a:extLst/>
        </p:spPr>
        <p:txBody>
          <a:bodyPr vert="horz" wrap="square" lIns="87857" tIns="43928" rIns="87857"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05050"/>
              </a:solidFill>
            </a:endParaRPr>
          </a:p>
        </p:txBody>
      </p:sp>
      <p:sp>
        <p:nvSpPr>
          <p:cNvPr id="149" name="Freeform 148"/>
          <p:cNvSpPr>
            <a:spLocks noChangeAspect="1" noEditPoints="1"/>
          </p:cNvSpPr>
          <p:nvPr/>
        </p:nvSpPr>
        <p:spPr bwMode="auto">
          <a:xfrm>
            <a:off x="2880985" y="2528931"/>
            <a:ext cx="425088" cy="428661"/>
          </a:xfrm>
          <a:custGeom>
            <a:avLst/>
            <a:gdLst>
              <a:gd name="T0" fmla="*/ 60 w 96"/>
              <a:gd name="T1" fmla="*/ 12 h 96"/>
              <a:gd name="T2" fmla="*/ 68 w 96"/>
              <a:gd name="T3" fmla="*/ 20 h 96"/>
              <a:gd name="T4" fmla="*/ 60 w 96"/>
              <a:gd name="T5" fmla="*/ 28 h 96"/>
              <a:gd name="T6" fmla="*/ 68 w 96"/>
              <a:gd name="T7" fmla="*/ 32 h 96"/>
              <a:gd name="T8" fmla="*/ 60 w 96"/>
              <a:gd name="T9" fmla="*/ 40 h 96"/>
              <a:gd name="T10" fmla="*/ 68 w 96"/>
              <a:gd name="T11" fmla="*/ 44 h 96"/>
              <a:gd name="T12" fmla="*/ 60 w 96"/>
              <a:gd name="T13" fmla="*/ 52 h 96"/>
              <a:gd name="T14" fmla="*/ 68 w 96"/>
              <a:gd name="T15" fmla="*/ 56 h 96"/>
              <a:gd name="T16" fmla="*/ 60 w 96"/>
              <a:gd name="T17" fmla="*/ 64 h 96"/>
              <a:gd name="T18" fmla="*/ 68 w 96"/>
              <a:gd name="T19" fmla="*/ 68 h 96"/>
              <a:gd name="T20" fmla="*/ 60 w 96"/>
              <a:gd name="T21" fmla="*/ 76 h 96"/>
              <a:gd name="T22" fmla="*/ 92 w 96"/>
              <a:gd name="T23" fmla="*/ 84 h 96"/>
              <a:gd name="T24" fmla="*/ 96 w 96"/>
              <a:gd name="T25" fmla="*/ 16 h 96"/>
              <a:gd name="T26" fmla="*/ 88 w 96"/>
              <a:gd name="T27" fmla="*/ 76 h 96"/>
              <a:gd name="T28" fmla="*/ 72 w 96"/>
              <a:gd name="T29" fmla="*/ 68 h 96"/>
              <a:gd name="T30" fmla="*/ 88 w 96"/>
              <a:gd name="T31" fmla="*/ 76 h 96"/>
              <a:gd name="T32" fmla="*/ 72 w 96"/>
              <a:gd name="T33" fmla="*/ 64 h 96"/>
              <a:gd name="T34" fmla="*/ 88 w 96"/>
              <a:gd name="T35" fmla="*/ 56 h 96"/>
              <a:gd name="T36" fmla="*/ 88 w 96"/>
              <a:gd name="T37" fmla="*/ 52 h 96"/>
              <a:gd name="T38" fmla="*/ 72 w 96"/>
              <a:gd name="T39" fmla="*/ 44 h 96"/>
              <a:gd name="T40" fmla="*/ 88 w 96"/>
              <a:gd name="T41" fmla="*/ 52 h 96"/>
              <a:gd name="T42" fmla="*/ 72 w 96"/>
              <a:gd name="T43" fmla="*/ 40 h 96"/>
              <a:gd name="T44" fmla="*/ 88 w 96"/>
              <a:gd name="T45" fmla="*/ 32 h 96"/>
              <a:gd name="T46" fmla="*/ 88 w 96"/>
              <a:gd name="T47" fmla="*/ 28 h 96"/>
              <a:gd name="T48" fmla="*/ 72 w 96"/>
              <a:gd name="T49" fmla="*/ 20 h 96"/>
              <a:gd name="T50" fmla="*/ 88 w 96"/>
              <a:gd name="T51" fmla="*/ 28 h 96"/>
              <a:gd name="T52" fmla="*/ 0 w 96"/>
              <a:gd name="T53" fmla="*/ 83 h 96"/>
              <a:gd name="T54" fmla="*/ 56 w 96"/>
              <a:gd name="T55" fmla="*/ 0 h 96"/>
              <a:gd name="T56" fmla="*/ 33 w 96"/>
              <a:gd name="T57" fmla="*/ 68 h 96"/>
              <a:gd name="T58" fmla="*/ 27 w 96"/>
              <a:gd name="T59" fmla="*/ 54 h 96"/>
              <a:gd name="T60" fmla="*/ 27 w 96"/>
              <a:gd name="T61" fmla="*/ 53 h 96"/>
              <a:gd name="T62" fmla="*/ 26 w 96"/>
              <a:gd name="T63" fmla="*/ 52 h 96"/>
              <a:gd name="T64" fmla="*/ 26 w 96"/>
              <a:gd name="T65" fmla="*/ 53 h 96"/>
              <a:gd name="T66" fmla="*/ 26 w 96"/>
              <a:gd name="T67" fmla="*/ 55 h 96"/>
              <a:gd name="T68" fmla="*/ 12 w 96"/>
              <a:gd name="T69" fmla="*/ 66 h 96"/>
              <a:gd name="T70" fmla="*/ 13 w 96"/>
              <a:gd name="T71" fmla="*/ 30 h 96"/>
              <a:gd name="T72" fmla="*/ 26 w 96"/>
              <a:gd name="T73" fmla="*/ 41 h 96"/>
              <a:gd name="T74" fmla="*/ 26 w 96"/>
              <a:gd name="T75" fmla="*/ 42 h 96"/>
              <a:gd name="T76" fmla="*/ 27 w 96"/>
              <a:gd name="T77" fmla="*/ 44 h 96"/>
              <a:gd name="T78" fmla="*/ 27 w 96"/>
              <a:gd name="T79" fmla="*/ 43 h 96"/>
              <a:gd name="T80" fmla="*/ 28 w 96"/>
              <a:gd name="T81" fmla="*/ 41 h 96"/>
              <a:gd name="T82" fmla="*/ 33 w 96"/>
              <a:gd name="T83" fmla="*/ 29 h 96"/>
              <a:gd name="T84" fmla="*/ 32 w 96"/>
              <a:gd name="T85" fmla="*/ 48 h 96"/>
              <a:gd name="T86" fmla="*/ 33 w 96"/>
              <a:gd name="T87"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5"/>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3"/>
                  <a:pt x="0" y="83"/>
                  <a:pt x="0" y="83"/>
                </a:cubicBezTo>
                <a:cubicBezTo>
                  <a:pt x="56" y="96"/>
                  <a:pt x="56" y="96"/>
                  <a:pt x="56" y="96"/>
                </a:cubicBezTo>
                <a:cubicBezTo>
                  <a:pt x="56" y="0"/>
                  <a:pt x="56" y="0"/>
                  <a:pt x="56" y="0"/>
                </a:cubicBezTo>
                <a:lnTo>
                  <a:pt x="0" y="13"/>
                </a:lnTo>
                <a:close/>
                <a:moveTo>
                  <a:pt x="33" y="68"/>
                </a:moveTo>
                <a:cubicBezTo>
                  <a:pt x="27" y="55"/>
                  <a:pt x="27" y="55"/>
                  <a:pt x="27" y="55"/>
                </a:cubicBezTo>
                <a:cubicBezTo>
                  <a:pt x="27" y="55"/>
                  <a:pt x="27" y="55"/>
                  <a:pt x="27" y="54"/>
                </a:cubicBezTo>
                <a:cubicBezTo>
                  <a:pt x="27" y="54"/>
                  <a:pt x="27" y="54"/>
                  <a:pt x="27" y="54"/>
                </a:cubicBezTo>
                <a:cubicBezTo>
                  <a:pt x="27" y="54"/>
                  <a:pt x="27" y="53"/>
                  <a:pt x="27" y="53"/>
                </a:cubicBezTo>
                <a:cubicBezTo>
                  <a:pt x="27" y="53"/>
                  <a:pt x="27" y="53"/>
                  <a:pt x="27" y="52"/>
                </a:cubicBezTo>
                <a:cubicBezTo>
                  <a:pt x="26" y="52"/>
                  <a:pt x="26" y="52"/>
                  <a:pt x="26" y="52"/>
                </a:cubicBezTo>
                <a:cubicBezTo>
                  <a:pt x="26" y="52"/>
                  <a:pt x="26" y="53"/>
                  <a:pt x="26" y="53"/>
                </a:cubicBezTo>
                <a:cubicBezTo>
                  <a:pt x="26" y="53"/>
                  <a:pt x="26" y="53"/>
                  <a:pt x="26" y="53"/>
                </a:cubicBezTo>
                <a:cubicBezTo>
                  <a:pt x="26" y="54"/>
                  <a:pt x="26" y="54"/>
                  <a:pt x="26" y="54"/>
                </a:cubicBezTo>
                <a:cubicBezTo>
                  <a:pt x="26" y="54"/>
                  <a:pt x="26" y="55"/>
                  <a:pt x="26" y="55"/>
                </a:cubicBezTo>
                <a:cubicBezTo>
                  <a:pt x="20" y="67"/>
                  <a:pt x="20" y="67"/>
                  <a:pt x="20" y="67"/>
                </a:cubicBezTo>
                <a:cubicBezTo>
                  <a:pt x="12" y="66"/>
                  <a:pt x="12" y="66"/>
                  <a:pt x="12" y="66"/>
                </a:cubicBezTo>
                <a:cubicBezTo>
                  <a:pt x="22" y="48"/>
                  <a:pt x="22" y="48"/>
                  <a:pt x="22" y="48"/>
                </a:cubicBezTo>
                <a:cubicBezTo>
                  <a:pt x="13" y="30"/>
                  <a:pt x="13" y="30"/>
                  <a:pt x="13" y="30"/>
                </a:cubicBezTo>
                <a:cubicBezTo>
                  <a:pt x="21" y="29"/>
                  <a:pt x="21" y="29"/>
                  <a:pt x="21" y="29"/>
                </a:cubicBezTo>
                <a:cubicBezTo>
                  <a:pt x="26" y="41"/>
                  <a:pt x="26" y="41"/>
                  <a:pt x="26" y="41"/>
                </a:cubicBezTo>
                <a:cubicBezTo>
                  <a:pt x="26" y="41"/>
                  <a:pt x="26" y="41"/>
                  <a:pt x="26" y="41"/>
                </a:cubicBezTo>
                <a:cubicBezTo>
                  <a:pt x="26" y="41"/>
                  <a:pt x="26" y="42"/>
                  <a:pt x="26" y="42"/>
                </a:cubicBezTo>
                <a:cubicBezTo>
                  <a:pt x="26" y="42"/>
                  <a:pt x="27" y="43"/>
                  <a:pt x="27" y="43"/>
                </a:cubicBezTo>
                <a:cubicBezTo>
                  <a:pt x="27" y="43"/>
                  <a:pt x="27" y="43"/>
                  <a:pt x="27" y="44"/>
                </a:cubicBezTo>
                <a:cubicBezTo>
                  <a:pt x="27" y="44"/>
                  <a:pt x="27" y="44"/>
                  <a:pt x="27" y="44"/>
                </a:cubicBezTo>
                <a:cubicBezTo>
                  <a:pt x="27" y="44"/>
                  <a:pt x="27" y="43"/>
                  <a:pt x="27" y="43"/>
                </a:cubicBezTo>
                <a:cubicBezTo>
                  <a:pt x="27" y="43"/>
                  <a:pt x="27" y="43"/>
                  <a:pt x="27" y="42"/>
                </a:cubicBezTo>
                <a:cubicBezTo>
                  <a:pt x="27" y="42"/>
                  <a:pt x="27" y="42"/>
                  <a:pt x="28" y="41"/>
                </a:cubicBezTo>
                <a:cubicBezTo>
                  <a:pt x="28" y="41"/>
                  <a:pt x="28" y="41"/>
                  <a:pt x="28" y="40"/>
                </a:cubicBezTo>
                <a:cubicBezTo>
                  <a:pt x="33" y="29"/>
                  <a:pt x="33" y="29"/>
                  <a:pt x="33" y="29"/>
                </a:cubicBezTo>
                <a:cubicBezTo>
                  <a:pt x="42" y="28"/>
                  <a:pt x="42" y="28"/>
                  <a:pt x="42" y="28"/>
                </a:cubicBezTo>
                <a:cubicBezTo>
                  <a:pt x="32" y="48"/>
                  <a:pt x="32" y="48"/>
                  <a:pt x="32" y="48"/>
                </a:cubicBezTo>
                <a:cubicBezTo>
                  <a:pt x="42" y="68"/>
                  <a:pt x="42" y="68"/>
                  <a:pt x="42" y="68"/>
                </a:cubicBezTo>
                <a:lnTo>
                  <a:pt x="33" y="68"/>
                </a:lnTo>
                <a:close/>
              </a:path>
            </a:pathLst>
          </a:custGeom>
          <a:solidFill>
            <a:schemeClr val="tx2">
              <a:lumMod val="95000"/>
            </a:schemeClr>
          </a:solidFill>
          <a:ln>
            <a:noFill/>
          </a:ln>
          <a:extLst/>
        </p:spPr>
        <p:txBody>
          <a:bodyPr vert="horz" wrap="square" lIns="87857" tIns="43928" rIns="87857"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05050"/>
              </a:solidFill>
            </a:endParaRPr>
          </a:p>
        </p:txBody>
      </p:sp>
    </p:spTree>
    <p:extLst>
      <p:ext uri="{BB962C8B-B14F-4D97-AF65-F5344CB8AC3E}">
        <p14:creationId xmlns:p14="http://schemas.microsoft.com/office/powerpoint/2010/main" val="1783092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 name="Rectangle 125"/>
          <p:cNvSpPr/>
          <p:nvPr/>
        </p:nvSpPr>
        <p:spPr bwMode="auto">
          <a:xfrm>
            <a:off x="214835" y="1237758"/>
            <a:ext cx="3916378" cy="5601267"/>
          </a:xfrm>
          <a:prstGeom prst="rect">
            <a:avLst/>
          </a:prstGeom>
          <a:solidFill>
            <a:schemeClr val="tx2">
              <a:lumMod val="95000"/>
            </a:schemeClr>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7" name="Title 16"/>
          <p:cNvSpPr>
            <a:spLocks noGrp="1"/>
          </p:cNvSpPr>
          <p:nvPr>
            <p:ph type="title"/>
          </p:nvPr>
        </p:nvSpPr>
        <p:spPr>
          <a:xfrm>
            <a:off x="214835" y="296903"/>
            <a:ext cx="5302391" cy="940855"/>
          </a:xfrm>
        </p:spPr>
        <p:txBody>
          <a:bodyPr/>
          <a:lstStyle/>
          <a:p>
            <a:r>
              <a:rPr lang="en-NZ" sz="4000" dirty="0" smtClean="0">
                <a:solidFill>
                  <a:schemeClr val="bg2"/>
                </a:solidFill>
              </a:rPr>
              <a:t>Development Platform</a:t>
            </a:r>
            <a:endParaRPr lang="en-US" sz="4000" dirty="0">
              <a:solidFill>
                <a:schemeClr val="bg2"/>
              </a:solidFill>
            </a:endParaRPr>
          </a:p>
        </p:txBody>
      </p:sp>
      <p:sp>
        <p:nvSpPr>
          <p:cNvPr id="2" name="Rectangle 1"/>
          <p:cNvSpPr/>
          <p:nvPr/>
        </p:nvSpPr>
        <p:spPr>
          <a:xfrm>
            <a:off x="337234" y="1367118"/>
            <a:ext cx="1779654" cy="369332"/>
          </a:xfrm>
          <a:prstGeom prst="rect">
            <a:avLst/>
          </a:prstGeom>
        </p:spPr>
        <p:txBody>
          <a:bodyPr wrap="none">
            <a:spAutoFit/>
          </a:bodyPr>
          <a:lstStyle/>
          <a:p>
            <a:pPr defTabSz="931741" fontAlgn="base">
              <a:spcBef>
                <a:spcPct val="0"/>
              </a:spcBef>
              <a:spcAft>
                <a:spcPct val="0"/>
              </a:spcAft>
            </a:pPr>
            <a:r>
              <a:rPr lang="en-US" b="1" dirty="0">
                <a:solidFill>
                  <a:srgbClr val="000000"/>
                </a:solidFill>
                <a:latin typeface="Segoe UI Light"/>
              </a:rPr>
              <a:t>Contextual </a:t>
            </a:r>
            <a:r>
              <a:rPr lang="en-US" b="1" dirty="0" smtClean="0">
                <a:solidFill>
                  <a:srgbClr val="000000"/>
                </a:solidFill>
                <a:latin typeface="Segoe UI Light"/>
              </a:rPr>
              <a:t>Apps</a:t>
            </a:r>
            <a:endParaRPr lang="en-US" b="1" dirty="0">
              <a:solidFill>
                <a:srgbClr val="000000"/>
              </a:solidFill>
              <a:latin typeface="Segoe UI Light"/>
            </a:endParaRPr>
          </a:p>
        </p:txBody>
      </p:sp>
      <p:sp>
        <p:nvSpPr>
          <p:cNvPr id="79" name="Rectangle 78"/>
          <p:cNvSpPr/>
          <p:nvPr/>
        </p:nvSpPr>
        <p:spPr bwMode="auto">
          <a:xfrm>
            <a:off x="4253612" y="1237758"/>
            <a:ext cx="3916378" cy="5581938"/>
          </a:xfrm>
          <a:prstGeom prst="rect">
            <a:avLst/>
          </a:prstGeom>
          <a:solidFill>
            <a:schemeClr val="tx2">
              <a:lumMod val="95000"/>
            </a:schemeClr>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04" name="Rectangle 103"/>
          <p:cNvSpPr/>
          <p:nvPr/>
        </p:nvSpPr>
        <p:spPr>
          <a:xfrm>
            <a:off x="4376011" y="1322876"/>
            <a:ext cx="1332416" cy="369332"/>
          </a:xfrm>
          <a:prstGeom prst="rect">
            <a:avLst/>
          </a:prstGeom>
        </p:spPr>
        <p:txBody>
          <a:bodyPr wrap="none">
            <a:spAutoFit/>
          </a:bodyPr>
          <a:lstStyle/>
          <a:p>
            <a:pPr defTabSz="931741" fontAlgn="base">
              <a:spcBef>
                <a:spcPct val="0"/>
              </a:spcBef>
              <a:spcAft>
                <a:spcPct val="0"/>
              </a:spcAft>
            </a:pPr>
            <a:r>
              <a:rPr lang="en-US" b="1" dirty="0" smtClean="0">
                <a:solidFill>
                  <a:srgbClr val="000000"/>
                </a:solidFill>
                <a:latin typeface="Segoe UI Light"/>
              </a:rPr>
              <a:t>Robust APIs</a:t>
            </a:r>
            <a:endParaRPr lang="en-US" b="1" dirty="0">
              <a:solidFill>
                <a:srgbClr val="000000"/>
              </a:solidFill>
              <a:latin typeface="Segoe UI Light"/>
            </a:endParaRPr>
          </a:p>
        </p:txBody>
      </p:sp>
      <p:sp>
        <p:nvSpPr>
          <p:cNvPr id="108" name="Rectangle 107"/>
          <p:cNvSpPr/>
          <p:nvPr/>
        </p:nvSpPr>
        <p:spPr bwMode="auto">
          <a:xfrm>
            <a:off x="4470915" y="2035263"/>
            <a:ext cx="1112045" cy="2745400"/>
          </a:xfrm>
          <a:prstGeom prst="rect">
            <a:avLst/>
          </a:prstGeom>
          <a:solidFill>
            <a:srgbClr val="B4009E"/>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09" name="Rectangle 108"/>
          <p:cNvSpPr/>
          <p:nvPr/>
        </p:nvSpPr>
        <p:spPr bwMode="auto">
          <a:xfrm>
            <a:off x="5705359" y="2039289"/>
            <a:ext cx="1099411" cy="2745400"/>
          </a:xfrm>
          <a:prstGeom prst="rect">
            <a:avLst/>
          </a:prstGeom>
          <a:solidFill>
            <a:srgbClr val="A4CA39"/>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10" name="Rectangle 109"/>
          <p:cNvSpPr/>
          <p:nvPr/>
        </p:nvSpPr>
        <p:spPr bwMode="auto">
          <a:xfrm>
            <a:off x="6927169" y="2035264"/>
            <a:ext cx="1094598" cy="2745400"/>
          </a:xfrm>
          <a:prstGeom prst="rect">
            <a:avLst/>
          </a:prstGeom>
          <a:solidFill>
            <a:srgbClr val="00B0F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pic>
        <p:nvPicPr>
          <p:cNvPr id="111" name="Picture 1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909" y="3154894"/>
            <a:ext cx="397183" cy="479209"/>
          </a:xfrm>
          <a:prstGeom prst="rect">
            <a:avLst/>
          </a:prstGeom>
        </p:spPr>
      </p:pic>
      <p:pic>
        <p:nvPicPr>
          <p:cNvPr id="112" name="Picture 1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700" y="3224546"/>
            <a:ext cx="375596" cy="444671"/>
          </a:xfrm>
          <a:prstGeom prst="rect">
            <a:avLst/>
          </a:prstGeom>
        </p:spPr>
      </p:pic>
      <p:pic>
        <p:nvPicPr>
          <p:cNvPr id="113" name="Picture 1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8083" y="3224546"/>
            <a:ext cx="414450" cy="414450"/>
          </a:xfrm>
          <a:prstGeom prst="rect">
            <a:avLst/>
          </a:prstGeom>
        </p:spPr>
      </p:pic>
      <p:sp>
        <p:nvSpPr>
          <p:cNvPr id="114" name="Rectangle 113"/>
          <p:cNvSpPr/>
          <p:nvPr/>
        </p:nvSpPr>
        <p:spPr bwMode="auto">
          <a:xfrm>
            <a:off x="4454833" y="4977048"/>
            <a:ext cx="1760416" cy="52092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579" tIns="45688" rIns="0" bIns="45688" numCol="1" rtlCol="0" anchor="ctr" anchorCtr="0" compatLnSpc="1">
            <a:prstTxWarp prst="textNoShape">
              <a:avLst/>
            </a:prstTxWarp>
          </a:bodyPr>
          <a:lstStyle/>
          <a:p>
            <a:pPr defTabSz="932010">
              <a:lnSpc>
                <a:spcPct val="90000"/>
              </a:lnSpc>
              <a:spcAft>
                <a:spcPts val="600"/>
              </a:spcAft>
            </a:pPr>
            <a:r>
              <a:rPr lang="en-US" sz="1400" b="1" dirty="0">
                <a:gradFill>
                  <a:gsLst>
                    <a:gs pos="50427">
                      <a:srgbClr val="FFFFFF"/>
                    </a:gs>
                    <a:gs pos="30000">
                      <a:srgbClr val="FFFFFF"/>
                    </a:gs>
                  </a:gsLst>
                  <a:lin ang="5400000" scaled="0"/>
                </a:gradFill>
              </a:rPr>
              <a:t>Documents</a:t>
            </a:r>
          </a:p>
        </p:txBody>
      </p:sp>
      <p:sp>
        <p:nvSpPr>
          <p:cNvPr id="115" name="Rectangle 114"/>
          <p:cNvSpPr/>
          <p:nvPr/>
        </p:nvSpPr>
        <p:spPr bwMode="auto">
          <a:xfrm>
            <a:off x="6265728" y="4977048"/>
            <a:ext cx="1760416" cy="52092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79" tIns="45688" rIns="0" bIns="45688" numCol="1" spcCol="0" rtlCol="0" fromWordArt="0" anchor="ctr" anchorCtr="0" forceAA="0" compatLnSpc="1">
            <a:prstTxWarp prst="textNoShape">
              <a:avLst/>
            </a:prstTxWarp>
            <a:noAutofit/>
          </a:bodyPr>
          <a:lstStyle/>
          <a:p>
            <a:pPr defTabSz="932010">
              <a:lnSpc>
                <a:spcPct val="90000"/>
              </a:lnSpc>
              <a:spcAft>
                <a:spcPts val="600"/>
              </a:spcAft>
            </a:pPr>
            <a:r>
              <a:rPr lang="en-US" sz="1400" b="1" dirty="0">
                <a:gradFill>
                  <a:gsLst>
                    <a:gs pos="50427">
                      <a:srgbClr val="FFFFFF"/>
                    </a:gs>
                    <a:gs pos="30000">
                      <a:srgbClr val="FFFFFF"/>
                    </a:gs>
                  </a:gsLst>
                  <a:lin ang="5400000" scaled="0"/>
                </a:gradFill>
              </a:rPr>
              <a:t>Search</a:t>
            </a:r>
          </a:p>
        </p:txBody>
      </p:sp>
      <p:sp>
        <p:nvSpPr>
          <p:cNvPr id="116" name="Rectangle 115"/>
          <p:cNvSpPr/>
          <p:nvPr/>
        </p:nvSpPr>
        <p:spPr bwMode="auto">
          <a:xfrm>
            <a:off x="4454833" y="5546762"/>
            <a:ext cx="1760416" cy="52092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79" tIns="45688" rIns="0" bIns="45688" numCol="1" spcCol="0" rtlCol="0" fromWordArt="0" anchor="ctr" anchorCtr="0" forceAA="0" compatLnSpc="1">
            <a:prstTxWarp prst="textNoShape">
              <a:avLst/>
            </a:prstTxWarp>
            <a:noAutofit/>
          </a:bodyPr>
          <a:lstStyle/>
          <a:p>
            <a:pPr defTabSz="932010">
              <a:lnSpc>
                <a:spcPct val="90000"/>
              </a:lnSpc>
              <a:spcAft>
                <a:spcPts val="600"/>
              </a:spcAft>
            </a:pPr>
            <a:r>
              <a:rPr lang="en-US" sz="1400" b="1" dirty="0">
                <a:gradFill>
                  <a:gsLst>
                    <a:gs pos="50427">
                      <a:srgbClr val="FFFFFF"/>
                    </a:gs>
                    <a:gs pos="30000">
                      <a:srgbClr val="FFFFFF"/>
                    </a:gs>
                  </a:gsLst>
                  <a:lin ang="5400000" scaled="0"/>
                </a:gradFill>
              </a:rPr>
              <a:t>Mail</a:t>
            </a:r>
          </a:p>
        </p:txBody>
      </p:sp>
      <p:sp>
        <p:nvSpPr>
          <p:cNvPr id="117" name="Rectangle 116"/>
          <p:cNvSpPr/>
          <p:nvPr/>
        </p:nvSpPr>
        <p:spPr bwMode="auto">
          <a:xfrm>
            <a:off x="4454833" y="6116476"/>
            <a:ext cx="1760416" cy="52092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79" tIns="45688" rIns="0" bIns="45688" numCol="1" spcCol="0" rtlCol="0" fromWordArt="0" anchor="ctr" anchorCtr="0" forceAA="0" compatLnSpc="1">
            <a:prstTxWarp prst="textNoShape">
              <a:avLst/>
            </a:prstTxWarp>
            <a:noAutofit/>
          </a:bodyPr>
          <a:lstStyle/>
          <a:p>
            <a:pPr defTabSz="932010">
              <a:lnSpc>
                <a:spcPct val="90000"/>
              </a:lnSpc>
              <a:spcAft>
                <a:spcPts val="600"/>
              </a:spcAft>
            </a:pPr>
            <a:r>
              <a:rPr lang="en-US" sz="1400" b="1" dirty="0">
                <a:gradFill>
                  <a:gsLst>
                    <a:gs pos="50427">
                      <a:srgbClr val="FFFFFF"/>
                    </a:gs>
                    <a:gs pos="30000">
                      <a:srgbClr val="FFFFFF"/>
                    </a:gs>
                  </a:gsLst>
                  <a:lin ang="5400000" scaled="0"/>
                </a:gradFill>
              </a:rPr>
              <a:t>Calendar</a:t>
            </a:r>
          </a:p>
        </p:txBody>
      </p:sp>
      <p:sp>
        <p:nvSpPr>
          <p:cNvPr id="118" name="Rectangle 117"/>
          <p:cNvSpPr/>
          <p:nvPr/>
        </p:nvSpPr>
        <p:spPr bwMode="auto">
          <a:xfrm>
            <a:off x="6265728" y="6106412"/>
            <a:ext cx="1760416" cy="52092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79" tIns="45688" rIns="0" bIns="45688" numCol="1" spcCol="0" rtlCol="0" fromWordArt="0" anchor="ctr" anchorCtr="0" forceAA="0" compatLnSpc="1">
            <a:prstTxWarp prst="textNoShape">
              <a:avLst/>
            </a:prstTxWarp>
            <a:noAutofit/>
          </a:bodyPr>
          <a:lstStyle/>
          <a:p>
            <a:pPr defTabSz="932010">
              <a:lnSpc>
                <a:spcPct val="90000"/>
              </a:lnSpc>
              <a:spcAft>
                <a:spcPts val="600"/>
              </a:spcAft>
            </a:pPr>
            <a:r>
              <a:rPr lang="en-US" sz="1400" b="1" dirty="0">
                <a:gradFill>
                  <a:gsLst>
                    <a:gs pos="50427">
                      <a:srgbClr val="FFFFFF"/>
                    </a:gs>
                    <a:gs pos="30000">
                      <a:srgbClr val="FFFFFF"/>
                    </a:gs>
                  </a:gsLst>
                  <a:lin ang="5400000" scaled="0"/>
                </a:gradFill>
              </a:rPr>
              <a:t>People</a:t>
            </a:r>
          </a:p>
        </p:txBody>
      </p:sp>
      <p:sp>
        <p:nvSpPr>
          <p:cNvPr id="119" name="Rectangle 118"/>
          <p:cNvSpPr/>
          <p:nvPr/>
        </p:nvSpPr>
        <p:spPr bwMode="auto">
          <a:xfrm>
            <a:off x="6261351" y="5546763"/>
            <a:ext cx="1760416" cy="52092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79" tIns="45688" rIns="0" bIns="45688" numCol="1" spcCol="0" rtlCol="0" fromWordArt="0" anchor="ctr" anchorCtr="0" forceAA="0" compatLnSpc="1">
            <a:prstTxWarp prst="textNoShape">
              <a:avLst/>
            </a:prstTxWarp>
            <a:noAutofit/>
          </a:bodyPr>
          <a:lstStyle/>
          <a:p>
            <a:pPr defTabSz="932010">
              <a:lnSpc>
                <a:spcPct val="90000"/>
              </a:lnSpc>
              <a:spcAft>
                <a:spcPts val="600"/>
              </a:spcAft>
            </a:pPr>
            <a:r>
              <a:rPr lang="en-US" sz="1400" b="1" dirty="0">
                <a:gradFill>
                  <a:gsLst>
                    <a:gs pos="50427">
                      <a:srgbClr val="FFFFFF"/>
                    </a:gs>
                    <a:gs pos="30000">
                      <a:srgbClr val="FFFFFF"/>
                    </a:gs>
                  </a:gsLst>
                  <a:lin ang="5400000" scaled="0"/>
                </a:gradFill>
              </a:rPr>
              <a:t>Social</a:t>
            </a:r>
          </a:p>
        </p:txBody>
      </p:sp>
      <p:sp>
        <p:nvSpPr>
          <p:cNvPr id="133" name="Rectangle 132"/>
          <p:cNvSpPr/>
          <p:nvPr/>
        </p:nvSpPr>
        <p:spPr bwMode="auto">
          <a:xfrm>
            <a:off x="412101" y="2050764"/>
            <a:ext cx="1710665" cy="1432871"/>
          </a:xfrm>
          <a:prstGeom prst="rect">
            <a:avLst/>
          </a:prstGeom>
          <a:solidFill>
            <a:srgbClr val="00188F"/>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39" name="Rectangle 138"/>
          <p:cNvSpPr/>
          <p:nvPr/>
        </p:nvSpPr>
        <p:spPr bwMode="auto">
          <a:xfrm>
            <a:off x="2242327" y="2030239"/>
            <a:ext cx="1710665" cy="1432871"/>
          </a:xfrm>
          <a:prstGeom prst="rect">
            <a:avLst/>
          </a:prstGeom>
          <a:solidFill>
            <a:srgbClr val="007233"/>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40" name="Rectangle 139"/>
          <p:cNvSpPr/>
          <p:nvPr/>
        </p:nvSpPr>
        <p:spPr bwMode="auto">
          <a:xfrm>
            <a:off x="412101" y="3670464"/>
            <a:ext cx="1710665" cy="1432871"/>
          </a:xfrm>
          <a:prstGeom prst="rect">
            <a:avLst/>
          </a:prstGeom>
          <a:solidFill>
            <a:srgbClr val="DC3C0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41" name="Rectangle 140"/>
          <p:cNvSpPr/>
          <p:nvPr/>
        </p:nvSpPr>
        <p:spPr bwMode="auto">
          <a:xfrm>
            <a:off x="2242327" y="3649939"/>
            <a:ext cx="1710665" cy="1432871"/>
          </a:xfrm>
          <a:prstGeom prst="rect">
            <a:avLst/>
          </a:prstGeom>
          <a:solidFill>
            <a:srgbClr val="007233"/>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42" name="Rectangle 141"/>
          <p:cNvSpPr/>
          <p:nvPr/>
        </p:nvSpPr>
        <p:spPr bwMode="auto">
          <a:xfrm>
            <a:off x="412101" y="5257182"/>
            <a:ext cx="1710665" cy="1432871"/>
          </a:xfrm>
          <a:prstGeom prst="rect">
            <a:avLst/>
          </a:prstGeom>
          <a:solidFill>
            <a:srgbClr val="0070C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43" name="Rectangle 142"/>
          <p:cNvSpPr/>
          <p:nvPr/>
        </p:nvSpPr>
        <p:spPr bwMode="auto">
          <a:xfrm>
            <a:off x="2242327" y="5236657"/>
            <a:ext cx="1710665" cy="1432871"/>
          </a:xfrm>
          <a:prstGeom prst="rect">
            <a:avLst/>
          </a:prstGeom>
          <a:solidFill>
            <a:srgbClr val="0070C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44" name="Freeform 143"/>
          <p:cNvSpPr>
            <a:spLocks noChangeAspect="1" noEditPoints="1"/>
          </p:cNvSpPr>
          <p:nvPr/>
        </p:nvSpPr>
        <p:spPr bwMode="auto">
          <a:xfrm>
            <a:off x="998033" y="5812075"/>
            <a:ext cx="422790" cy="428255"/>
          </a:xfrm>
          <a:custGeom>
            <a:avLst/>
            <a:gdLst>
              <a:gd name="T0" fmla="*/ 74 w 95"/>
              <a:gd name="T1" fmla="*/ 70 h 96"/>
              <a:gd name="T2" fmla="*/ 60 w 95"/>
              <a:gd name="T3" fmla="*/ 78 h 96"/>
              <a:gd name="T4" fmla="*/ 60 w 95"/>
              <a:gd name="T5" fmla="*/ 71 h 96"/>
              <a:gd name="T6" fmla="*/ 60 w 95"/>
              <a:gd name="T7" fmla="*/ 67 h 96"/>
              <a:gd name="T8" fmla="*/ 65 w 95"/>
              <a:gd name="T9" fmla="*/ 60 h 96"/>
              <a:gd name="T10" fmla="*/ 83 w 95"/>
              <a:gd name="T11" fmla="*/ 55 h 96"/>
              <a:gd name="T12" fmla="*/ 81 w 95"/>
              <a:gd name="T13" fmla="*/ 37 h 96"/>
              <a:gd name="T14" fmla="*/ 65 w 95"/>
              <a:gd name="T15" fmla="*/ 35 h 96"/>
              <a:gd name="T16" fmla="*/ 60 w 95"/>
              <a:gd name="T17" fmla="*/ 17 h 96"/>
              <a:gd name="T18" fmla="*/ 74 w 95"/>
              <a:gd name="T19" fmla="*/ 25 h 96"/>
              <a:gd name="T20" fmla="*/ 95 w 95"/>
              <a:gd name="T21" fmla="*/ 46 h 96"/>
              <a:gd name="T22" fmla="*/ 56 w 95"/>
              <a:gd name="T23" fmla="*/ 0 h 96"/>
              <a:gd name="T24" fmla="*/ 0 w 95"/>
              <a:gd name="T25" fmla="*/ 83 h 96"/>
              <a:gd name="T26" fmla="*/ 56 w 95"/>
              <a:gd name="T27" fmla="*/ 0 h 96"/>
              <a:gd name="T28" fmla="*/ 36 w 95"/>
              <a:gd name="T29" fmla="*/ 54 h 96"/>
              <a:gd name="T30" fmla="*/ 34 w 95"/>
              <a:gd name="T31" fmla="*/ 51 h 96"/>
              <a:gd name="T32" fmla="*/ 32 w 95"/>
              <a:gd name="T33" fmla="*/ 48 h 96"/>
              <a:gd name="T34" fmla="*/ 29 w 95"/>
              <a:gd name="T35" fmla="*/ 46 h 96"/>
              <a:gd name="T36" fmla="*/ 26 w 95"/>
              <a:gd name="T37" fmla="*/ 44 h 96"/>
              <a:gd name="T38" fmla="*/ 24 w 95"/>
              <a:gd name="T39" fmla="*/ 42 h 96"/>
              <a:gd name="T40" fmla="*/ 23 w 95"/>
              <a:gd name="T41" fmla="*/ 41 h 96"/>
              <a:gd name="T42" fmla="*/ 23 w 95"/>
              <a:gd name="T43" fmla="*/ 39 h 96"/>
              <a:gd name="T44" fmla="*/ 23 w 95"/>
              <a:gd name="T45" fmla="*/ 38 h 96"/>
              <a:gd name="T46" fmla="*/ 23 w 95"/>
              <a:gd name="T47" fmla="*/ 36 h 96"/>
              <a:gd name="T48" fmla="*/ 25 w 95"/>
              <a:gd name="T49" fmla="*/ 35 h 96"/>
              <a:gd name="T50" fmla="*/ 26 w 95"/>
              <a:gd name="T51" fmla="*/ 35 h 96"/>
              <a:gd name="T52" fmla="*/ 29 w 95"/>
              <a:gd name="T53" fmla="*/ 35 h 96"/>
              <a:gd name="T54" fmla="*/ 33 w 95"/>
              <a:gd name="T55" fmla="*/ 36 h 96"/>
              <a:gd name="T56" fmla="*/ 34 w 95"/>
              <a:gd name="T57" fmla="*/ 29 h 96"/>
              <a:gd name="T58" fmla="*/ 31 w 95"/>
              <a:gd name="T59" fmla="*/ 28 h 96"/>
              <a:gd name="T60" fmla="*/ 27 w 95"/>
              <a:gd name="T61" fmla="*/ 28 h 96"/>
              <a:gd name="T62" fmla="*/ 22 w 95"/>
              <a:gd name="T63" fmla="*/ 29 h 96"/>
              <a:gd name="T64" fmla="*/ 19 w 95"/>
              <a:gd name="T65" fmla="*/ 31 h 96"/>
              <a:gd name="T66" fmla="*/ 17 w 95"/>
              <a:gd name="T67" fmla="*/ 35 h 96"/>
              <a:gd name="T68" fmla="*/ 16 w 95"/>
              <a:gd name="T69" fmla="*/ 40 h 96"/>
              <a:gd name="T70" fmla="*/ 18 w 95"/>
              <a:gd name="T71" fmla="*/ 46 h 96"/>
              <a:gd name="T72" fmla="*/ 23 w 95"/>
              <a:gd name="T73" fmla="*/ 51 h 96"/>
              <a:gd name="T74" fmla="*/ 25 w 95"/>
              <a:gd name="T75" fmla="*/ 52 h 96"/>
              <a:gd name="T76" fmla="*/ 27 w 95"/>
              <a:gd name="T77" fmla="*/ 54 h 96"/>
              <a:gd name="T78" fmla="*/ 28 w 95"/>
              <a:gd name="T79" fmla="*/ 55 h 96"/>
              <a:gd name="T80" fmla="*/ 28 w 95"/>
              <a:gd name="T81" fmla="*/ 57 h 96"/>
              <a:gd name="T82" fmla="*/ 28 w 95"/>
              <a:gd name="T83" fmla="*/ 58 h 96"/>
              <a:gd name="T84" fmla="*/ 27 w 95"/>
              <a:gd name="T85" fmla="*/ 60 h 96"/>
              <a:gd name="T86" fmla="*/ 26 w 95"/>
              <a:gd name="T87" fmla="*/ 61 h 96"/>
              <a:gd name="T88" fmla="*/ 24 w 95"/>
              <a:gd name="T89" fmla="*/ 61 h 96"/>
              <a:gd name="T90" fmla="*/ 20 w 95"/>
              <a:gd name="T91" fmla="*/ 60 h 96"/>
              <a:gd name="T92" fmla="*/ 16 w 95"/>
              <a:gd name="T93" fmla="*/ 57 h 96"/>
              <a:gd name="T94" fmla="*/ 18 w 95"/>
              <a:gd name="T95" fmla="*/ 66 h 96"/>
              <a:gd name="T96" fmla="*/ 21 w 95"/>
              <a:gd name="T97" fmla="*/ 67 h 96"/>
              <a:gd name="T98" fmla="*/ 27 w 95"/>
              <a:gd name="T99" fmla="*/ 68 h 96"/>
              <a:gd name="T100" fmla="*/ 31 w 95"/>
              <a:gd name="T101" fmla="*/ 66 h 96"/>
              <a:gd name="T102" fmla="*/ 34 w 95"/>
              <a:gd name="T103" fmla="*/ 63 h 96"/>
              <a:gd name="T104" fmla="*/ 36 w 95"/>
              <a:gd name="T105"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96">
                <a:moveTo>
                  <a:pt x="87" y="55"/>
                </a:moveTo>
                <a:cubicBezTo>
                  <a:pt x="85" y="62"/>
                  <a:pt x="80" y="67"/>
                  <a:pt x="74" y="70"/>
                </a:cubicBezTo>
                <a:cubicBezTo>
                  <a:pt x="74" y="75"/>
                  <a:pt x="70" y="79"/>
                  <a:pt x="65" y="79"/>
                </a:cubicBezTo>
                <a:cubicBezTo>
                  <a:pt x="63" y="79"/>
                  <a:pt x="62" y="79"/>
                  <a:pt x="60" y="78"/>
                </a:cubicBezTo>
                <a:cubicBezTo>
                  <a:pt x="60" y="72"/>
                  <a:pt x="60" y="72"/>
                  <a:pt x="60" y="72"/>
                </a:cubicBezTo>
                <a:cubicBezTo>
                  <a:pt x="60" y="71"/>
                  <a:pt x="60" y="71"/>
                  <a:pt x="60" y="71"/>
                </a:cubicBezTo>
                <a:cubicBezTo>
                  <a:pt x="60" y="67"/>
                  <a:pt x="60" y="67"/>
                  <a:pt x="60" y="67"/>
                </a:cubicBezTo>
                <a:cubicBezTo>
                  <a:pt x="60" y="67"/>
                  <a:pt x="60" y="67"/>
                  <a:pt x="60" y="67"/>
                </a:cubicBezTo>
                <a:cubicBezTo>
                  <a:pt x="60" y="61"/>
                  <a:pt x="60" y="61"/>
                  <a:pt x="60" y="61"/>
                </a:cubicBezTo>
                <a:cubicBezTo>
                  <a:pt x="62" y="60"/>
                  <a:pt x="63" y="60"/>
                  <a:pt x="65" y="60"/>
                </a:cubicBezTo>
                <a:cubicBezTo>
                  <a:pt x="68" y="60"/>
                  <a:pt x="72" y="62"/>
                  <a:pt x="73" y="65"/>
                </a:cubicBezTo>
                <a:cubicBezTo>
                  <a:pt x="77" y="63"/>
                  <a:pt x="81" y="60"/>
                  <a:pt x="83" y="55"/>
                </a:cubicBezTo>
                <a:cubicBezTo>
                  <a:pt x="79" y="54"/>
                  <a:pt x="76" y="50"/>
                  <a:pt x="76" y="46"/>
                </a:cubicBezTo>
                <a:cubicBezTo>
                  <a:pt x="76" y="42"/>
                  <a:pt x="78" y="39"/>
                  <a:pt x="81" y="37"/>
                </a:cubicBezTo>
                <a:cubicBezTo>
                  <a:pt x="79" y="34"/>
                  <a:pt x="77" y="31"/>
                  <a:pt x="73" y="30"/>
                </a:cubicBezTo>
                <a:cubicBezTo>
                  <a:pt x="72" y="33"/>
                  <a:pt x="68" y="35"/>
                  <a:pt x="65" y="35"/>
                </a:cubicBezTo>
                <a:cubicBezTo>
                  <a:pt x="63" y="35"/>
                  <a:pt x="61" y="35"/>
                  <a:pt x="60" y="34"/>
                </a:cubicBezTo>
                <a:cubicBezTo>
                  <a:pt x="60" y="17"/>
                  <a:pt x="60" y="17"/>
                  <a:pt x="60" y="17"/>
                </a:cubicBezTo>
                <a:cubicBezTo>
                  <a:pt x="61" y="17"/>
                  <a:pt x="63" y="16"/>
                  <a:pt x="65" y="16"/>
                </a:cubicBezTo>
                <a:cubicBezTo>
                  <a:pt x="70" y="16"/>
                  <a:pt x="74" y="20"/>
                  <a:pt x="74" y="25"/>
                </a:cubicBezTo>
                <a:cubicBezTo>
                  <a:pt x="79" y="27"/>
                  <a:pt x="83" y="31"/>
                  <a:pt x="86" y="36"/>
                </a:cubicBezTo>
                <a:cubicBezTo>
                  <a:pt x="91" y="36"/>
                  <a:pt x="95" y="41"/>
                  <a:pt x="95" y="46"/>
                </a:cubicBezTo>
                <a:cubicBezTo>
                  <a:pt x="95" y="51"/>
                  <a:pt x="92" y="55"/>
                  <a:pt x="87" y="55"/>
                </a:cubicBezTo>
                <a:close/>
                <a:moveTo>
                  <a:pt x="56" y="0"/>
                </a:moveTo>
                <a:cubicBezTo>
                  <a:pt x="56" y="96"/>
                  <a:pt x="56" y="96"/>
                  <a:pt x="56" y="96"/>
                </a:cubicBezTo>
                <a:cubicBezTo>
                  <a:pt x="0" y="83"/>
                  <a:pt x="0" y="83"/>
                  <a:pt x="0" y="83"/>
                </a:cubicBezTo>
                <a:cubicBezTo>
                  <a:pt x="0" y="13"/>
                  <a:pt x="0" y="13"/>
                  <a:pt x="0" y="13"/>
                </a:cubicBezTo>
                <a:lnTo>
                  <a:pt x="56" y="0"/>
                </a:lnTo>
                <a:close/>
                <a:moveTo>
                  <a:pt x="36" y="56"/>
                </a:moveTo>
                <a:cubicBezTo>
                  <a:pt x="36" y="56"/>
                  <a:pt x="36" y="55"/>
                  <a:pt x="36" y="54"/>
                </a:cubicBezTo>
                <a:cubicBezTo>
                  <a:pt x="35" y="54"/>
                  <a:pt x="35" y="53"/>
                  <a:pt x="35" y="53"/>
                </a:cubicBezTo>
                <a:cubicBezTo>
                  <a:pt x="35" y="52"/>
                  <a:pt x="35" y="51"/>
                  <a:pt x="34" y="51"/>
                </a:cubicBezTo>
                <a:cubicBezTo>
                  <a:pt x="34" y="50"/>
                  <a:pt x="34" y="50"/>
                  <a:pt x="33" y="49"/>
                </a:cubicBezTo>
                <a:cubicBezTo>
                  <a:pt x="33" y="49"/>
                  <a:pt x="33" y="48"/>
                  <a:pt x="32" y="48"/>
                </a:cubicBezTo>
                <a:cubicBezTo>
                  <a:pt x="32" y="48"/>
                  <a:pt x="32" y="47"/>
                  <a:pt x="31" y="47"/>
                </a:cubicBezTo>
                <a:cubicBezTo>
                  <a:pt x="31" y="46"/>
                  <a:pt x="30" y="46"/>
                  <a:pt x="29" y="46"/>
                </a:cubicBezTo>
                <a:cubicBezTo>
                  <a:pt x="29" y="45"/>
                  <a:pt x="28" y="45"/>
                  <a:pt x="28" y="44"/>
                </a:cubicBezTo>
                <a:cubicBezTo>
                  <a:pt x="27" y="44"/>
                  <a:pt x="27" y="44"/>
                  <a:pt x="26" y="44"/>
                </a:cubicBezTo>
                <a:cubicBezTo>
                  <a:pt x="26" y="43"/>
                  <a:pt x="26" y="43"/>
                  <a:pt x="25" y="43"/>
                </a:cubicBezTo>
                <a:cubicBezTo>
                  <a:pt x="25" y="43"/>
                  <a:pt x="25" y="42"/>
                  <a:pt x="24" y="42"/>
                </a:cubicBezTo>
                <a:cubicBezTo>
                  <a:pt x="24" y="42"/>
                  <a:pt x="24" y="42"/>
                  <a:pt x="24" y="42"/>
                </a:cubicBezTo>
                <a:cubicBezTo>
                  <a:pt x="24" y="41"/>
                  <a:pt x="24" y="41"/>
                  <a:pt x="23" y="41"/>
                </a:cubicBezTo>
                <a:cubicBezTo>
                  <a:pt x="23" y="41"/>
                  <a:pt x="23" y="41"/>
                  <a:pt x="23" y="40"/>
                </a:cubicBezTo>
                <a:cubicBezTo>
                  <a:pt x="23" y="40"/>
                  <a:pt x="23" y="40"/>
                  <a:pt x="23" y="39"/>
                </a:cubicBezTo>
                <a:cubicBezTo>
                  <a:pt x="23" y="39"/>
                  <a:pt x="23" y="39"/>
                  <a:pt x="23" y="39"/>
                </a:cubicBezTo>
                <a:cubicBezTo>
                  <a:pt x="23" y="38"/>
                  <a:pt x="23" y="38"/>
                  <a:pt x="23" y="38"/>
                </a:cubicBezTo>
                <a:cubicBezTo>
                  <a:pt x="23" y="38"/>
                  <a:pt x="23" y="37"/>
                  <a:pt x="23" y="37"/>
                </a:cubicBezTo>
                <a:cubicBezTo>
                  <a:pt x="23" y="37"/>
                  <a:pt x="23" y="37"/>
                  <a:pt x="23" y="36"/>
                </a:cubicBezTo>
                <a:cubicBezTo>
                  <a:pt x="24" y="36"/>
                  <a:pt x="24" y="36"/>
                  <a:pt x="24" y="36"/>
                </a:cubicBezTo>
                <a:cubicBezTo>
                  <a:pt x="24" y="36"/>
                  <a:pt x="24" y="35"/>
                  <a:pt x="25" y="35"/>
                </a:cubicBezTo>
                <a:cubicBezTo>
                  <a:pt x="25" y="35"/>
                  <a:pt x="25" y="35"/>
                  <a:pt x="25" y="35"/>
                </a:cubicBezTo>
                <a:cubicBezTo>
                  <a:pt x="26" y="35"/>
                  <a:pt x="26" y="35"/>
                  <a:pt x="26" y="35"/>
                </a:cubicBezTo>
                <a:cubicBezTo>
                  <a:pt x="26" y="35"/>
                  <a:pt x="27" y="35"/>
                  <a:pt x="27" y="35"/>
                </a:cubicBezTo>
                <a:cubicBezTo>
                  <a:pt x="28" y="35"/>
                  <a:pt x="28" y="35"/>
                  <a:pt x="29" y="35"/>
                </a:cubicBezTo>
                <a:cubicBezTo>
                  <a:pt x="30" y="35"/>
                  <a:pt x="30" y="35"/>
                  <a:pt x="31" y="35"/>
                </a:cubicBezTo>
                <a:cubicBezTo>
                  <a:pt x="31" y="35"/>
                  <a:pt x="32" y="36"/>
                  <a:pt x="33" y="36"/>
                </a:cubicBezTo>
                <a:cubicBezTo>
                  <a:pt x="33" y="36"/>
                  <a:pt x="34" y="37"/>
                  <a:pt x="34" y="37"/>
                </a:cubicBezTo>
                <a:cubicBezTo>
                  <a:pt x="34" y="29"/>
                  <a:pt x="34" y="29"/>
                  <a:pt x="34" y="29"/>
                </a:cubicBezTo>
                <a:cubicBezTo>
                  <a:pt x="34" y="29"/>
                  <a:pt x="33" y="28"/>
                  <a:pt x="33" y="28"/>
                </a:cubicBezTo>
                <a:cubicBezTo>
                  <a:pt x="32" y="28"/>
                  <a:pt x="31" y="28"/>
                  <a:pt x="31" y="28"/>
                </a:cubicBezTo>
                <a:cubicBezTo>
                  <a:pt x="30" y="28"/>
                  <a:pt x="30" y="28"/>
                  <a:pt x="29" y="28"/>
                </a:cubicBezTo>
                <a:cubicBezTo>
                  <a:pt x="28" y="28"/>
                  <a:pt x="27" y="28"/>
                  <a:pt x="27" y="28"/>
                </a:cubicBezTo>
                <a:cubicBezTo>
                  <a:pt x="26" y="28"/>
                  <a:pt x="25" y="28"/>
                  <a:pt x="24" y="28"/>
                </a:cubicBezTo>
                <a:cubicBezTo>
                  <a:pt x="24" y="28"/>
                  <a:pt x="23" y="28"/>
                  <a:pt x="22" y="29"/>
                </a:cubicBezTo>
                <a:cubicBezTo>
                  <a:pt x="22" y="29"/>
                  <a:pt x="21" y="29"/>
                  <a:pt x="20" y="30"/>
                </a:cubicBezTo>
                <a:cubicBezTo>
                  <a:pt x="20" y="30"/>
                  <a:pt x="19" y="31"/>
                  <a:pt x="19" y="31"/>
                </a:cubicBezTo>
                <a:cubicBezTo>
                  <a:pt x="18" y="32"/>
                  <a:pt x="18" y="32"/>
                  <a:pt x="18" y="33"/>
                </a:cubicBezTo>
                <a:cubicBezTo>
                  <a:pt x="17" y="34"/>
                  <a:pt x="17" y="34"/>
                  <a:pt x="17" y="35"/>
                </a:cubicBezTo>
                <a:cubicBezTo>
                  <a:pt x="16" y="36"/>
                  <a:pt x="16" y="36"/>
                  <a:pt x="16" y="37"/>
                </a:cubicBezTo>
                <a:cubicBezTo>
                  <a:pt x="16" y="38"/>
                  <a:pt x="16" y="39"/>
                  <a:pt x="16" y="40"/>
                </a:cubicBezTo>
                <a:cubicBezTo>
                  <a:pt x="16" y="41"/>
                  <a:pt x="16" y="42"/>
                  <a:pt x="16" y="43"/>
                </a:cubicBezTo>
                <a:cubicBezTo>
                  <a:pt x="17" y="44"/>
                  <a:pt x="17" y="45"/>
                  <a:pt x="18" y="46"/>
                </a:cubicBezTo>
                <a:cubicBezTo>
                  <a:pt x="18" y="47"/>
                  <a:pt x="19" y="47"/>
                  <a:pt x="20" y="48"/>
                </a:cubicBezTo>
                <a:cubicBezTo>
                  <a:pt x="20" y="49"/>
                  <a:pt x="21" y="50"/>
                  <a:pt x="23" y="51"/>
                </a:cubicBezTo>
                <a:cubicBezTo>
                  <a:pt x="23" y="51"/>
                  <a:pt x="24" y="51"/>
                  <a:pt x="24" y="51"/>
                </a:cubicBezTo>
                <a:cubicBezTo>
                  <a:pt x="24" y="52"/>
                  <a:pt x="25" y="52"/>
                  <a:pt x="25" y="52"/>
                </a:cubicBezTo>
                <a:cubicBezTo>
                  <a:pt x="25" y="52"/>
                  <a:pt x="26" y="53"/>
                  <a:pt x="26" y="53"/>
                </a:cubicBezTo>
                <a:cubicBezTo>
                  <a:pt x="26" y="53"/>
                  <a:pt x="27" y="53"/>
                  <a:pt x="27" y="54"/>
                </a:cubicBezTo>
                <a:cubicBezTo>
                  <a:pt x="27" y="54"/>
                  <a:pt x="27" y="54"/>
                  <a:pt x="27" y="54"/>
                </a:cubicBezTo>
                <a:cubicBezTo>
                  <a:pt x="28" y="55"/>
                  <a:pt x="28" y="55"/>
                  <a:pt x="28" y="55"/>
                </a:cubicBezTo>
                <a:cubicBezTo>
                  <a:pt x="28" y="56"/>
                  <a:pt x="28" y="56"/>
                  <a:pt x="28" y="56"/>
                </a:cubicBezTo>
                <a:cubicBezTo>
                  <a:pt x="28" y="56"/>
                  <a:pt x="28" y="57"/>
                  <a:pt x="28" y="57"/>
                </a:cubicBezTo>
                <a:cubicBezTo>
                  <a:pt x="28" y="57"/>
                  <a:pt x="28" y="58"/>
                  <a:pt x="28" y="58"/>
                </a:cubicBezTo>
                <a:cubicBezTo>
                  <a:pt x="28" y="58"/>
                  <a:pt x="28" y="58"/>
                  <a:pt x="28" y="58"/>
                </a:cubicBezTo>
                <a:cubicBezTo>
                  <a:pt x="28" y="59"/>
                  <a:pt x="28" y="59"/>
                  <a:pt x="28" y="59"/>
                </a:cubicBezTo>
                <a:cubicBezTo>
                  <a:pt x="28" y="59"/>
                  <a:pt x="27" y="60"/>
                  <a:pt x="27" y="60"/>
                </a:cubicBezTo>
                <a:cubicBezTo>
                  <a:pt x="27" y="60"/>
                  <a:pt x="27" y="60"/>
                  <a:pt x="27" y="60"/>
                </a:cubicBezTo>
                <a:cubicBezTo>
                  <a:pt x="26" y="60"/>
                  <a:pt x="26" y="60"/>
                  <a:pt x="26" y="61"/>
                </a:cubicBezTo>
                <a:cubicBezTo>
                  <a:pt x="25" y="61"/>
                  <a:pt x="25" y="61"/>
                  <a:pt x="25" y="61"/>
                </a:cubicBezTo>
                <a:cubicBezTo>
                  <a:pt x="25" y="61"/>
                  <a:pt x="24" y="61"/>
                  <a:pt x="24" y="61"/>
                </a:cubicBezTo>
                <a:cubicBezTo>
                  <a:pt x="23" y="61"/>
                  <a:pt x="22" y="61"/>
                  <a:pt x="22" y="60"/>
                </a:cubicBezTo>
                <a:cubicBezTo>
                  <a:pt x="21" y="60"/>
                  <a:pt x="20" y="60"/>
                  <a:pt x="20" y="60"/>
                </a:cubicBezTo>
                <a:cubicBezTo>
                  <a:pt x="19" y="59"/>
                  <a:pt x="18" y="59"/>
                  <a:pt x="18" y="58"/>
                </a:cubicBezTo>
                <a:cubicBezTo>
                  <a:pt x="17" y="58"/>
                  <a:pt x="17" y="57"/>
                  <a:pt x="16" y="57"/>
                </a:cubicBezTo>
                <a:cubicBezTo>
                  <a:pt x="16" y="65"/>
                  <a:pt x="16" y="65"/>
                  <a:pt x="16" y="65"/>
                </a:cubicBezTo>
                <a:cubicBezTo>
                  <a:pt x="17" y="65"/>
                  <a:pt x="17" y="66"/>
                  <a:pt x="18" y="66"/>
                </a:cubicBezTo>
                <a:cubicBezTo>
                  <a:pt x="18" y="66"/>
                  <a:pt x="19" y="67"/>
                  <a:pt x="19" y="67"/>
                </a:cubicBezTo>
                <a:cubicBezTo>
                  <a:pt x="20" y="67"/>
                  <a:pt x="21" y="67"/>
                  <a:pt x="21" y="67"/>
                </a:cubicBezTo>
                <a:cubicBezTo>
                  <a:pt x="22" y="67"/>
                  <a:pt x="23" y="68"/>
                  <a:pt x="24" y="68"/>
                </a:cubicBezTo>
                <a:cubicBezTo>
                  <a:pt x="25" y="68"/>
                  <a:pt x="26" y="68"/>
                  <a:pt x="27" y="68"/>
                </a:cubicBezTo>
                <a:cubicBezTo>
                  <a:pt x="27" y="67"/>
                  <a:pt x="28" y="67"/>
                  <a:pt x="29" y="67"/>
                </a:cubicBezTo>
                <a:cubicBezTo>
                  <a:pt x="30" y="67"/>
                  <a:pt x="31" y="66"/>
                  <a:pt x="31" y="66"/>
                </a:cubicBezTo>
                <a:cubicBezTo>
                  <a:pt x="32" y="66"/>
                  <a:pt x="33" y="65"/>
                  <a:pt x="33" y="64"/>
                </a:cubicBezTo>
                <a:cubicBezTo>
                  <a:pt x="34" y="64"/>
                  <a:pt x="34" y="63"/>
                  <a:pt x="34" y="63"/>
                </a:cubicBezTo>
                <a:cubicBezTo>
                  <a:pt x="35" y="62"/>
                  <a:pt x="35" y="62"/>
                  <a:pt x="35" y="61"/>
                </a:cubicBezTo>
                <a:cubicBezTo>
                  <a:pt x="35" y="60"/>
                  <a:pt x="35" y="60"/>
                  <a:pt x="36" y="59"/>
                </a:cubicBezTo>
                <a:cubicBezTo>
                  <a:pt x="36" y="58"/>
                  <a:pt x="36" y="57"/>
                  <a:pt x="3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7" tIns="43928" rIns="87857"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05050"/>
              </a:solidFill>
            </a:endParaRPr>
          </a:p>
        </p:txBody>
      </p:sp>
      <p:sp>
        <p:nvSpPr>
          <p:cNvPr id="145" name="Freeform 144"/>
          <p:cNvSpPr>
            <a:spLocks noChangeAspect="1" noEditPoints="1"/>
          </p:cNvSpPr>
          <p:nvPr/>
        </p:nvSpPr>
        <p:spPr bwMode="auto">
          <a:xfrm>
            <a:off x="2902996" y="5733273"/>
            <a:ext cx="424685" cy="428255"/>
          </a:xfrm>
          <a:custGeom>
            <a:avLst/>
            <a:gdLst>
              <a:gd name="T0" fmla="*/ 96 w 96"/>
              <a:gd name="T1" fmla="*/ 72 h 96"/>
              <a:gd name="T2" fmla="*/ 60 w 96"/>
              <a:gd name="T3" fmla="*/ 76 h 96"/>
              <a:gd name="T4" fmla="*/ 70 w 96"/>
              <a:gd name="T5" fmla="*/ 57 h 96"/>
              <a:gd name="T6" fmla="*/ 74 w 96"/>
              <a:gd name="T7" fmla="*/ 57 h 96"/>
              <a:gd name="T8" fmla="*/ 72 w 96"/>
              <a:gd name="T9" fmla="*/ 50 h 96"/>
              <a:gd name="T10" fmla="*/ 92 w 96"/>
              <a:gd name="T11" fmla="*/ 24 h 96"/>
              <a:gd name="T12" fmla="*/ 60 w 96"/>
              <a:gd name="T13" fmla="*/ 41 h 96"/>
              <a:gd name="T14" fmla="*/ 35 w 96"/>
              <a:gd name="T15" fmla="*/ 43 h 96"/>
              <a:gd name="T16" fmla="*/ 33 w 96"/>
              <a:gd name="T17" fmla="*/ 39 h 96"/>
              <a:gd name="T18" fmla="*/ 30 w 96"/>
              <a:gd name="T19" fmla="*/ 37 h 96"/>
              <a:gd name="T20" fmla="*/ 27 w 96"/>
              <a:gd name="T21" fmla="*/ 36 h 96"/>
              <a:gd name="T22" fmla="*/ 24 w 96"/>
              <a:gd name="T23" fmla="*/ 37 h 96"/>
              <a:gd name="T24" fmla="*/ 21 w 96"/>
              <a:gd name="T25" fmla="*/ 40 h 96"/>
              <a:gd name="T26" fmla="*/ 20 w 96"/>
              <a:gd name="T27" fmla="*/ 44 h 96"/>
              <a:gd name="T28" fmla="*/ 19 w 96"/>
              <a:gd name="T29" fmla="*/ 48 h 96"/>
              <a:gd name="T30" fmla="*/ 20 w 96"/>
              <a:gd name="T31" fmla="*/ 53 h 96"/>
              <a:gd name="T32" fmla="*/ 22 w 96"/>
              <a:gd name="T33" fmla="*/ 57 h 96"/>
              <a:gd name="T34" fmla="*/ 24 w 96"/>
              <a:gd name="T35" fmla="*/ 59 h 96"/>
              <a:gd name="T36" fmla="*/ 27 w 96"/>
              <a:gd name="T37" fmla="*/ 60 h 96"/>
              <a:gd name="T38" fmla="*/ 30 w 96"/>
              <a:gd name="T39" fmla="*/ 60 h 96"/>
              <a:gd name="T40" fmla="*/ 33 w 96"/>
              <a:gd name="T41" fmla="*/ 57 h 96"/>
              <a:gd name="T42" fmla="*/ 35 w 96"/>
              <a:gd name="T43" fmla="*/ 54 h 96"/>
              <a:gd name="T44" fmla="*/ 35 w 96"/>
              <a:gd name="T45" fmla="*/ 48 h 96"/>
              <a:gd name="T46" fmla="*/ 35 w 96"/>
              <a:gd name="T47" fmla="*/ 43 h 96"/>
              <a:gd name="T48" fmla="*/ 56 w 96"/>
              <a:gd name="T49" fmla="*/ 96 h 96"/>
              <a:gd name="T50" fmla="*/ 0 w 96"/>
              <a:gd name="T51" fmla="*/ 13 h 96"/>
              <a:gd name="T52" fmla="*/ 44 w 96"/>
              <a:gd name="T53" fmla="*/ 48 h 96"/>
              <a:gd name="T54" fmla="*/ 43 w 96"/>
              <a:gd name="T55" fmla="*/ 39 h 96"/>
              <a:gd name="T56" fmla="*/ 39 w 96"/>
              <a:gd name="T57" fmla="*/ 33 h 96"/>
              <a:gd name="T58" fmla="*/ 34 w 96"/>
              <a:gd name="T59" fmla="*/ 29 h 96"/>
              <a:gd name="T60" fmla="*/ 27 w 96"/>
              <a:gd name="T61" fmla="*/ 28 h 96"/>
              <a:gd name="T62" fmla="*/ 21 w 96"/>
              <a:gd name="T63" fmla="*/ 30 h 96"/>
              <a:gd name="T64" fmla="*/ 16 w 96"/>
              <a:gd name="T65" fmla="*/ 34 h 96"/>
              <a:gd name="T66" fmla="*/ 13 w 96"/>
              <a:gd name="T67" fmla="*/ 41 h 96"/>
              <a:gd name="T68" fmla="*/ 12 w 96"/>
              <a:gd name="T69" fmla="*/ 49 h 96"/>
              <a:gd name="T70" fmla="*/ 13 w 96"/>
              <a:gd name="T71" fmla="*/ 56 h 96"/>
              <a:gd name="T72" fmla="*/ 16 w 96"/>
              <a:gd name="T73" fmla="*/ 62 h 96"/>
              <a:gd name="T74" fmla="*/ 21 w 96"/>
              <a:gd name="T75" fmla="*/ 66 h 96"/>
              <a:gd name="T76" fmla="*/ 27 w 96"/>
              <a:gd name="T77" fmla="*/ 68 h 96"/>
              <a:gd name="T78" fmla="*/ 34 w 96"/>
              <a:gd name="T79" fmla="*/ 67 h 96"/>
              <a:gd name="T80" fmla="*/ 39 w 96"/>
              <a:gd name="T81" fmla="*/ 63 h 96"/>
              <a:gd name="T82" fmla="*/ 43 w 96"/>
              <a:gd name="T83" fmla="*/ 57 h 96"/>
              <a:gd name="T84" fmla="*/ 44 w 96"/>
              <a:gd name="T85"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 h="96">
                <a:moveTo>
                  <a:pt x="96" y="36"/>
                </a:moveTo>
                <a:cubicBezTo>
                  <a:pt x="96" y="72"/>
                  <a:pt x="96" y="72"/>
                  <a:pt x="96" y="72"/>
                </a:cubicBezTo>
                <a:cubicBezTo>
                  <a:pt x="96" y="74"/>
                  <a:pt x="94" y="76"/>
                  <a:pt x="92" y="76"/>
                </a:cubicBezTo>
                <a:cubicBezTo>
                  <a:pt x="60" y="76"/>
                  <a:pt x="60" y="76"/>
                  <a:pt x="60" y="76"/>
                </a:cubicBezTo>
                <a:cubicBezTo>
                  <a:pt x="60" y="48"/>
                  <a:pt x="60" y="48"/>
                  <a:pt x="60" y="48"/>
                </a:cubicBezTo>
                <a:cubicBezTo>
                  <a:pt x="70" y="57"/>
                  <a:pt x="70" y="57"/>
                  <a:pt x="70" y="57"/>
                </a:cubicBezTo>
                <a:cubicBezTo>
                  <a:pt x="71" y="57"/>
                  <a:pt x="71" y="57"/>
                  <a:pt x="72" y="57"/>
                </a:cubicBezTo>
                <a:cubicBezTo>
                  <a:pt x="73" y="57"/>
                  <a:pt x="73" y="57"/>
                  <a:pt x="74" y="57"/>
                </a:cubicBezTo>
                <a:lnTo>
                  <a:pt x="96" y="36"/>
                </a:lnTo>
                <a:close/>
                <a:moveTo>
                  <a:pt x="72" y="50"/>
                </a:moveTo>
                <a:cubicBezTo>
                  <a:pt x="96" y="28"/>
                  <a:pt x="96" y="28"/>
                  <a:pt x="96" y="28"/>
                </a:cubicBezTo>
                <a:cubicBezTo>
                  <a:pt x="96" y="26"/>
                  <a:pt x="94" y="24"/>
                  <a:pt x="92" y="24"/>
                </a:cubicBezTo>
                <a:cubicBezTo>
                  <a:pt x="60" y="24"/>
                  <a:pt x="60" y="24"/>
                  <a:pt x="60" y="24"/>
                </a:cubicBezTo>
                <a:cubicBezTo>
                  <a:pt x="60" y="41"/>
                  <a:pt x="60" y="41"/>
                  <a:pt x="60" y="41"/>
                </a:cubicBezTo>
                <a:lnTo>
                  <a:pt x="72" y="50"/>
                </a:lnTo>
                <a:close/>
                <a:moveTo>
                  <a:pt x="35" y="43"/>
                </a:moveTo>
                <a:cubicBezTo>
                  <a:pt x="34" y="42"/>
                  <a:pt x="34" y="42"/>
                  <a:pt x="34" y="41"/>
                </a:cubicBezTo>
                <a:cubicBezTo>
                  <a:pt x="34" y="40"/>
                  <a:pt x="33" y="40"/>
                  <a:pt x="33" y="39"/>
                </a:cubicBezTo>
                <a:cubicBezTo>
                  <a:pt x="33" y="39"/>
                  <a:pt x="32" y="38"/>
                  <a:pt x="32" y="38"/>
                </a:cubicBezTo>
                <a:cubicBezTo>
                  <a:pt x="31" y="37"/>
                  <a:pt x="31" y="37"/>
                  <a:pt x="30" y="37"/>
                </a:cubicBezTo>
                <a:cubicBezTo>
                  <a:pt x="30" y="37"/>
                  <a:pt x="30" y="36"/>
                  <a:pt x="29" y="36"/>
                </a:cubicBezTo>
                <a:cubicBezTo>
                  <a:pt x="28" y="36"/>
                  <a:pt x="28" y="36"/>
                  <a:pt x="27" y="36"/>
                </a:cubicBezTo>
                <a:cubicBezTo>
                  <a:pt x="27" y="36"/>
                  <a:pt x="26" y="36"/>
                  <a:pt x="25" y="36"/>
                </a:cubicBezTo>
                <a:cubicBezTo>
                  <a:pt x="25" y="37"/>
                  <a:pt x="24" y="37"/>
                  <a:pt x="24" y="37"/>
                </a:cubicBezTo>
                <a:cubicBezTo>
                  <a:pt x="23" y="37"/>
                  <a:pt x="23" y="38"/>
                  <a:pt x="23" y="38"/>
                </a:cubicBezTo>
                <a:cubicBezTo>
                  <a:pt x="22" y="39"/>
                  <a:pt x="22" y="39"/>
                  <a:pt x="21" y="40"/>
                </a:cubicBezTo>
                <a:cubicBezTo>
                  <a:pt x="21" y="40"/>
                  <a:pt x="21" y="41"/>
                  <a:pt x="20" y="42"/>
                </a:cubicBezTo>
                <a:cubicBezTo>
                  <a:pt x="20" y="42"/>
                  <a:pt x="20" y="43"/>
                  <a:pt x="20" y="44"/>
                </a:cubicBezTo>
                <a:cubicBezTo>
                  <a:pt x="20" y="44"/>
                  <a:pt x="20" y="45"/>
                  <a:pt x="19" y="46"/>
                </a:cubicBezTo>
                <a:cubicBezTo>
                  <a:pt x="19" y="47"/>
                  <a:pt x="19" y="47"/>
                  <a:pt x="19" y="48"/>
                </a:cubicBezTo>
                <a:cubicBezTo>
                  <a:pt x="19" y="49"/>
                  <a:pt x="19" y="50"/>
                  <a:pt x="20" y="51"/>
                </a:cubicBezTo>
                <a:cubicBezTo>
                  <a:pt x="20" y="52"/>
                  <a:pt x="20" y="52"/>
                  <a:pt x="20" y="53"/>
                </a:cubicBezTo>
                <a:cubicBezTo>
                  <a:pt x="20" y="54"/>
                  <a:pt x="20" y="55"/>
                  <a:pt x="21" y="55"/>
                </a:cubicBezTo>
                <a:cubicBezTo>
                  <a:pt x="21" y="56"/>
                  <a:pt x="21" y="56"/>
                  <a:pt x="22" y="57"/>
                </a:cubicBezTo>
                <a:cubicBezTo>
                  <a:pt x="22" y="58"/>
                  <a:pt x="22" y="58"/>
                  <a:pt x="23" y="58"/>
                </a:cubicBezTo>
                <a:cubicBezTo>
                  <a:pt x="23" y="59"/>
                  <a:pt x="24" y="59"/>
                  <a:pt x="24" y="59"/>
                </a:cubicBezTo>
                <a:cubicBezTo>
                  <a:pt x="24" y="60"/>
                  <a:pt x="25" y="60"/>
                  <a:pt x="25" y="60"/>
                </a:cubicBezTo>
                <a:cubicBezTo>
                  <a:pt x="26" y="60"/>
                  <a:pt x="27" y="60"/>
                  <a:pt x="27" y="60"/>
                </a:cubicBezTo>
                <a:cubicBezTo>
                  <a:pt x="28" y="60"/>
                  <a:pt x="28" y="60"/>
                  <a:pt x="29" y="60"/>
                </a:cubicBezTo>
                <a:cubicBezTo>
                  <a:pt x="29" y="60"/>
                  <a:pt x="30" y="60"/>
                  <a:pt x="30" y="60"/>
                </a:cubicBezTo>
                <a:cubicBezTo>
                  <a:pt x="31" y="59"/>
                  <a:pt x="31" y="59"/>
                  <a:pt x="32" y="59"/>
                </a:cubicBezTo>
                <a:cubicBezTo>
                  <a:pt x="32" y="58"/>
                  <a:pt x="32" y="58"/>
                  <a:pt x="33" y="57"/>
                </a:cubicBezTo>
                <a:cubicBezTo>
                  <a:pt x="33" y="57"/>
                  <a:pt x="34" y="56"/>
                  <a:pt x="34" y="56"/>
                </a:cubicBezTo>
                <a:cubicBezTo>
                  <a:pt x="34" y="55"/>
                  <a:pt x="34" y="54"/>
                  <a:pt x="35" y="54"/>
                </a:cubicBezTo>
                <a:cubicBezTo>
                  <a:pt x="35" y="53"/>
                  <a:pt x="35" y="52"/>
                  <a:pt x="35" y="51"/>
                </a:cubicBezTo>
                <a:cubicBezTo>
                  <a:pt x="35" y="50"/>
                  <a:pt x="35" y="49"/>
                  <a:pt x="35" y="48"/>
                </a:cubicBezTo>
                <a:cubicBezTo>
                  <a:pt x="35" y="47"/>
                  <a:pt x="35" y="46"/>
                  <a:pt x="35" y="46"/>
                </a:cubicBezTo>
                <a:cubicBezTo>
                  <a:pt x="35" y="45"/>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3" y="42"/>
                  <a:pt x="43" y="41"/>
                  <a:pt x="43" y="39"/>
                </a:cubicBezTo>
                <a:cubicBezTo>
                  <a:pt x="42" y="38"/>
                  <a:pt x="42" y="37"/>
                  <a:pt x="41" y="36"/>
                </a:cubicBezTo>
                <a:cubicBezTo>
                  <a:pt x="41" y="35"/>
                  <a:pt x="40" y="34"/>
                  <a:pt x="39" y="33"/>
                </a:cubicBezTo>
                <a:cubicBezTo>
                  <a:pt x="38" y="32"/>
                  <a:pt x="38" y="31"/>
                  <a:pt x="37" y="31"/>
                </a:cubicBezTo>
                <a:cubicBezTo>
                  <a:pt x="36" y="30"/>
                  <a:pt x="35" y="30"/>
                  <a:pt x="34" y="29"/>
                </a:cubicBezTo>
                <a:cubicBezTo>
                  <a:pt x="33" y="29"/>
                  <a:pt x="32" y="29"/>
                  <a:pt x="31" y="28"/>
                </a:cubicBezTo>
                <a:cubicBezTo>
                  <a:pt x="30" y="28"/>
                  <a:pt x="29" y="28"/>
                  <a:pt x="27" y="28"/>
                </a:cubicBezTo>
                <a:cubicBezTo>
                  <a:pt x="26" y="28"/>
                  <a:pt x="25" y="28"/>
                  <a:pt x="24" y="29"/>
                </a:cubicBezTo>
                <a:cubicBezTo>
                  <a:pt x="23" y="29"/>
                  <a:pt x="22" y="29"/>
                  <a:pt x="21" y="30"/>
                </a:cubicBezTo>
                <a:cubicBezTo>
                  <a:pt x="20" y="31"/>
                  <a:pt x="19" y="31"/>
                  <a:pt x="18" y="32"/>
                </a:cubicBezTo>
                <a:cubicBezTo>
                  <a:pt x="17" y="33"/>
                  <a:pt x="17" y="34"/>
                  <a:pt x="16" y="34"/>
                </a:cubicBezTo>
                <a:cubicBezTo>
                  <a:pt x="15" y="35"/>
                  <a:pt x="15" y="36"/>
                  <a:pt x="14" y="37"/>
                </a:cubicBezTo>
                <a:cubicBezTo>
                  <a:pt x="14" y="39"/>
                  <a:pt x="13" y="40"/>
                  <a:pt x="13" y="41"/>
                </a:cubicBezTo>
                <a:cubicBezTo>
                  <a:pt x="13" y="42"/>
                  <a:pt x="12" y="43"/>
                  <a:pt x="12" y="45"/>
                </a:cubicBezTo>
                <a:cubicBezTo>
                  <a:pt x="12" y="46"/>
                  <a:pt x="12" y="47"/>
                  <a:pt x="12" y="49"/>
                </a:cubicBezTo>
                <a:cubicBezTo>
                  <a:pt x="12" y="50"/>
                  <a:pt x="12" y="51"/>
                  <a:pt x="12" y="53"/>
                </a:cubicBezTo>
                <a:cubicBezTo>
                  <a:pt x="12" y="54"/>
                  <a:pt x="13" y="55"/>
                  <a:pt x="13" y="56"/>
                </a:cubicBezTo>
                <a:cubicBezTo>
                  <a:pt x="13" y="57"/>
                  <a:pt x="14" y="58"/>
                  <a:pt x="14" y="59"/>
                </a:cubicBezTo>
                <a:cubicBezTo>
                  <a:pt x="15" y="60"/>
                  <a:pt x="15" y="61"/>
                  <a:pt x="16" y="62"/>
                </a:cubicBezTo>
                <a:cubicBezTo>
                  <a:pt x="17" y="63"/>
                  <a:pt x="17" y="64"/>
                  <a:pt x="18" y="65"/>
                </a:cubicBezTo>
                <a:cubicBezTo>
                  <a:pt x="19" y="65"/>
                  <a:pt x="20" y="66"/>
                  <a:pt x="21" y="66"/>
                </a:cubicBezTo>
                <a:cubicBezTo>
                  <a:pt x="22" y="67"/>
                  <a:pt x="23" y="67"/>
                  <a:pt x="24" y="68"/>
                </a:cubicBezTo>
                <a:cubicBezTo>
                  <a:pt x="25" y="68"/>
                  <a:pt x="26" y="68"/>
                  <a:pt x="27" y="68"/>
                </a:cubicBezTo>
                <a:cubicBezTo>
                  <a:pt x="28" y="68"/>
                  <a:pt x="29" y="68"/>
                  <a:pt x="30" y="68"/>
                </a:cubicBezTo>
                <a:cubicBezTo>
                  <a:pt x="31" y="68"/>
                  <a:pt x="33" y="68"/>
                  <a:pt x="34" y="67"/>
                </a:cubicBezTo>
                <a:cubicBezTo>
                  <a:pt x="35" y="67"/>
                  <a:pt x="36" y="66"/>
                  <a:pt x="36" y="66"/>
                </a:cubicBezTo>
                <a:cubicBezTo>
                  <a:pt x="37" y="65"/>
                  <a:pt x="38" y="64"/>
                  <a:pt x="39" y="63"/>
                </a:cubicBezTo>
                <a:cubicBezTo>
                  <a:pt x="40" y="62"/>
                  <a:pt x="40" y="61"/>
                  <a:pt x="41" y="60"/>
                </a:cubicBezTo>
                <a:cubicBezTo>
                  <a:pt x="42" y="59"/>
                  <a:pt x="42" y="58"/>
                  <a:pt x="43" y="57"/>
                </a:cubicBezTo>
                <a:cubicBezTo>
                  <a:pt x="43" y="55"/>
                  <a:pt x="43" y="54"/>
                  <a:pt x="44" y="52"/>
                </a:cubicBezTo>
                <a:cubicBezTo>
                  <a:pt x="44" y="51"/>
                  <a:pt x="44" y="49"/>
                  <a:pt x="44" y="48"/>
                </a:cubicBezTo>
                <a:close/>
              </a:path>
            </a:pathLst>
          </a:custGeom>
          <a:solidFill>
            <a:schemeClr val="tx2">
              <a:lumMod val="95000"/>
            </a:schemeClr>
          </a:solidFill>
          <a:ln>
            <a:noFill/>
          </a:ln>
          <a:extLst/>
        </p:spPr>
        <p:txBody>
          <a:bodyPr vert="horz" wrap="square" lIns="87857" tIns="43928" rIns="87857"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05050"/>
              </a:solidFill>
            </a:endParaRPr>
          </a:p>
        </p:txBody>
      </p:sp>
      <p:sp>
        <p:nvSpPr>
          <p:cNvPr id="146" name="Freeform 145"/>
          <p:cNvSpPr>
            <a:spLocks noChangeAspect="1" noEditPoints="1"/>
          </p:cNvSpPr>
          <p:nvPr/>
        </p:nvSpPr>
        <p:spPr bwMode="auto">
          <a:xfrm>
            <a:off x="1054286" y="4269023"/>
            <a:ext cx="426294" cy="429861"/>
          </a:xfrm>
          <a:custGeom>
            <a:avLst/>
            <a:gdLst>
              <a:gd name="T0" fmla="*/ 92 w 96"/>
              <a:gd name="T1" fmla="*/ 12 h 96"/>
              <a:gd name="T2" fmla="*/ 60 w 96"/>
              <a:gd name="T3" fmla="*/ 12 h 96"/>
              <a:gd name="T4" fmla="*/ 60 w 96"/>
              <a:gd name="T5" fmla="*/ 60 h 96"/>
              <a:gd name="T6" fmla="*/ 84 w 96"/>
              <a:gd name="T7" fmla="*/ 60 h 96"/>
              <a:gd name="T8" fmla="*/ 84 w 96"/>
              <a:gd name="T9" fmla="*/ 64 h 96"/>
              <a:gd name="T10" fmla="*/ 60 w 96"/>
              <a:gd name="T11" fmla="*/ 64 h 96"/>
              <a:gd name="T12" fmla="*/ 60 w 96"/>
              <a:gd name="T13" fmla="*/ 72 h 96"/>
              <a:gd name="T14" fmla="*/ 84 w 96"/>
              <a:gd name="T15" fmla="*/ 72 h 96"/>
              <a:gd name="T16" fmla="*/ 84 w 96"/>
              <a:gd name="T17" fmla="*/ 76 h 96"/>
              <a:gd name="T18" fmla="*/ 60 w 96"/>
              <a:gd name="T19" fmla="*/ 76 h 96"/>
              <a:gd name="T20" fmla="*/ 60 w 96"/>
              <a:gd name="T21" fmla="*/ 84 h 96"/>
              <a:gd name="T22" fmla="*/ 92 w 96"/>
              <a:gd name="T23" fmla="*/ 84 h 96"/>
              <a:gd name="T24" fmla="*/ 96 w 96"/>
              <a:gd name="T25" fmla="*/ 80 h 96"/>
              <a:gd name="T26" fmla="*/ 96 w 96"/>
              <a:gd name="T27" fmla="*/ 16 h 96"/>
              <a:gd name="T28" fmla="*/ 92 w 96"/>
              <a:gd name="T29" fmla="*/ 12 h 96"/>
              <a:gd name="T30" fmla="*/ 66 w 96"/>
              <a:gd name="T31" fmla="*/ 52 h 96"/>
              <a:gd name="T32" fmla="*/ 60 w 96"/>
              <a:gd name="T33" fmla="*/ 50 h 96"/>
              <a:gd name="T34" fmla="*/ 60 w 96"/>
              <a:gd name="T35" fmla="*/ 30 h 96"/>
              <a:gd name="T36" fmla="*/ 68 w 96"/>
              <a:gd name="T37" fmla="*/ 28 h 96"/>
              <a:gd name="T38" fmla="*/ 68 w 96"/>
              <a:gd name="T39" fmla="*/ 40 h 96"/>
              <a:gd name="T40" fmla="*/ 79 w 96"/>
              <a:gd name="T41" fmla="*/ 40 h 96"/>
              <a:gd name="T42" fmla="*/ 66 w 96"/>
              <a:gd name="T43" fmla="*/ 52 h 96"/>
              <a:gd name="T44" fmla="*/ 72 w 96"/>
              <a:gd name="T45" fmla="*/ 36 h 96"/>
              <a:gd name="T46" fmla="*/ 72 w 96"/>
              <a:gd name="T47" fmla="*/ 24 h 96"/>
              <a:gd name="T48" fmla="*/ 84 w 96"/>
              <a:gd name="T49" fmla="*/ 36 h 96"/>
              <a:gd name="T50" fmla="*/ 72 w 96"/>
              <a:gd name="T51" fmla="*/ 36 h 96"/>
              <a:gd name="T52" fmla="*/ 32 w 96"/>
              <a:gd name="T53" fmla="*/ 38 h 96"/>
              <a:gd name="T54" fmla="*/ 33 w 96"/>
              <a:gd name="T55" fmla="*/ 41 h 96"/>
              <a:gd name="T56" fmla="*/ 32 w 96"/>
              <a:gd name="T57" fmla="*/ 44 h 96"/>
              <a:gd name="T58" fmla="*/ 31 w 96"/>
              <a:gd name="T59" fmla="*/ 46 h 96"/>
              <a:gd name="T60" fmla="*/ 29 w 96"/>
              <a:gd name="T61" fmla="*/ 47 h 96"/>
              <a:gd name="T62" fmla="*/ 27 w 96"/>
              <a:gd name="T63" fmla="*/ 47 h 96"/>
              <a:gd name="T64" fmla="*/ 24 w 96"/>
              <a:gd name="T65" fmla="*/ 47 h 96"/>
              <a:gd name="T66" fmla="*/ 24 w 96"/>
              <a:gd name="T67" fmla="*/ 47 h 96"/>
              <a:gd name="T68" fmla="*/ 24 w 96"/>
              <a:gd name="T69" fmla="*/ 35 h 96"/>
              <a:gd name="T70" fmla="*/ 27 w 96"/>
              <a:gd name="T71" fmla="*/ 35 h 96"/>
              <a:gd name="T72" fmla="*/ 29 w 96"/>
              <a:gd name="T73" fmla="*/ 35 h 96"/>
              <a:gd name="T74" fmla="*/ 31 w 96"/>
              <a:gd name="T75" fmla="*/ 36 h 96"/>
              <a:gd name="T76" fmla="*/ 32 w 96"/>
              <a:gd name="T77" fmla="*/ 38 h 96"/>
              <a:gd name="T78" fmla="*/ 0 w 96"/>
              <a:gd name="T79" fmla="*/ 13 h 96"/>
              <a:gd name="T80" fmla="*/ 0 w 96"/>
              <a:gd name="T81" fmla="*/ 83 h 96"/>
              <a:gd name="T82" fmla="*/ 56 w 96"/>
              <a:gd name="T83" fmla="*/ 96 h 96"/>
              <a:gd name="T84" fmla="*/ 56 w 96"/>
              <a:gd name="T85" fmla="*/ 0 h 96"/>
              <a:gd name="T86" fmla="*/ 0 w 96"/>
              <a:gd name="T87" fmla="*/ 13 h 96"/>
              <a:gd name="T88" fmla="*/ 41 w 96"/>
              <a:gd name="T89" fmla="*/ 43 h 96"/>
              <a:gd name="T90" fmla="*/ 40 w 96"/>
              <a:gd name="T91" fmla="*/ 46 h 96"/>
              <a:gd name="T92" fmla="*/ 39 w 96"/>
              <a:gd name="T93" fmla="*/ 48 h 96"/>
              <a:gd name="T94" fmla="*/ 38 w 96"/>
              <a:gd name="T95" fmla="*/ 50 h 96"/>
              <a:gd name="T96" fmla="*/ 35 w 96"/>
              <a:gd name="T97" fmla="*/ 52 h 96"/>
              <a:gd name="T98" fmla="*/ 33 w 96"/>
              <a:gd name="T99" fmla="*/ 53 h 96"/>
              <a:gd name="T100" fmla="*/ 30 w 96"/>
              <a:gd name="T101" fmla="*/ 54 h 96"/>
              <a:gd name="T102" fmla="*/ 27 w 96"/>
              <a:gd name="T103" fmla="*/ 54 h 96"/>
              <a:gd name="T104" fmla="*/ 24 w 96"/>
              <a:gd name="T105" fmla="*/ 54 h 96"/>
              <a:gd name="T106" fmla="*/ 24 w 96"/>
              <a:gd name="T107" fmla="*/ 68 h 96"/>
              <a:gd name="T108" fmla="*/ 16 w 96"/>
              <a:gd name="T109" fmla="*/ 67 h 96"/>
              <a:gd name="T110" fmla="*/ 16 w 96"/>
              <a:gd name="T111" fmla="*/ 29 h 96"/>
              <a:gd name="T112" fmla="*/ 28 w 96"/>
              <a:gd name="T113" fmla="*/ 28 h 96"/>
              <a:gd name="T114" fmla="*/ 34 w 96"/>
              <a:gd name="T115" fmla="*/ 29 h 96"/>
              <a:gd name="T116" fmla="*/ 38 w 96"/>
              <a:gd name="T117" fmla="*/ 31 h 96"/>
              <a:gd name="T118" fmla="*/ 41 w 96"/>
              <a:gd name="T119" fmla="*/ 35 h 96"/>
              <a:gd name="T120" fmla="*/ 41 w 96"/>
              <a:gd name="T121" fmla="*/ 40 h 96"/>
              <a:gd name="T122" fmla="*/ 41 w 96"/>
              <a:gd name="T123"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96">
                <a:moveTo>
                  <a:pt x="92" y="12"/>
                </a:moveTo>
                <a:cubicBezTo>
                  <a:pt x="60" y="12"/>
                  <a:pt x="60" y="12"/>
                  <a:pt x="60" y="12"/>
                </a:cubicBezTo>
                <a:cubicBezTo>
                  <a:pt x="60" y="60"/>
                  <a:pt x="60" y="60"/>
                  <a:pt x="60" y="60"/>
                </a:cubicBezTo>
                <a:cubicBezTo>
                  <a:pt x="84" y="60"/>
                  <a:pt x="84" y="60"/>
                  <a:pt x="84" y="60"/>
                </a:cubicBezTo>
                <a:cubicBezTo>
                  <a:pt x="84" y="64"/>
                  <a:pt x="84" y="64"/>
                  <a:pt x="84" y="64"/>
                </a:cubicBezTo>
                <a:cubicBezTo>
                  <a:pt x="60" y="64"/>
                  <a:pt x="60" y="64"/>
                  <a:pt x="60" y="64"/>
                </a:cubicBezTo>
                <a:cubicBezTo>
                  <a:pt x="60" y="72"/>
                  <a:pt x="60" y="72"/>
                  <a:pt x="60" y="72"/>
                </a:cubicBezTo>
                <a:cubicBezTo>
                  <a:pt x="84" y="72"/>
                  <a:pt x="84" y="72"/>
                  <a:pt x="84" y="72"/>
                </a:cubicBezTo>
                <a:cubicBezTo>
                  <a:pt x="84" y="76"/>
                  <a:pt x="84" y="76"/>
                  <a:pt x="84"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5"/>
                  <a:pt x="93" y="12"/>
                  <a:pt x="92" y="12"/>
                </a:cubicBezTo>
                <a:close/>
                <a:moveTo>
                  <a:pt x="66" y="52"/>
                </a:moveTo>
                <a:cubicBezTo>
                  <a:pt x="64" y="52"/>
                  <a:pt x="62" y="51"/>
                  <a:pt x="60" y="50"/>
                </a:cubicBezTo>
                <a:cubicBezTo>
                  <a:pt x="60" y="30"/>
                  <a:pt x="60" y="30"/>
                  <a:pt x="60" y="30"/>
                </a:cubicBezTo>
                <a:cubicBezTo>
                  <a:pt x="62" y="29"/>
                  <a:pt x="65" y="28"/>
                  <a:pt x="68" y="28"/>
                </a:cubicBezTo>
                <a:cubicBezTo>
                  <a:pt x="68" y="40"/>
                  <a:pt x="68" y="40"/>
                  <a:pt x="68" y="40"/>
                </a:cubicBezTo>
                <a:cubicBezTo>
                  <a:pt x="79" y="40"/>
                  <a:pt x="79" y="40"/>
                  <a:pt x="79" y="40"/>
                </a:cubicBezTo>
                <a:cubicBezTo>
                  <a:pt x="79" y="47"/>
                  <a:pt x="74" y="52"/>
                  <a:pt x="66" y="52"/>
                </a:cubicBezTo>
                <a:close/>
                <a:moveTo>
                  <a:pt x="72" y="36"/>
                </a:moveTo>
                <a:cubicBezTo>
                  <a:pt x="72" y="24"/>
                  <a:pt x="72" y="24"/>
                  <a:pt x="72" y="24"/>
                </a:cubicBezTo>
                <a:cubicBezTo>
                  <a:pt x="79" y="24"/>
                  <a:pt x="84" y="29"/>
                  <a:pt x="84" y="36"/>
                </a:cubicBezTo>
                <a:lnTo>
                  <a:pt x="72" y="36"/>
                </a:lnTo>
                <a:close/>
                <a:moveTo>
                  <a:pt x="32" y="38"/>
                </a:moveTo>
                <a:cubicBezTo>
                  <a:pt x="33" y="39"/>
                  <a:pt x="33" y="40"/>
                  <a:pt x="33" y="41"/>
                </a:cubicBezTo>
                <a:cubicBezTo>
                  <a:pt x="33" y="42"/>
                  <a:pt x="33" y="43"/>
                  <a:pt x="32" y="44"/>
                </a:cubicBezTo>
                <a:cubicBezTo>
                  <a:pt x="32" y="45"/>
                  <a:pt x="32" y="45"/>
                  <a:pt x="31" y="46"/>
                </a:cubicBezTo>
                <a:cubicBezTo>
                  <a:pt x="31" y="46"/>
                  <a:pt x="30" y="47"/>
                  <a:pt x="29" y="47"/>
                </a:cubicBezTo>
                <a:cubicBezTo>
                  <a:pt x="29" y="47"/>
                  <a:pt x="28" y="47"/>
                  <a:pt x="27" y="47"/>
                </a:cubicBezTo>
                <a:cubicBezTo>
                  <a:pt x="24" y="47"/>
                  <a:pt x="24" y="47"/>
                  <a:pt x="24" y="47"/>
                </a:cubicBezTo>
                <a:cubicBezTo>
                  <a:pt x="24" y="47"/>
                  <a:pt x="24" y="47"/>
                  <a:pt x="24" y="47"/>
                </a:cubicBezTo>
                <a:cubicBezTo>
                  <a:pt x="24" y="35"/>
                  <a:pt x="24" y="35"/>
                  <a:pt x="24" y="35"/>
                </a:cubicBezTo>
                <a:cubicBezTo>
                  <a:pt x="27" y="35"/>
                  <a:pt x="27" y="35"/>
                  <a:pt x="27" y="35"/>
                </a:cubicBezTo>
                <a:cubicBezTo>
                  <a:pt x="28" y="35"/>
                  <a:pt x="29" y="35"/>
                  <a:pt x="29" y="35"/>
                </a:cubicBezTo>
                <a:cubicBezTo>
                  <a:pt x="30" y="36"/>
                  <a:pt x="31" y="36"/>
                  <a:pt x="31" y="36"/>
                </a:cubicBezTo>
                <a:cubicBezTo>
                  <a:pt x="32" y="37"/>
                  <a:pt x="32" y="37"/>
                  <a:pt x="32" y="38"/>
                </a:cubicBezTo>
                <a:close/>
                <a:moveTo>
                  <a:pt x="0" y="13"/>
                </a:moveTo>
                <a:cubicBezTo>
                  <a:pt x="0" y="83"/>
                  <a:pt x="0" y="83"/>
                  <a:pt x="0" y="83"/>
                </a:cubicBezTo>
                <a:cubicBezTo>
                  <a:pt x="56" y="96"/>
                  <a:pt x="56" y="96"/>
                  <a:pt x="56" y="96"/>
                </a:cubicBezTo>
                <a:cubicBezTo>
                  <a:pt x="56" y="0"/>
                  <a:pt x="56" y="0"/>
                  <a:pt x="56" y="0"/>
                </a:cubicBezTo>
                <a:lnTo>
                  <a:pt x="0" y="13"/>
                </a:lnTo>
                <a:close/>
                <a:moveTo>
                  <a:pt x="41" y="43"/>
                </a:moveTo>
                <a:cubicBezTo>
                  <a:pt x="41" y="44"/>
                  <a:pt x="41" y="45"/>
                  <a:pt x="40" y="46"/>
                </a:cubicBezTo>
                <a:cubicBezTo>
                  <a:pt x="40" y="47"/>
                  <a:pt x="40" y="48"/>
                  <a:pt x="39" y="48"/>
                </a:cubicBezTo>
                <a:cubicBezTo>
                  <a:pt x="39" y="49"/>
                  <a:pt x="38" y="50"/>
                  <a:pt x="38" y="50"/>
                </a:cubicBezTo>
                <a:cubicBezTo>
                  <a:pt x="37" y="51"/>
                  <a:pt x="36" y="52"/>
                  <a:pt x="35" y="52"/>
                </a:cubicBezTo>
                <a:cubicBezTo>
                  <a:pt x="35" y="53"/>
                  <a:pt x="34" y="53"/>
                  <a:pt x="33" y="53"/>
                </a:cubicBezTo>
                <a:cubicBezTo>
                  <a:pt x="32" y="54"/>
                  <a:pt x="31" y="54"/>
                  <a:pt x="30" y="54"/>
                </a:cubicBezTo>
                <a:cubicBezTo>
                  <a:pt x="29" y="54"/>
                  <a:pt x="28" y="54"/>
                  <a:pt x="27" y="54"/>
                </a:cubicBezTo>
                <a:cubicBezTo>
                  <a:pt x="24" y="54"/>
                  <a:pt x="24" y="54"/>
                  <a:pt x="24" y="54"/>
                </a:cubicBezTo>
                <a:cubicBezTo>
                  <a:pt x="24" y="68"/>
                  <a:pt x="24" y="68"/>
                  <a:pt x="24" y="68"/>
                </a:cubicBezTo>
                <a:cubicBezTo>
                  <a:pt x="16" y="67"/>
                  <a:pt x="16" y="67"/>
                  <a:pt x="16" y="67"/>
                </a:cubicBezTo>
                <a:cubicBezTo>
                  <a:pt x="16" y="29"/>
                  <a:pt x="16" y="29"/>
                  <a:pt x="16" y="29"/>
                </a:cubicBezTo>
                <a:cubicBezTo>
                  <a:pt x="28" y="28"/>
                  <a:pt x="28" y="28"/>
                  <a:pt x="28" y="28"/>
                </a:cubicBezTo>
                <a:cubicBezTo>
                  <a:pt x="30" y="28"/>
                  <a:pt x="32" y="28"/>
                  <a:pt x="34" y="29"/>
                </a:cubicBezTo>
                <a:cubicBezTo>
                  <a:pt x="35" y="29"/>
                  <a:pt x="37" y="30"/>
                  <a:pt x="38" y="31"/>
                </a:cubicBezTo>
                <a:cubicBezTo>
                  <a:pt x="39" y="32"/>
                  <a:pt x="40" y="33"/>
                  <a:pt x="41" y="35"/>
                </a:cubicBezTo>
                <a:cubicBezTo>
                  <a:pt x="41" y="36"/>
                  <a:pt x="41" y="38"/>
                  <a:pt x="41" y="40"/>
                </a:cubicBezTo>
                <a:cubicBezTo>
                  <a:pt x="41" y="41"/>
                  <a:pt x="41" y="42"/>
                  <a:pt x="41" y="43"/>
                </a:cubicBezTo>
                <a:close/>
              </a:path>
            </a:pathLst>
          </a:custGeom>
          <a:solidFill>
            <a:schemeClr val="tx2">
              <a:lumMod val="95000"/>
            </a:schemeClr>
          </a:solidFill>
          <a:ln>
            <a:noFill/>
          </a:ln>
          <a:extLst/>
        </p:spPr>
        <p:txBody>
          <a:bodyPr vert="horz" wrap="square" lIns="87857" tIns="43928" rIns="87857"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05050"/>
              </a:solidFill>
            </a:endParaRPr>
          </a:p>
        </p:txBody>
      </p:sp>
      <p:pic>
        <p:nvPicPr>
          <p:cNvPr id="147" name="Picture 1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9753" y="4211121"/>
            <a:ext cx="427928" cy="427756"/>
          </a:xfrm>
          <a:prstGeom prst="rect">
            <a:avLst/>
          </a:prstGeom>
        </p:spPr>
      </p:pic>
      <p:sp>
        <p:nvSpPr>
          <p:cNvPr id="148" name="Freeform 147"/>
          <p:cNvSpPr>
            <a:spLocks noChangeAspect="1" noEditPoints="1"/>
          </p:cNvSpPr>
          <p:nvPr/>
        </p:nvSpPr>
        <p:spPr bwMode="auto">
          <a:xfrm>
            <a:off x="998033" y="2528931"/>
            <a:ext cx="403978" cy="426044"/>
          </a:xfrm>
          <a:custGeom>
            <a:avLst/>
            <a:gdLst>
              <a:gd name="T0" fmla="*/ 92 w 92"/>
              <a:gd name="T1" fmla="*/ 80 h 96"/>
              <a:gd name="T2" fmla="*/ 60 w 92"/>
              <a:gd name="T3" fmla="*/ 84 h 96"/>
              <a:gd name="T4" fmla="*/ 84 w 92"/>
              <a:gd name="T5" fmla="*/ 72 h 96"/>
              <a:gd name="T6" fmla="*/ 60 w 92"/>
              <a:gd name="T7" fmla="*/ 68 h 96"/>
              <a:gd name="T8" fmla="*/ 84 w 92"/>
              <a:gd name="T9" fmla="*/ 60 h 96"/>
              <a:gd name="T10" fmla="*/ 60 w 92"/>
              <a:gd name="T11" fmla="*/ 56 h 96"/>
              <a:gd name="T12" fmla="*/ 84 w 92"/>
              <a:gd name="T13" fmla="*/ 48 h 96"/>
              <a:gd name="T14" fmla="*/ 60 w 92"/>
              <a:gd name="T15" fmla="*/ 44 h 96"/>
              <a:gd name="T16" fmla="*/ 84 w 92"/>
              <a:gd name="T17" fmla="*/ 36 h 96"/>
              <a:gd name="T18" fmla="*/ 60 w 92"/>
              <a:gd name="T19" fmla="*/ 32 h 96"/>
              <a:gd name="T20" fmla="*/ 84 w 92"/>
              <a:gd name="T21" fmla="*/ 24 h 96"/>
              <a:gd name="T22" fmla="*/ 60 w 92"/>
              <a:gd name="T23" fmla="*/ 20 h 96"/>
              <a:gd name="T24" fmla="*/ 88 w 92"/>
              <a:gd name="T25" fmla="*/ 12 h 96"/>
              <a:gd name="T26" fmla="*/ 56 w 92"/>
              <a:gd name="T27" fmla="*/ 0 h 96"/>
              <a:gd name="T28" fmla="*/ 0 w 92"/>
              <a:gd name="T29" fmla="*/ 83 h 96"/>
              <a:gd name="T30" fmla="*/ 56 w 92"/>
              <a:gd name="T31" fmla="*/ 0 h 96"/>
              <a:gd name="T32" fmla="*/ 41 w 92"/>
              <a:gd name="T33" fmla="*/ 28 h 96"/>
              <a:gd name="T34" fmla="*/ 37 w 92"/>
              <a:gd name="T35" fmla="*/ 53 h 96"/>
              <a:gd name="T36" fmla="*/ 36 w 92"/>
              <a:gd name="T37" fmla="*/ 55 h 96"/>
              <a:gd name="T38" fmla="*/ 36 w 92"/>
              <a:gd name="T39" fmla="*/ 56 h 96"/>
              <a:gd name="T40" fmla="*/ 36 w 92"/>
              <a:gd name="T41" fmla="*/ 54 h 96"/>
              <a:gd name="T42" fmla="*/ 36 w 92"/>
              <a:gd name="T43" fmla="*/ 52 h 96"/>
              <a:gd name="T44" fmla="*/ 24 w 92"/>
              <a:gd name="T45" fmla="*/ 29 h 96"/>
              <a:gd name="T46" fmla="*/ 19 w 92"/>
              <a:gd name="T47" fmla="*/ 52 h 96"/>
              <a:gd name="T48" fmla="*/ 19 w 92"/>
              <a:gd name="T49" fmla="*/ 54 h 96"/>
              <a:gd name="T50" fmla="*/ 19 w 92"/>
              <a:gd name="T51" fmla="*/ 55 h 96"/>
              <a:gd name="T52" fmla="*/ 18 w 92"/>
              <a:gd name="T53" fmla="*/ 53 h 96"/>
              <a:gd name="T54" fmla="*/ 18 w 92"/>
              <a:gd name="T55" fmla="*/ 51 h 96"/>
              <a:gd name="T56" fmla="*/ 8 w 92"/>
              <a:gd name="T57" fmla="*/ 30 h 96"/>
              <a:gd name="T58" fmla="*/ 22 w 92"/>
              <a:gd name="T59" fmla="*/ 63 h 96"/>
              <a:gd name="T60" fmla="*/ 27 w 92"/>
              <a:gd name="T61" fmla="*/ 40 h 96"/>
              <a:gd name="T62" fmla="*/ 27 w 92"/>
              <a:gd name="T63" fmla="*/ 38 h 96"/>
              <a:gd name="T64" fmla="*/ 27 w 92"/>
              <a:gd name="T65" fmla="*/ 37 h 96"/>
              <a:gd name="T66" fmla="*/ 27 w 92"/>
              <a:gd name="T67" fmla="*/ 39 h 96"/>
              <a:gd name="T68" fmla="*/ 28 w 92"/>
              <a:gd name="T69" fmla="*/ 41 h 96"/>
              <a:gd name="T70" fmla="*/ 40 w 92"/>
              <a:gd name="T71"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6">
                <a:moveTo>
                  <a:pt x="92" y="16"/>
                </a:moveTo>
                <a:cubicBezTo>
                  <a:pt x="92" y="80"/>
                  <a:pt x="92" y="80"/>
                  <a:pt x="92" y="80"/>
                </a:cubicBezTo>
                <a:cubicBezTo>
                  <a:pt x="92" y="82"/>
                  <a:pt x="91"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1" y="12"/>
                  <a:pt x="92" y="13"/>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1" y="28"/>
                  <a:pt x="41" y="28"/>
                  <a:pt x="41" y="28"/>
                </a:cubicBezTo>
                <a:cubicBezTo>
                  <a:pt x="37" y="52"/>
                  <a:pt x="37" y="52"/>
                  <a:pt x="37" y="52"/>
                </a:cubicBezTo>
                <a:cubicBezTo>
                  <a:pt x="37" y="52"/>
                  <a:pt x="37" y="52"/>
                  <a:pt x="37" y="53"/>
                </a:cubicBezTo>
                <a:cubicBezTo>
                  <a:pt x="37" y="53"/>
                  <a:pt x="37" y="53"/>
                  <a:pt x="37" y="54"/>
                </a:cubicBezTo>
                <a:cubicBezTo>
                  <a:pt x="36" y="54"/>
                  <a:pt x="36" y="54"/>
                  <a:pt x="36" y="55"/>
                </a:cubicBezTo>
                <a:cubicBezTo>
                  <a:pt x="36" y="55"/>
                  <a:pt x="36" y="55"/>
                  <a:pt x="36" y="56"/>
                </a:cubicBezTo>
                <a:cubicBezTo>
                  <a:pt x="36" y="56"/>
                  <a:pt x="36" y="56"/>
                  <a:pt x="36" y="56"/>
                </a:cubicBezTo>
                <a:cubicBezTo>
                  <a:pt x="36" y="55"/>
                  <a:pt x="36" y="55"/>
                  <a:pt x="36" y="55"/>
                </a:cubicBezTo>
                <a:cubicBezTo>
                  <a:pt x="36" y="54"/>
                  <a:pt x="36" y="54"/>
                  <a:pt x="36" y="54"/>
                </a:cubicBezTo>
                <a:cubicBezTo>
                  <a:pt x="36" y="53"/>
                  <a:pt x="36" y="53"/>
                  <a:pt x="36" y="53"/>
                </a:cubicBezTo>
                <a:cubicBezTo>
                  <a:pt x="36" y="52"/>
                  <a:pt x="36" y="52"/>
                  <a:pt x="36" y="52"/>
                </a:cubicBezTo>
                <a:cubicBezTo>
                  <a:pt x="31" y="29"/>
                  <a:pt x="31" y="29"/>
                  <a:pt x="31" y="29"/>
                </a:cubicBezTo>
                <a:cubicBezTo>
                  <a:pt x="24" y="29"/>
                  <a:pt x="24" y="29"/>
                  <a:pt x="24" y="29"/>
                </a:cubicBezTo>
                <a:cubicBezTo>
                  <a:pt x="19" y="51"/>
                  <a:pt x="19" y="51"/>
                  <a:pt x="19" y="51"/>
                </a:cubicBezTo>
                <a:cubicBezTo>
                  <a:pt x="19" y="52"/>
                  <a:pt x="19" y="52"/>
                  <a:pt x="19" y="52"/>
                </a:cubicBezTo>
                <a:cubicBezTo>
                  <a:pt x="19" y="53"/>
                  <a:pt x="19" y="53"/>
                  <a:pt x="19" y="53"/>
                </a:cubicBezTo>
                <a:cubicBezTo>
                  <a:pt x="19" y="54"/>
                  <a:pt x="19" y="54"/>
                  <a:pt x="19" y="54"/>
                </a:cubicBezTo>
                <a:cubicBezTo>
                  <a:pt x="19" y="55"/>
                  <a:pt x="19" y="55"/>
                  <a:pt x="19" y="55"/>
                </a:cubicBezTo>
                <a:cubicBezTo>
                  <a:pt x="19" y="55"/>
                  <a:pt x="19" y="55"/>
                  <a:pt x="19" y="55"/>
                </a:cubicBezTo>
                <a:cubicBezTo>
                  <a:pt x="19" y="55"/>
                  <a:pt x="18" y="54"/>
                  <a:pt x="18" y="54"/>
                </a:cubicBezTo>
                <a:cubicBezTo>
                  <a:pt x="18" y="54"/>
                  <a:pt x="18" y="53"/>
                  <a:pt x="18" y="53"/>
                </a:cubicBezTo>
                <a:cubicBezTo>
                  <a:pt x="18" y="53"/>
                  <a:pt x="18" y="52"/>
                  <a:pt x="18" y="52"/>
                </a:cubicBezTo>
                <a:cubicBezTo>
                  <a:pt x="18" y="52"/>
                  <a:pt x="18" y="52"/>
                  <a:pt x="18" y="51"/>
                </a:cubicBezTo>
                <a:cubicBezTo>
                  <a:pt x="15" y="30"/>
                  <a:pt x="15" y="30"/>
                  <a:pt x="15" y="30"/>
                </a:cubicBezTo>
                <a:cubicBezTo>
                  <a:pt x="8" y="30"/>
                  <a:pt x="8" y="30"/>
                  <a:pt x="8" y="30"/>
                </a:cubicBezTo>
                <a:cubicBezTo>
                  <a:pt x="15" y="62"/>
                  <a:pt x="15" y="62"/>
                  <a:pt x="15" y="62"/>
                </a:cubicBezTo>
                <a:cubicBezTo>
                  <a:pt x="22" y="63"/>
                  <a:pt x="22" y="63"/>
                  <a:pt x="22" y="63"/>
                </a:cubicBezTo>
                <a:cubicBezTo>
                  <a:pt x="27" y="41"/>
                  <a:pt x="27" y="41"/>
                  <a:pt x="27" y="41"/>
                </a:cubicBezTo>
                <a:cubicBezTo>
                  <a:pt x="27" y="41"/>
                  <a:pt x="27" y="41"/>
                  <a:pt x="27" y="40"/>
                </a:cubicBezTo>
                <a:cubicBezTo>
                  <a:pt x="27" y="40"/>
                  <a:pt x="27" y="40"/>
                  <a:pt x="27" y="39"/>
                </a:cubicBezTo>
                <a:cubicBezTo>
                  <a:pt x="27" y="39"/>
                  <a:pt x="27" y="39"/>
                  <a:pt x="27" y="38"/>
                </a:cubicBezTo>
                <a:cubicBezTo>
                  <a:pt x="27" y="38"/>
                  <a:pt x="27" y="38"/>
                  <a:pt x="27" y="37"/>
                </a:cubicBezTo>
                <a:cubicBezTo>
                  <a:pt x="27" y="37"/>
                  <a:pt x="27" y="37"/>
                  <a:pt x="27" y="37"/>
                </a:cubicBezTo>
                <a:cubicBezTo>
                  <a:pt x="27" y="38"/>
                  <a:pt x="27" y="38"/>
                  <a:pt x="27" y="38"/>
                </a:cubicBezTo>
                <a:cubicBezTo>
                  <a:pt x="27" y="39"/>
                  <a:pt x="27" y="39"/>
                  <a:pt x="27" y="39"/>
                </a:cubicBezTo>
                <a:cubicBezTo>
                  <a:pt x="27" y="40"/>
                  <a:pt x="27" y="40"/>
                  <a:pt x="27" y="40"/>
                </a:cubicBezTo>
                <a:cubicBezTo>
                  <a:pt x="27" y="41"/>
                  <a:pt x="28" y="41"/>
                  <a:pt x="28" y="41"/>
                </a:cubicBezTo>
                <a:cubicBezTo>
                  <a:pt x="32" y="63"/>
                  <a:pt x="32" y="63"/>
                  <a:pt x="32" y="63"/>
                </a:cubicBezTo>
                <a:cubicBezTo>
                  <a:pt x="40" y="64"/>
                  <a:pt x="40" y="64"/>
                  <a:pt x="40" y="64"/>
                </a:cubicBezTo>
                <a:lnTo>
                  <a:pt x="48" y="28"/>
                </a:lnTo>
                <a:close/>
              </a:path>
            </a:pathLst>
          </a:custGeom>
          <a:solidFill>
            <a:schemeClr val="tx2">
              <a:lumMod val="95000"/>
            </a:schemeClr>
          </a:solidFill>
          <a:ln>
            <a:noFill/>
          </a:ln>
          <a:extLst/>
        </p:spPr>
        <p:txBody>
          <a:bodyPr vert="horz" wrap="square" lIns="87857" tIns="43928" rIns="87857"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05050"/>
              </a:solidFill>
            </a:endParaRPr>
          </a:p>
        </p:txBody>
      </p:sp>
      <p:sp>
        <p:nvSpPr>
          <p:cNvPr id="149" name="Freeform 148"/>
          <p:cNvSpPr>
            <a:spLocks noChangeAspect="1" noEditPoints="1"/>
          </p:cNvSpPr>
          <p:nvPr/>
        </p:nvSpPr>
        <p:spPr bwMode="auto">
          <a:xfrm>
            <a:off x="2880985" y="2528931"/>
            <a:ext cx="425088" cy="428661"/>
          </a:xfrm>
          <a:custGeom>
            <a:avLst/>
            <a:gdLst>
              <a:gd name="T0" fmla="*/ 60 w 96"/>
              <a:gd name="T1" fmla="*/ 12 h 96"/>
              <a:gd name="T2" fmla="*/ 68 w 96"/>
              <a:gd name="T3" fmla="*/ 20 h 96"/>
              <a:gd name="T4" fmla="*/ 60 w 96"/>
              <a:gd name="T5" fmla="*/ 28 h 96"/>
              <a:gd name="T6" fmla="*/ 68 w 96"/>
              <a:gd name="T7" fmla="*/ 32 h 96"/>
              <a:gd name="T8" fmla="*/ 60 w 96"/>
              <a:gd name="T9" fmla="*/ 40 h 96"/>
              <a:gd name="T10" fmla="*/ 68 w 96"/>
              <a:gd name="T11" fmla="*/ 44 h 96"/>
              <a:gd name="T12" fmla="*/ 60 w 96"/>
              <a:gd name="T13" fmla="*/ 52 h 96"/>
              <a:gd name="T14" fmla="*/ 68 w 96"/>
              <a:gd name="T15" fmla="*/ 56 h 96"/>
              <a:gd name="T16" fmla="*/ 60 w 96"/>
              <a:gd name="T17" fmla="*/ 64 h 96"/>
              <a:gd name="T18" fmla="*/ 68 w 96"/>
              <a:gd name="T19" fmla="*/ 68 h 96"/>
              <a:gd name="T20" fmla="*/ 60 w 96"/>
              <a:gd name="T21" fmla="*/ 76 h 96"/>
              <a:gd name="T22" fmla="*/ 92 w 96"/>
              <a:gd name="T23" fmla="*/ 84 h 96"/>
              <a:gd name="T24" fmla="*/ 96 w 96"/>
              <a:gd name="T25" fmla="*/ 16 h 96"/>
              <a:gd name="T26" fmla="*/ 88 w 96"/>
              <a:gd name="T27" fmla="*/ 76 h 96"/>
              <a:gd name="T28" fmla="*/ 72 w 96"/>
              <a:gd name="T29" fmla="*/ 68 h 96"/>
              <a:gd name="T30" fmla="*/ 88 w 96"/>
              <a:gd name="T31" fmla="*/ 76 h 96"/>
              <a:gd name="T32" fmla="*/ 72 w 96"/>
              <a:gd name="T33" fmla="*/ 64 h 96"/>
              <a:gd name="T34" fmla="*/ 88 w 96"/>
              <a:gd name="T35" fmla="*/ 56 h 96"/>
              <a:gd name="T36" fmla="*/ 88 w 96"/>
              <a:gd name="T37" fmla="*/ 52 h 96"/>
              <a:gd name="T38" fmla="*/ 72 w 96"/>
              <a:gd name="T39" fmla="*/ 44 h 96"/>
              <a:gd name="T40" fmla="*/ 88 w 96"/>
              <a:gd name="T41" fmla="*/ 52 h 96"/>
              <a:gd name="T42" fmla="*/ 72 w 96"/>
              <a:gd name="T43" fmla="*/ 40 h 96"/>
              <a:gd name="T44" fmla="*/ 88 w 96"/>
              <a:gd name="T45" fmla="*/ 32 h 96"/>
              <a:gd name="T46" fmla="*/ 88 w 96"/>
              <a:gd name="T47" fmla="*/ 28 h 96"/>
              <a:gd name="T48" fmla="*/ 72 w 96"/>
              <a:gd name="T49" fmla="*/ 20 h 96"/>
              <a:gd name="T50" fmla="*/ 88 w 96"/>
              <a:gd name="T51" fmla="*/ 28 h 96"/>
              <a:gd name="T52" fmla="*/ 0 w 96"/>
              <a:gd name="T53" fmla="*/ 83 h 96"/>
              <a:gd name="T54" fmla="*/ 56 w 96"/>
              <a:gd name="T55" fmla="*/ 0 h 96"/>
              <a:gd name="T56" fmla="*/ 33 w 96"/>
              <a:gd name="T57" fmla="*/ 68 h 96"/>
              <a:gd name="T58" fmla="*/ 27 w 96"/>
              <a:gd name="T59" fmla="*/ 54 h 96"/>
              <a:gd name="T60" fmla="*/ 27 w 96"/>
              <a:gd name="T61" fmla="*/ 53 h 96"/>
              <a:gd name="T62" fmla="*/ 26 w 96"/>
              <a:gd name="T63" fmla="*/ 52 h 96"/>
              <a:gd name="T64" fmla="*/ 26 w 96"/>
              <a:gd name="T65" fmla="*/ 53 h 96"/>
              <a:gd name="T66" fmla="*/ 26 w 96"/>
              <a:gd name="T67" fmla="*/ 55 h 96"/>
              <a:gd name="T68" fmla="*/ 12 w 96"/>
              <a:gd name="T69" fmla="*/ 66 h 96"/>
              <a:gd name="T70" fmla="*/ 13 w 96"/>
              <a:gd name="T71" fmla="*/ 30 h 96"/>
              <a:gd name="T72" fmla="*/ 26 w 96"/>
              <a:gd name="T73" fmla="*/ 41 h 96"/>
              <a:gd name="T74" fmla="*/ 26 w 96"/>
              <a:gd name="T75" fmla="*/ 42 h 96"/>
              <a:gd name="T76" fmla="*/ 27 w 96"/>
              <a:gd name="T77" fmla="*/ 44 h 96"/>
              <a:gd name="T78" fmla="*/ 27 w 96"/>
              <a:gd name="T79" fmla="*/ 43 h 96"/>
              <a:gd name="T80" fmla="*/ 28 w 96"/>
              <a:gd name="T81" fmla="*/ 41 h 96"/>
              <a:gd name="T82" fmla="*/ 33 w 96"/>
              <a:gd name="T83" fmla="*/ 29 h 96"/>
              <a:gd name="T84" fmla="*/ 32 w 96"/>
              <a:gd name="T85" fmla="*/ 48 h 96"/>
              <a:gd name="T86" fmla="*/ 33 w 96"/>
              <a:gd name="T87"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5"/>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3"/>
                  <a:pt x="0" y="83"/>
                  <a:pt x="0" y="83"/>
                </a:cubicBezTo>
                <a:cubicBezTo>
                  <a:pt x="56" y="96"/>
                  <a:pt x="56" y="96"/>
                  <a:pt x="56" y="96"/>
                </a:cubicBezTo>
                <a:cubicBezTo>
                  <a:pt x="56" y="0"/>
                  <a:pt x="56" y="0"/>
                  <a:pt x="56" y="0"/>
                </a:cubicBezTo>
                <a:lnTo>
                  <a:pt x="0" y="13"/>
                </a:lnTo>
                <a:close/>
                <a:moveTo>
                  <a:pt x="33" y="68"/>
                </a:moveTo>
                <a:cubicBezTo>
                  <a:pt x="27" y="55"/>
                  <a:pt x="27" y="55"/>
                  <a:pt x="27" y="55"/>
                </a:cubicBezTo>
                <a:cubicBezTo>
                  <a:pt x="27" y="55"/>
                  <a:pt x="27" y="55"/>
                  <a:pt x="27" y="54"/>
                </a:cubicBezTo>
                <a:cubicBezTo>
                  <a:pt x="27" y="54"/>
                  <a:pt x="27" y="54"/>
                  <a:pt x="27" y="54"/>
                </a:cubicBezTo>
                <a:cubicBezTo>
                  <a:pt x="27" y="54"/>
                  <a:pt x="27" y="53"/>
                  <a:pt x="27" y="53"/>
                </a:cubicBezTo>
                <a:cubicBezTo>
                  <a:pt x="27" y="53"/>
                  <a:pt x="27" y="53"/>
                  <a:pt x="27" y="52"/>
                </a:cubicBezTo>
                <a:cubicBezTo>
                  <a:pt x="26" y="52"/>
                  <a:pt x="26" y="52"/>
                  <a:pt x="26" y="52"/>
                </a:cubicBezTo>
                <a:cubicBezTo>
                  <a:pt x="26" y="52"/>
                  <a:pt x="26" y="53"/>
                  <a:pt x="26" y="53"/>
                </a:cubicBezTo>
                <a:cubicBezTo>
                  <a:pt x="26" y="53"/>
                  <a:pt x="26" y="53"/>
                  <a:pt x="26" y="53"/>
                </a:cubicBezTo>
                <a:cubicBezTo>
                  <a:pt x="26" y="54"/>
                  <a:pt x="26" y="54"/>
                  <a:pt x="26" y="54"/>
                </a:cubicBezTo>
                <a:cubicBezTo>
                  <a:pt x="26" y="54"/>
                  <a:pt x="26" y="55"/>
                  <a:pt x="26" y="55"/>
                </a:cubicBezTo>
                <a:cubicBezTo>
                  <a:pt x="20" y="67"/>
                  <a:pt x="20" y="67"/>
                  <a:pt x="20" y="67"/>
                </a:cubicBezTo>
                <a:cubicBezTo>
                  <a:pt x="12" y="66"/>
                  <a:pt x="12" y="66"/>
                  <a:pt x="12" y="66"/>
                </a:cubicBezTo>
                <a:cubicBezTo>
                  <a:pt x="22" y="48"/>
                  <a:pt x="22" y="48"/>
                  <a:pt x="22" y="48"/>
                </a:cubicBezTo>
                <a:cubicBezTo>
                  <a:pt x="13" y="30"/>
                  <a:pt x="13" y="30"/>
                  <a:pt x="13" y="30"/>
                </a:cubicBezTo>
                <a:cubicBezTo>
                  <a:pt x="21" y="29"/>
                  <a:pt x="21" y="29"/>
                  <a:pt x="21" y="29"/>
                </a:cubicBezTo>
                <a:cubicBezTo>
                  <a:pt x="26" y="41"/>
                  <a:pt x="26" y="41"/>
                  <a:pt x="26" y="41"/>
                </a:cubicBezTo>
                <a:cubicBezTo>
                  <a:pt x="26" y="41"/>
                  <a:pt x="26" y="41"/>
                  <a:pt x="26" y="41"/>
                </a:cubicBezTo>
                <a:cubicBezTo>
                  <a:pt x="26" y="41"/>
                  <a:pt x="26" y="42"/>
                  <a:pt x="26" y="42"/>
                </a:cubicBezTo>
                <a:cubicBezTo>
                  <a:pt x="26" y="42"/>
                  <a:pt x="27" y="43"/>
                  <a:pt x="27" y="43"/>
                </a:cubicBezTo>
                <a:cubicBezTo>
                  <a:pt x="27" y="43"/>
                  <a:pt x="27" y="43"/>
                  <a:pt x="27" y="44"/>
                </a:cubicBezTo>
                <a:cubicBezTo>
                  <a:pt x="27" y="44"/>
                  <a:pt x="27" y="44"/>
                  <a:pt x="27" y="44"/>
                </a:cubicBezTo>
                <a:cubicBezTo>
                  <a:pt x="27" y="44"/>
                  <a:pt x="27" y="43"/>
                  <a:pt x="27" y="43"/>
                </a:cubicBezTo>
                <a:cubicBezTo>
                  <a:pt x="27" y="43"/>
                  <a:pt x="27" y="43"/>
                  <a:pt x="27" y="42"/>
                </a:cubicBezTo>
                <a:cubicBezTo>
                  <a:pt x="27" y="42"/>
                  <a:pt x="27" y="42"/>
                  <a:pt x="28" y="41"/>
                </a:cubicBezTo>
                <a:cubicBezTo>
                  <a:pt x="28" y="41"/>
                  <a:pt x="28" y="41"/>
                  <a:pt x="28" y="40"/>
                </a:cubicBezTo>
                <a:cubicBezTo>
                  <a:pt x="33" y="29"/>
                  <a:pt x="33" y="29"/>
                  <a:pt x="33" y="29"/>
                </a:cubicBezTo>
                <a:cubicBezTo>
                  <a:pt x="42" y="28"/>
                  <a:pt x="42" y="28"/>
                  <a:pt x="42" y="28"/>
                </a:cubicBezTo>
                <a:cubicBezTo>
                  <a:pt x="32" y="48"/>
                  <a:pt x="32" y="48"/>
                  <a:pt x="32" y="48"/>
                </a:cubicBezTo>
                <a:cubicBezTo>
                  <a:pt x="42" y="68"/>
                  <a:pt x="42" y="68"/>
                  <a:pt x="42" y="68"/>
                </a:cubicBezTo>
                <a:lnTo>
                  <a:pt x="33" y="68"/>
                </a:lnTo>
                <a:close/>
              </a:path>
            </a:pathLst>
          </a:custGeom>
          <a:solidFill>
            <a:schemeClr val="tx2">
              <a:lumMod val="95000"/>
            </a:schemeClr>
          </a:solidFill>
          <a:ln>
            <a:noFill/>
          </a:ln>
          <a:extLst/>
        </p:spPr>
        <p:txBody>
          <a:bodyPr vert="horz" wrap="square" lIns="87857" tIns="43928" rIns="87857"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05050"/>
              </a:solidFill>
            </a:endParaRPr>
          </a:p>
        </p:txBody>
      </p:sp>
    </p:spTree>
    <p:extLst>
      <p:ext uri="{BB962C8B-B14F-4D97-AF65-F5344CB8AC3E}">
        <p14:creationId xmlns:p14="http://schemas.microsoft.com/office/powerpoint/2010/main" val="1025415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1" name="Rectangle 180"/>
          <p:cNvSpPr/>
          <p:nvPr/>
        </p:nvSpPr>
        <p:spPr bwMode="auto">
          <a:xfrm>
            <a:off x="8334079" y="1237758"/>
            <a:ext cx="3916378" cy="5581938"/>
          </a:xfrm>
          <a:prstGeom prst="rect">
            <a:avLst/>
          </a:prstGeom>
          <a:solidFill>
            <a:schemeClr val="tx2">
              <a:lumMod val="95000"/>
            </a:schemeClr>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82" name="Rectangle 181"/>
          <p:cNvSpPr/>
          <p:nvPr/>
        </p:nvSpPr>
        <p:spPr>
          <a:xfrm>
            <a:off x="8456478" y="1322876"/>
            <a:ext cx="1441998" cy="369332"/>
          </a:xfrm>
          <a:prstGeom prst="rect">
            <a:avLst/>
          </a:prstGeom>
        </p:spPr>
        <p:txBody>
          <a:bodyPr wrap="none">
            <a:spAutoFit/>
          </a:bodyPr>
          <a:lstStyle/>
          <a:p>
            <a:pPr defTabSz="931741" fontAlgn="base">
              <a:spcBef>
                <a:spcPct val="0"/>
              </a:spcBef>
              <a:spcAft>
                <a:spcPct val="0"/>
              </a:spcAft>
            </a:pPr>
            <a:r>
              <a:rPr lang="en-US" b="1" dirty="0" smtClean="0">
                <a:solidFill>
                  <a:srgbClr val="000000"/>
                </a:solidFill>
                <a:latin typeface="Segoe UI Light"/>
              </a:rPr>
              <a:t>Flexible Tools</a:t>
            </a:r>
            <a:endParaRPr lang="en-US" b="1" dirty="0">
              <a:solidFill>
                <a:srgbClr val="000000"/>
              </a:solidFill>
              <a:latin typeface="Segoe UI Light"/>
            </a:endParaRPr>
          </a:p>
        </p:txBody>
      </p:sp>
      <p:sp>
        <p:nvSpPr>
          <p:cNvPr id="126" name="Rectangle 125"/>
          <p:cNvSpPr/>
          <p:nvPr/>
        </p:nvSpPr>
        <p:spPr bwMode="auto">
          <a:xfrm>
            <a:off x="214835" y="1237758"/>
            <a:ext cx="3916378" cy="5601267"/>
          </a:xfrm>
          <a:prstGeom prst="rect">
            <a:avLst/>
          </a:prstGeom>
          <a:solidFill>
            <a:schemeClr val="tx2">
              <a:lumMod val="95000"/>
            </a:schemeClr>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7" name="Title 16"/>
          <p:cNvSpPr>
            <a:spLocks noGrp="1"/>
          </p:cNvSpPr>
          <p:nvPr>
            <p:ph type="title"/>
          </p:nvPr>
        </p:nvSpPr>
        <p:spPr>
          <a:xfrm>
            <a:off x="214835" y="296903"/>
            <a:ext cx="5302391" cy="940855"/>
          </a:xfrm>
        </p:spPr>
        <p:txBody>
          <a:bodyPr/>
          <a:lstStyle/>
          <a:p>
            <a:r>
              <a:rPr lang="en-NZ" sz="4000" dirty="0" smtClean="0">
                <a:solidFill>
                  <a:schemeClr val="bg2"/>
                </a:solidFill>
              </a:rPr>
              <a:t>Development Platform</a:t>
            </a:r>
            <a:endParaRPr lang="en-US" sz="4000" dirty="0">
              <a:solidFill>
                <a:schemeClr val="bg2"/>
              </a:solidFill>
            </a:endParaRPr>
          </a:p>
        </p:txBody>
      </p:sp>
      <p:sp>
        <p:nvSpPr>
          <p:cNvPr id="2" name="Rectangle 1"/>
          <p:cNvSpPr/>
          <p:nvPr/>
        </p:nvSpPr>
        <p:spPr>
          <a:xfrm>
            <a:off x="337234" y="1367118"/>
            <a:ext cx="1779654" cy="369332"/>
          </a:xfrm>
          <a:prstGeom prst="rect">
            <a:avLst/>
          </a:prstGeom>
        </p:spPr>
        <p:txBody>
          <a:bodyPr wrap="none">
            <a:spAutoFit/>
          </a:bodyPr>
          <a:lstStyle/>
          <a:p>
            <a:pPr defTabSz="931741" fontAlgn="base">
              <a:spcBef>
                <a:spcPct val="0"/>
              </a:spcBef>
              <a:spcAft>
                <a:spcPct val="0"/>
              </a:spcAft>
            </a:pPr>
            <a:r>
              <a:rPr lang="en-US" b="1" dirty="0">
                <a:solidFill>
                  <a:srgbClr val="000000"/>
                </a:solidFill>
                <a:latin typeface="Segoe UI Light"/>
              </a:rPr>
              <a:t>Contextual </a:t>
            </a:r>
            <a:r>
              <a:rPr lang="en-US" b="1" dirty="0" smtClean="0">
                <a:solidFill>
                  <a:srgbClr val="000000"/>
                </a:solidFill>
                <a:latin typeface="Segoe UI Light"/>
              </a:rPr>
              <a:t>Apps</a:t>
            </a:r>
            <a:endParaRPr lang="en-US" b="1" dirty="0">
              <a:solidFill>
                <a:srgbClr val="000000"/>
              </a:solidFill>
              <a:latin typeface="Segoe UI Light"/>
            </a:endParaRPr>
          </a:p>
        </p:txBody>
      </p:sp>
      <p:sp>
        <p:nvSpPr>
          <p:cNvPr id="79" name="Rectangle 78"/>
          <p:cNvSpPr/>
          <p:nvPr/>
        </p:nvSpPr>
        <p:spPr bwMode="auto">
          <a:xfrm>
            <a:off x="4253612" y="1237758"/>
            <a:ext cx="3916378" cy="5581938"/>
          </a:xfrm>
          <a:prstGeom prst="rect">
            <a:avLst/>
          </a:prstGeom>
          <a:solidFill>
            <a:schemeClr val="tx2">
              <a:lumMod val="95000"/>
            </a:schemeClr>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04" name="Rectangle 103"/>
          <p:cNvSpPr/>
          <p:nvPr/>
        </p:nvSpPr>
        <p:spPr>
          <a:xfrm>
            <a:off x="4376011" y="1322876"/>
            <a:ext cx="1332416" cy="369332"/>
          </a:xfrm>
          <a:prstGeom prst="rect">
            <a:avLst/>
          </a:prstGeom>
        </p:spPr>
        <p:txBody>
          <a:bodyPr wrap="none">
            <a:spAutoFit/>
          </a:bodyPr>
          <a:lstStyle/>
          <a:p>
            <a:pPr defTabSz="931741" fontAlgn="base">
              <a:spcBef>
                <a:spcPct val="0"/>
              </a:spcBef>
              <a:spcAft>
                <a:spcPct val="0"/>
              </a:spcAft>
            </a:pPr>
            <a:r>
              <a:rPr lang="en-US" b="1" dirty="0" smtClean="0">
                <a:solidFill>
                  <a:srgbClr val="000000"/>
                </a:solidFill>
                <a:latin typeface="Segoe UI Light"/>
              </a:rPr>
              <a:t>Robust APIs</a:t>
            </a:r>
            <a:endParaRPr lang="en-US" b="1" dirty="0">
              <a:solidFill>
                <a:srgbClr val="000000"/>
              </a:solidFill>
              <a:latin typeface="Segoe UI Light"/>
            </a:endParaRPr>
          </a:p>
        </p:txBody>
      </p:sp>
      <p:sp>
        <p:nvSpPr>
          <p:cNvPr id="108" name="Rectangle 107"/>
          <p:cNvSpPr/>
          <p:nvPr/>
        </p:nvSpPr>
        <p:spPr bwMode="auto">
          <a:xfrm>
            <a:off x="4470915" y="2035263"/>
            <a:ext cx="1112045" cy="2745400"/>
          </a:xfrm>
          <a:prstGeom prst="rect">
            <a:avLst/>
          </a:prstGeom>
          <a:solidFill>
            <a:srgbClr val="B4009E"/>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09" name="Rectangle 108"/>
          <p:cNvSpPr/>
          <p:nvPr/>
        </p:nvSpPr>
        <p:spPr bwMode="auto">
          <a:xfrm>
            <a:off x="5705359" y="2039289"/>
            <a:ext cx="1099411" cy="2745400"/>
          </a:xfrm>
          <a:prstGeom prst="rect">
            <a:avLst/>
          </a:prstGeom>
          <a:solidFill>
            <a:srgbClr val="A4CA39"/>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10" name="Rectangle 109"/>
          <p:cNvSpPr/>
          <p:nvPr/>
        </p:nvSpPr>
        <p:spPr bwMode="auto">
          <a:xfrm>
            <a:off x="6927169" y="2035264"/>
            <a:ext cx="1094598" cy="2745400"/>
          </a:xfrm>
          <a:prstGeom prst="rect">
            <a:avLst/>
          </a:prstGeom>
          <a:solidFill>
            <a:srgbClr val="00B0F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pic>
        <p:nvPicPr>
          <p:cNvPr id="111" name="Picture 1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909" y="3154894"/>
            <a:ext cx="397183" cy="479209"/>
          </a:xfrm>
          <a:prstGeom prst="rect">
            <a:avLst/>
          </a:prstGeom>
        </p:spPr>
      </p:pic>
      <p:pic>
        <p:nvPicPr>
          <p:cNvPr id="112" name="Picture 1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700" y="3224546"/>
            <a:ext cx="375596" cy="444671"/>
          </a:xfrm>
          <a:prstGeom prst="rect">
            <a:avLst/>
          </a:prstGeom>
        </p:spPr>
      </p:pic>
      <p:pic>
        <p:nvPicPr>
          <p:cNvPr id="113" name="Picture 1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8083" y="3224546"/>
            <a:ext cx="414450" cy="414450"/>
          </a:xfrm>
          <a:prstGeom prst="rect">
            <a:avLst/>
          </a:prstGeom>
        </p:spPr>
      </p:pic>
      <p:sp>
        <p:nvSpPr>
          <p:cNvPr id="114" name="Rectangle 113"/>
          <p:cNvSpPr/>
          <p:nvPr/>
        </p:nvSpPr>
        <p:spPr bwMode="auto">
          <a:xfrm>
            <a:off x="4454833" y="4977048"/>
            <a:ext cx="1760416" cy="52092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579" tIns="45688" rIns="0" bIns="45688" numCol="1" rtlCol="0" anchor="ctr" anchorCtr="0" compatLnSpc="1">
            <a:prstTxWarp prst="textNoShape">
              <a:avLst/>
            </a:prstTxWarp>
          </a:bodyPr>
          <a:lstStyle/>
          <a:p>
            <a:pPr defTabSz="932010">
              <a:lnSpc>
                <a:spcPct val="90000"/>
              </a:lnSpc>
              <a:spcAft>
                <a:spcPts val="600"/>
              </a:spcAft>
            </a:pPr>
            <a:r>
              <a:rPr lang="en-US" sz="1400" b="1" dirty="0">
                <a:gradFill>
                  <a:gsLst>
                    <a:gs pos="50427">
                      <a:srgbClr val="FFFFFF"/>
                    </a:gs>
                    <a:gs pos="30000">
                      <a:srgbClr val="FFFFFF"/>
                    </a:gs>
                  </a:gsLst>
                  <a:lin ang="5400000" scaled="0"/>
                </a:gradFill>
              </a:rPr>
              <a:t>Documents</a:t>
            </a:r>
          </a:p>
        </p:txBody>
      </p:sp>
      <p:sp>
        <p:nvSpPr>
          <p:cNvPr id="115" name="Rectangle 114"/>
          <p:cNvSpPr/>
          <p:nvPr/>
        </p:nvSpPr>
        <p:spPr bwMode="auto">
          <a:xfrm>
            <a:off x="6265728" y="4977048"/>
            <a:ext cx="1760416" cy="52092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79" tIns="45688" rIns="0" bIns="45688" numCol="1" spcCol="0" rtlCol="0" fromWordArt="0" anchor="ctr" anchorCtr="0" forceAA="0" compatLnSpc="1">
            <a:prstTxWarp prst="textNoShape">
              <a:avLst/>
            </a:prstTxWarp>
            <a:noAutofit/>
          </a:bodyPr>
          <a:lstStyle/>
          <a:p>
            <a:pPr defTabSz="932010">
              <a:lnSpc>
                <a:spcPct val="90000"/>
              </a:lnSpc>
              <a:spcAft>
                <a:spcPts val="600"/>
              </a:spcAft>
            </a:pPr>
            <a:r>
              <a:rPr lang="en-US" sz="1400" b="1" dirty="0">
                <a:gradFill>
                  <a:gsLst>
                    <a:gs pos="50427">
                      <a:srgbClr val="FFFFFF"/>
                    </a:gs>
                    <a:gs pos="30000">
                      <a:srgbClr val="FFFFFF"/>
                    </a:gs>
                  </a:gsLst>
                  <a:lin ang="5400000" scaled="0"/>
                </a:gradFill>
              </a:rPr>
              <a:t>Search</a:t>
            </a:r>
          </a:p>
        </p:txBody>
      </p:sp>
      <p:sp>
        <p:nvSpPr>
          <p:cNvPr id="116" name="Rectangle 115"/>
          <p:cNvSpPr/>
          <p:nvPr/>
        </p:nvSpPr>
        <p:spPr bwMode="auto">
          <a:xfrm>
            <a:off x="4454833" y="5546762"/>
            <a:ext cx="1760416" cy="52092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79" tIns="45688" rIns="0" bIns="45688" numCol="1" spcCol="0" rtlCol="0" fromWordArt="0" anchor="ctr" anchorCtr="0" forceAA="0" compatLnSpc="1">
            <a:prstTxWarp prst="textNoShape">
              <a:avLst/>
            </a:prstTxWarp>
            <a:noAutofit/>
          </a:bodyPr>
          <a:lstStyle/>
          <a:p>
            <a:pPr defTabSz="932010">
              <a:lnSpc>
                <a:spcPct val="90000"/>
              </a:lnSpc>
              <a:spcAft>
                <a:spcPts val="600"/>
              </a:spcAft>
            </a:pPr>
            <a:r>
              <a:rPr lang="en-US" sz="1400" b="1" dirty="0">
                <a:gradFill>
                  <a:gsLst>
                    <a:gs pos="50427">
                      <a:srgbClr val="FFFFFF"/>
                    </a:gs>
                    <a:gs pos="30000">
                      <a:srgbClr val="FFFFFF"/>
                    </a:gs>
                  </a:gsLst>
                  <a:lin ang="5400000" scaled="0"/>
                </a:gradFill>
              </a:rPr>
              <a:t>Mail</a:t>
            </a:r>
          </a:p>
        </p:txBody>
      </p:sp>
      <p:sp>
        <p:nvSpPr>
          <p:cNvPr id="117" name="Rectangle 116"/>
          <p:cNvSpPr/>
          <p:nvPr/>
        </p:nvSpPr>
        <p:spPr bwMode="auto">
          <a:xfrm>
            <a:off x="4454833" y="6116476"/>
            <a:ext cx="1760416" cy="52092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79" tIns="45688" rIns="0" bIns="45688" numCol="1" spcCol="0" rtlCol="0" fromWordArt="0" anchor="ctr" anchorCtr="0" forceAA="0" compatLnSpc="1">
            <a:prstTxWarp prst="textNoShape">
              <a:avLst/>
            </a:prstTxWarp>
            <a:noAutofit/>
          </a:bodyPr>
          <a:lstStyle/>
          <a:p>
            <a:pPr defTabSz="932010">
              <a:lnSpc>
                <a:spcPct val="90000"/>
              </a:lnSpc>
              <a:spcAft>
                <a:spcPts val="600"/>
              </a:spcAft>
            </a:pPr>
            <a:r>
              <a:rPr lang="en-US" sz="1400" b="1" dirty="0">
                <a:gradFill>
                  <a:gsLst>
                    <a:gs pos="50427">
                      <a:srgbClr val="FFFFFF"/>
                    </a:gs>
                    <a:gs pos="30000">
                      <a:srgbClr val="FFFFFF"/>
                    </a:gs>
                  </a:gsLst>
                  <a:lin ang="5400000" scaled="0"/>
                </a:gradFill>
              </a:rPr>
              <a:t>Calendar</a:t>
            </a:r>
          </a:p>
        </p:txBody>
      </p:sp>
      <p:sp>
        <p:nvSpPr>
          <p:cNvPr id="118" name="Rectangle 117"/>
          <p:cNvSpPr/>
          <p:nvPr/>
        </p:nvSpPr>
        <p:spPr bwMode="auto">
          <a:xfrm>
            <a:off x="6265728" y="6106412"/>
            <a:ext cx="1760416" cy="52092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79" tIns="45688" rIns="0" bIns="45688" numCol="1" spcCol="0" rtlCol="0" fromWordArt="0" anchor="ctr" anchorCtr="0" forceAA="0" compatLnSpc="1">
            <a:prstTxWarp prst="textNoShape">
              <a:avLst/>
            </a:prstTxWarp>
            <a:noAutofit/>
          </a:bodyPr>
          <a:lstStyle/>
          <a:p>
            <a:pPr defTabSz="932010">
              <a:lnSpc>
                <a:spcPct val="90000"/>
              </a:lnSpc>
              <a:spcAft>
                <a:spcPts val="600"/>
              </a:spcAft>
            </a:pPr>
            <a:r>
              <a:rPr lang="en-US" sz="1400" b="1" dirty="0">
                <a:gradFill>
                  <a:gsLst>
                    <a:gs pos="50427">
                      <a:srgbClr val="FFFFFF"/>
                    </a:gs>
                    <a:gs pos="30000">
                      <a:srgbClr val="FFFFFF"/>
                    </a:gs>
                  </a:gsLst>
                  <a:lin ang="5400000" scaled="0"/>
                </a:gradFill>
              </a:rPr>
              <a:t>People</a:t>
            </a:r>
          </a:p>
        </p:txBody>
      </p:sp>
      <p:sp>
        <p:nvSpPr>
          <p:cNvPr id="119" name="Rectangle 118"/>
          <p:cNvSpPr/>
          <p:nvPr/>
        </p:nvSpPr>
        <p:spPr bwMode="auto">
          <a:xfrm>
            <a:off x="6261351" y="5546763"/>
            <a:ext cx="1760416" cy="52092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79" tIns="45688" rIns="0" bIns="45688" numCol="1" spcCol="0" rtlCol="0" fromWordArt="0" anchor="ctr" anchorCtr="0" forceAA="0" compatLnSpc="1">
            <a:prstTxWarp prst="textNoShape">
              <a:avLst/>
            </a:prstTxWarp>
            <a:noAutofit/>
          </a:bodyPr>
          <a:lstStyle/>
          <a:p>
            <a:pPr defTabSz="932010">
              <a:lnSpc>
                <a:spcPct val="90000"/>
              </a:lnSpc>
              <a:spcAft>
                <a:spcPts val="600"/>
              </a:spcAft>
            </a:pPr>
            <a:r>
              <a:rPr lang="en-US" sz="1400" b="1" dirty="0">
                <a:gradFill>
                  <a:gsLst>
                    <a:gs pos="50427">
                      <a:srgbClr val="FFFFFF"/>
                    </a:gs>
                    <a:gs pos="30000">
                      <a:srgbClr val="FFFFFF"/>
                    </a:gs>
                  </a:gsLst>
                  <a:lin ang="5400000" scaled="0"/>
                </a:gradFill>
              </a:rPr>
              <a:t>Social</a:t>
            </a:r>
          </a:p>
        </p:txBody>
      </p:sp>
      <p:sp>
        <p:nvSpPr>
          <p:cNvPr id="133" name="Rectangle 132"/>
          <p:cNvSpPr/>
          <p:nvPr/>
        </p:nvSpPr>
        <p:spPr bwMode="auto">
          <a:xfrm>
            <a:off x="412101" y="2050764"/>
            <a:ext cx="1710665" cy="1432871"/>
          </a:xfrm>
          <a:prstGeom prst="rect">
            <a:avLst/>
          </a:prstGeom>
          <a:solidFill>
            <a:srgbClr val="00188F"/>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39" name="Rectangle 138"/>
          <p:cNvSpPr/>
          <p:nvPr/>
        </p:nvSpPr>
        <p:spPr bwMode="auto">
          <a:xfrm>
            <a:off x="2242327" y="2030239"/>
            <a:ext cx="1710665" cy="1432871"/>
          </a:xfrm>
          <a:prstGeom prst="rect">
            <a:avLst/>
          </a:prstGeom>
          <a:solidFill>
            <a:srgbClr val="007233"/>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40" name="Rectangle 139"/>
          <p:cNvSpPr/>
          <p:nvPr/>
        </p:nvSpPr>
        <p:spPr bwMode="auto">
          <a:xfrm>
            <a:off x="412101" y="3670464"/>
            <a:ext cx="1710665" cy="1432871"/>
          </a:xfrm>
          <a:prstGeom prst="rect">
            <a:avLst/>
          </a:prstGeom>
          <a:solidFill>
            <a:srgbClr val="DC3C0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41" name="Rectangle 140"/>
          <p:cNvSpPr/>
          <p:nvPr/>
        </p:nvSpPr>
        <p:spPr bwMode="auto">
          <a:xfrm>
            <a:off x="2242327" y="3649939"/>
            <a:ext cx="1710665" cy="1432871"/>
          </a:xfrm>
          <a:prstGeom prst="rect">
            <a:avLst/>
          </a:prstGeom>
          <a:solidFill>
            <a:srgbClr val="007233"/>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42" name="Rectangle 141"/>
          <p:cNvSpPr/>
          <p:nvPr/>
        </p:nvSpPr>
        <p:spPr bwMode="auto">
          <a:xfrm>
            <a:off x="412101" y="5257182"/>
            <a:ext cx="1710665" cy="1432871"/>
          </a:xfrm>
          <a:prstGeom prst="rect">
            <a:avLst/>
          </a:prstGeom>
          <a:solidFill>
            <a:srgbClr val="0070C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43" name="Rectangle 142"/>
          <p:cNvSpPr/>
          <p:nvPr/>
        </p:nvSpPr>
        <p:spPr bwMode="auto">
          <a:xfrm>
            <a:off x="2242327" y="5236657"/>
            <a:ext cx="1710665" cy="1432871"/>
          </a:xfrm>
          <a:prstGeom prst="rect">
            <a:avLst/>
          </a:prstGeom>
          <a:solidFill>
            <a:srgbClr val="0070C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44" name="Freeform 143"/>
          <p:cNvSpPr>
            <a:spLocks noChangeAspect="1" noEditPoints="1"/>
          </p:cNvSpPr>
          <p:nvPr/>
        </p:nvSpPr>
        <p:spPr bwMode="auto">
          <a:xfrm>
            <a:off x="998033" y="5812075"/>
            <a:ext cx="422790" cy="428255"/>
          </a:xfrm>
          <a:custGeom>
            <a:avLst/>
            <a:gdLst>
              <a:gd name="T0" fmla="*/ 74 w 95"/>
              <a:gd name="T1" fmla="*/ 70 h 96"/>
              <a:gd name="T2" fmla="*/ 60 w 95"/>
              <a:gd name="T3" fmla="*/ 78 h 96"/>
              <a:gd name="T4" fmla="*/ 60 w 95"/>
              <a:gd name="T5" fmla="*/ 71 h 96"/>
              <a:gd name="T6" fmla="*/ 60 w 95"/>
              <a:gd name="T7" fmla="*/ 67 h 96"/>
              <a:gd name="T8" fmla="*/ 65 w 95"/>
              <a:gd name="T9" fmla="*/ 60 h 96"/>
              <a:gd name="T10" fmla="*/ 83 w 95"/>
              <a:gd name="T11" fmla="*/ 55 h 96"/>
              <a:gd name="T12" fmla="*/ 81 w 95"/>
              <a:gd name="T13" fmla="*/ 37 h 96"/>
              <a:gd name="T14" fmla="*/ 65 w 95"/>
              <a:gd name="T15" fmla="*/ 35 h 96"/>
              <a:gd name="T16" fmla="*/ 60 w 95"/>
              <a:gd name="T17" fmla="*/ 17 h 96"/>
              <a:gd name="T18" fmla="*/ 74 w 95"/>
              <a:gd name="T19" fmla="*/ 25 h 96"/>
              <a:gd name="T20" fmla="*/ 95 w 95"/>
              <a:gd name="T21" fmla="*/ 46 h 96"/>
              <a:gd name="T22" fmla="*/ 56 w 95"/>
              <a:gd name="T23" fmla="*/ 0 h 96"/>
              <a:gd name="T24" fmla="*/ 0 w 95"/>
              <a:gd name="T25" fmla="*/ 83 h 96"/>
              <a:gd name="T26" fmla="*/ 56 w 95"/>
              <a:gd name="T27" fmla="*/ 0 h 96"/>
              <a:gd name="T28" fmla="*/ 36 w 95"/>
              <a:gd name="T29" fmla="*/ 54 h 96"/>
              <a:gd name="T30" fmla="*/ 34 w 95"/>
              <a:gd name="T31" fmla="*/ 51 h 96"/>
              <a:gd name="T32" fmla="*/ 32 w 95"/>
              <a:gd name="T33" fmla="*/ 48 h 96"/>
              <a:gd name="T34" fmla="*/ 29 w 95"/>
              <a:gd name="T35" fmla="*/ 46 h 96"/>
              <a:gd name="T36" fmla="*/ 26 w 95"/>
              <a:gd name="T37" fmla="*/ 44 h 96"/>
              <a:gd name="T38" fmla="*/ 24 w 95"/>
              <a:gd name="T39" fmla="*/ 42 h 96"/>
              <a:gd name="T40" fmla="*/ 23 w 95"/>
              <a:gd name="T41" fmla="*/ 41 h 96"/>
              <a:gd name="T42" fmla="*/ 23 w 95"/>
              <a:gd name="T43" fmla="*/ 39 h 96"/>
              <a:gd name="T44" fmla="*/ 23 w 95"/>
              <a:gd name="T45" fmla="*/ 38 h 96"/>
              <a:gd name="T46" fmla="*/ 23 w 95"/>
              <a:gd name="T47" fmla="*/ 36 h 96"/>
              <a:gd name="T48" fmla="*/ 25 w 95"/>
              <a:gd name="T49" fmla="*/ 35 h 96"/>
              <a:gd name="T50" fmla="*/ 26 w 95"/>
              <a:gd name="T51" fmla="*/ 35 h 96"/>
              <a:gd name="T52" fmla="*/ 29 w 95"/>
              <a:gd name="T53" fmla="*/ 35 h 96"/>
              <a:gd name="T54" fmla="*/ 33 w 95"/>
              <a:gd name="T55" fmla="*/ 36 h 96"/>
              <a:gd name="T56" fmla="*/ 34 w 95"/>
              <a:gd name="T57" fmla="*/ 29 h 96"/>
              <a:gd name="T58" fmla="*/ 31 w 95"/>
              <a:gd name="T59" fmla="*/ 28 h 96"/>
              <a:gd name="T60" fmla="*/ 27 w 95"/>
              <a:gd name="T61" fmla="*/ 28 h 96"/>
              <a:gd name="T62" fmla="*/ 22 w 95"/>
              <a:gd name="T63" fmla="*/ 29 h 96"/>
              <a:gd name="T64" fmla="*/ 19 w 95"/>
              <a:gd name="T65" fmla="*/ 31 h 96"/>
              <a:gd name="T66" fmla="*/ 17 w 95"/>
              <a:gd name="T67" fmla="*/ 35 h 96"/>
              <a:gd name="T68" fmla="*/ 16 w 95"/>
              <a:gd name="T69" fmla="*/ 40 h 96"/>
              <a:gd name="T70" fmla="*/ 18 w 95"/>
              <a:gd name="T71" fmla="*/ 46 h 96"/>
              <a:gd name="T72" fmla="*/ 23 w 95"/>
              <a:gd name="T73" fmla="*/ 51 h 96"/>
              <a:gd name="T74" fmla="*/ 25 w 95"/>
              <a:gd name="T75" fmla="*/ 52 h 96"/>
              <a:gd name="T76" fmla="*/ 27 w 95"/>
              <a:gd name="T77" fmla="*/ 54 h 96"/>
              <a:gd name="T78" fmla="*/ 28 w 95"/>
              <a:gd name="T79" fmla="*/ 55 h 96"/>
              <a:gd name="T80" fmla="*/ 28 w 95"/>
              <a:gd name="T81" fmla="*/ 57 h 96"/>
              <a:gd name="T82" fmla="*/ 28 w 95"/>
              <a:gd name="T83" fmla="*/ 58 h 96"/>
              <a:gd name="T84" fmla="*/ 27 w 95"/>
              <a:gd name="T85" fmla="*/ 60 h 96"/>
              <a:gd name="T86" fmla="*/ 26 w 95"/>
              <a:gd name="T87" fmla="*/ 61 h 96"/>
              <a:gd name="T88" fmla="*/ 24 w 95"/>
              <a:gd name="T89" fmla="*/ 61 h 96"/>
              <a:gd name="T90" fmla="*/ 20 w 95"/>
              <a:gd name="T91" fmla="*/ 60 h 96"/>
              <a:gd name="T92" fmla="*/ 16 w 95"/>
              <a:gd name="T93" fmla="*/ 57 h 96"/>
              <a:gd name="T94" fmla="*/ 18 w 95"/>
              <a:gd name="T95" fmla="*/ 66 h 96"/>
              <a:gd name="T96" fmla="*/ 21 w 95"/>
              <a:gd name="T97" fmla="*/ 67 h 96"/>
              <a:gd name="T98" fmla="*/ 27 w 95"/>
              <a:gd name="T99" fmla="*/ 68 h 96"/>
              <a:gd name="T100" fmla="*/ 31 w 95"/>
              <a:gd name="T101" fmla="*/ 66 h 96"/>
              <a:gd name="T102" fmla="*/ 34 w 95"/>
              <a:gd name="T103" fmla="*/ 63 h 96"/>
              <a:gd name="T104" fmla="*/ 36 w 95"/>
              <a:gd name="T105"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96">
                <a:moveTo>
                  <a:pt x="87" y="55"/>
                </a:moveTo>
                <a:cubicBezTo>
                  <a:pt x="85" y="62"/>
                  <a:pt x="80" y="67"/>
                  <a:pt x="74" y="70"/>
                </a:cubicBezTo>
                <a:cubicBezTo>
                  <a:pt x="74" y="75"/>
                  <a:pt x="70" y="79"/>
                  <a:pt x="65" y="79"/>
                </a:cubicBezTo>
                <a:cubicBezTo>
                  <a:pt x="63" y="79"/>
                  <a:pt x="62" y="79"/>
                  <a:pt x="60" y="78"/>
                </a:cubicBezTo>
                <a:cubicBezTo>
                  <a:pt x="60" y="72"/>
                  <a:pt x="60" y="72"/>
                  <a:pt x="60" y="72"/>
                </a:cubicBezTo>
                <a:cubicBezTo>
                  <a:pt x="60" y="71"/>
                  <a:pt x="60" y="71"/>
                  <a:pt x="60" y="71"/>
                </a:cubicBezTo>
                <a:cubicBezTo>
                  <a:pt x="60" y="67"/>
                  <a:pt x="60" y="67"/>
                  <a:pt x="60" y="67"/>
                </a:cubicBezTo>
                <a:cubicBezTo>
                  <a:pt x="60" y="67"/>
                  <a:pt x="60" y="67"/>
                  <a:pt x="60" y="67"/>
                </a:cubicBezTo>
                <a:cubicBezTo>
                  <a:pt x="60" y="61"/>
                  <a:pt x="60" y="61"/>
                  <a:pt x="60" y="61"/>
                </a:cubicBezTo>
                <a:cubicBezTo>
                  <a:pt x="62" y="60"/>
                  <a:pt x="63" y="60"/>
                  <a:pt x="65" y="60"/>
                </a:cubicBezTo>
                <a:cubicBezTo>
                  <a:pt x="68" y="60"/>
                  <a:pt x="72" y="62"/>
                  <a:pt x="73" y="65"/>
                </a:cubicBezTo>
                <a:cubicBezTo>
                  <a:pt x="77" y="63"/>
                  <a:pt x="81" y="60"/>
                  <a:pt x="83" y="55"/>
                </a:cubicBezTo>
                <a:cubicBezTo>
                  <a:pt x="79" y="54"/>
                  <a:pt x="76" y="50"/>
                  <a:pt x="76" y="46"/>
                </a:cubicBezTo>
                <a:cubicBezTo>
                  <a:pt x="76" y="42"/>
                  <a:pt x="78" y="39"/>
                  <a:pt x="81" y="37"/>
                </a:cubicBezTo>
                <a:cubicBezTo>
                  <a:pt x="79" y="34"/>
                  <a:pt x="77" y="31"/>
                  <a:pt x="73" y="30"/>
                </a:cubicBezTo>
                <a:cubicBezTo>
                  <a:pt x="72" y="33"/>
                  <a:pt x="68" y="35"/>
                  <a:pt x="65" y="35"/>
                </a:cubicBezTo>
                <a:cubicBezTo>
                  <a:pt x="63" y="35"/>
                  <a:pt x="61" y="35"/>
                  <a:pt x="60" y="34"/>
                </a:cubicBezTo>
                <a:cubicBezTo>
                  <a:pt x="60" y="17"/>
                  <a:pt x="60" y="17"/>
                  <a:pt x="60" y="17"/>
                </a:cubicBezTo>
                <a:cubicBezTo>
                  <a:pt x="61" y="17"/>
                  <a:pt x="63" y="16"/>
                  <a:pt x="65" y="16"/>
                </a:cubicBezTo>
                <a:cubicBezTo>
                  <a:pt x="70" y="16"/>
                  <a:pt x="74" y="20"/>
                  <a:pt x="74" y="25"/>
                </a:cubicBezTo>
                <a:cubicBezTo>
                  <a:pt x="79" y="27"/>
                  <a:pt x="83" y="31"/>
                  <a:pt x="86" y="36"/>
                </a:cubicBezTo>
                <a:cubicBezTo>
                  <a:pt x="91" y="36"/>
                  <a:pt x="95" y="41"/>
                  <a:pt x="95" y="46"/>
                </a:cubicBezTo>
                <a:cubicBezTo>
                  <a:pt x="95" y="51"/>
                  <a:pt x="92" y="55"/>
                  <a:pt x="87" y="55"/>
                </a:cubicBezTo>
                <a:close/>
                <a:moveTo>
                  <a:pt x="56" y="0"/>
                </a:moveTo>
                <a:cubicBezTo>
                  <a:pt x="56" y="96"/>
                  <a:pt x="56" y="96"/>
                  <a:pt x="56" y="96"/>
                </a:cubicBezTo>
                <a:cubicBezTo>
                  <a:pt x="0" y="83"/>
                  <a:pt x="0" y="83"/>
                  <a:pt x="0" y="83"/>
                </a:cubicBezTo>
                <a:cubicBezTo>
                  <a:pt x="0" y="13"/>
                  <a:pt x="0" y="13"/>
                  <a:pt x="0" y="13"/>
                </a:cubicBezTo>
                <a:lnTo>
                  <a:pt x="56" y="0"/>
                </a:lnTo>
                <a:close/>
                <a:moveTo>
                  <a:pt x="36" y="56"/>
                </a:moveTo>
                <a:cubicBezTo>
                  <a:pt x="36" y="56"/>
                  <a:pt x="36" y="55"/>
                  <a:pt x="36" y="54"/>
                </a:cubicBezTo>
                <a:cubicBezTo>
                  <a:pt x="35" y="54"/>
                  <a:pt x="35" y="53"/>
                  <a:pt x="35" y="53"/>
                </a:cubicBezTo>
                <a:cubicBezTo>
                  <a:pt x="35" y="52"/>
                  <a:pt x="35" y="51"/>
                  <a:pt x="34" y="51"/>
                </a:cubicBezTo>
                <a:cubicBezTo>
                  <a:pt x="34" y="50"/>
                  <a:pt x="34" y="50"/>
                  <a:pt x="33" y="49"/>
                </a:cubicBezTo>
                <a:cubicBezTo>
                  <a:pt x="33" y="49"/>
                  <a:pt x="33" y="48"/>
                  <a:pt x="32" y="48"/>
                </a:cubicBezTo>
                <a:cubicBezTo>
                  <a:pt x="32" y="48"/>
                  <a:pt x="32" y="47"/>
                  <a:pt x="31" y="47"/>
                </a:cubicBezTo>
                <a:cubicBezTo>
                  <a:pt x="31" y="46"/>
                  <a:pt x="30" y="46"/>
                  <a:pt x="29" y="46"/>
                </a:cubicBezTo>
                <a:cubicBezTo>
                  <a:pt x="29" y="45"/>
                  <a:pt x="28" y="45"/>
                  <a:pt x="28" y="44"/>
                </a:cubicBezTo>
                <a:cubicBezTo>
                  <a:pt x="27" y="44"/>
                  <a:pt x="27" y="44"/>
                  <a:pt x="26" y="44"/>
                </a:cubicBezTo>
                <a:cubicBezTo>
                  <a:pt x="26" y="43"/>
                  <a:pt x="26" y="43"/>
                  <a:pt x="25" y="43"/>
                </a:cubicBezTo>
                <a:cubicBezTo>
                  <a:pt x="25" y="43"/>
                  <a:pt x="25" y="42"/>
                  <a:pt x="24" y="42"/>
                </a:cubicBezTo>
                <a:cubicBezTo>
                  <a:pt x="24" y="42"/>
                  <a:pt x="24" y="42"/>
                  <a:pt x="24" y="42"/>
                </a:cubicBezTo>
                <a:cubicBezTo>
                  <a:pt x="24" y="41"/>
                  <a:pt x="24" y="41"/>
                  <a:pt x="23" y="41"/>
                </a:cubicBezTo>
                <a:cubicBezTo>
                  <a:pt x="23" y="41"/>
                  <a:pt x="23" y="41"/>
                  <a:pt x="23" y="40"/>
                </a:cubicBezTo>
                <a:cubicBezTo>
                  <a:pt x="23" y="40"/>
                  <a:pt x="23" y="40"/>
                  <a:pt x="23" y="39"/>
                </a:cubicBezTo>
                <a:cubicBezTo>
                  <a:pt x="23" y="39"/>
                  <a:pt x="23" y="39"/>
                  <a:pt x="23" y="39"/>
                </a:cubicBezTo>
                <a:cubicBezTo>
                  <a:pt x="23" y="38"/>
                  <a:pt x="23" y="38"/>
                  <a:pt x="23" y="38"/>
                </a:cubicBezTo>
                <a:cubicBezTo>
                  <a:pt x="23" y="38"/>
                  <a:pt x="23" y="37"/>
                  <a:pt x="23" y="37"/>
                </a:cubicBezTo>
                <a:cubicBezTo>
                  <a:pt x="23" y="37"/>
                  <a:pt x="23" y="37"/>
                  <a:pt x="23" y="36"/>
                </a:cubicBezTo>
                <a:cubicBezTo>
                  <a:pt x="24" y="36"/>
                  <a:pt x="24" y="36"/>
                  <a:pt x="24" y="36"/>
                </a:cubicBezTo>
                <a:cubicBezTo>
                  <a:pt x="24" y="36"/>
                  <a:pt x="24" y="35"/>
                  <a:pt x="25" y="35"/>
                </a:cubicBezTo>
                <a:cubicBezTo>
                  <a:pt x="25" y="35"/>
                  <a:pt x="25" y="35"/>
                  <a:pt x="25" y="35"/>
                </a:cubicBezTo>
                <a:cubicBezTo>
                  <a:pt x="26" y="35"/>
                  <a:pt x="26" y="35"/>
                  <a:pt x="26" y="35"/>
                </a:cubicBezTo>
                <a:cubicBezTo>
                  <a:pt x="26" y="35"/>
                  <a:pt x="27" y="35"/>
                  <a:pt x="27" y="35"/>
                </a:cubicBezTo>
                <a:cubicBezTo>
                  <a:pt x="28" y="35"/>
                  <a:pt x="28" y="35"/>
                  <a:pt x="29" y="35"/>
                </a:cubicBezTo>
                <a:cubicBezTo>
                  <a:pt x="30" y="35"/>
                  <a:pt x="30" y="35"/>
                  <a:pt x="31" y="35"/>
                </a:cubicBezTo>
                <a:cubicBezTo>
                  <a:pt x="31" y="35"/>
                  <a:pt x="32" y="36"/>
                  <a:pt x="33" y="36"/>
                </a:cubicBezTo>
                <a:cubicBezTo>
                  <a:pt x="33" y="36"/>
                  <a:pt x="34" y="37"/>
                  <a:pt x="34" y="37"/>
                </a:cubicBezTo>
                <a:cubicBezTo>
                  <a:pt x="34" y="29"/>
                  <a:pt x="34" y="29"/>
                  <a:pt x="34" y="29"/>
                </a:cubicBezTo>
                <a:cubicBezTo>
                  <a:pt x="34" y="29"/>
                  <a:pt x="33" y="28"/>
                  <a:pt x="33" y="28"/>
                </a:cubicBezTo>
                <a:cubicBezTo>
                  <a:pt x="32" y="28"/>
                  <a:pt x="31" y="28"/>
                  <a:pt x="31" y="28"/>
                </a:cubicBezTo>
                <a:cubicBezTo>
                  <a:pt x="30" y="28"/>
                  <a:pt x="30" y="28"/>
                  <a:pt x="29" y="28"/>
                </a:cubicBezTo>
                <a:cubicBezTo>
                  <a:pt x="28" y="28"/>
                  <a:pt x="27" y="28"/>
                  <a:pt x="27" y="28"/>
                </a:cubicBezTo>
                <a:cubicBezTo>
                  <a:pt x="26" y="28"/>
                  <a:pt x="25" y="28"/>
                  <a:pt x="24" y="28"/>
                </a:cubicBezTo>
                <a:cubicBezTo>
                  <a:pt x="24" y="28"/>
                  <a:pt x="23" y="28"/>
                  <a:pt x="22" y="29"/>
                </a:cubicBezTo>
                <a:cubicBezTo>
                  <a:pt x="22" y="29"/>
                  <a:pt x="21" y="29"/>
                  <a:pt x="20" y="30"/>
                </a:cubicBezTo>
                <a:cubicBezTo>
                  <a:pt x="20" y="30"/>
                  <a:pt x="19" y="31"/>
                  <a:pt x="19" y="31"/>
                </a:cubicBezTo>
                <a:cubicBezTo>
                  <a:pt x="18" y="32"/>
                  <a:pt x="18" y="32"/>
                  <a:pt x="18" y="33"/>
                </a:cubicBezTo>
                <a:cubicBezTo>
                  <a:pt x="17" y="34"/>
                  <a:pt x="17" y="34"/>
                  <a:pt x="17" y="35"/>
                </a:cubicBezTo>
                <a:cubicBezTo>
                  <a:pt x="16" y="36"/>
                  <a:pt x="16" y="36"/>
                  <a:pt x="16" y="37"/>
                </a:cubicBezTo>
                <a:cubicBezTo>
                  <a:pt x="16" y="38"/>
                  <a:pt x="16" y="39"/>
                  <a:pt x="16" y="40"/>
                </a:cubicBezTo>
                <a:cubicBezTo>
                  <a:pt x="16" y="41"/>
                  <a:pt x="16" y="42"/>
                  <a:pt x="16" y="43"/>
                </a:cubicBezTo>
                <a:cubicBezTo>
                  <a:pt x="17" y="44"/>
                  <a:pt x="17" y="45"/>
                  <a:pt x="18" y="46"/>
                </a:cubicBezTo>
                <a:cubicBezTo>
                  <a:pt x="18" y="47"/>
                  <a:pt x="19" y="47"/>
                  <a:pt x="20" y="48"/>
                </a:cubicBezTo>
                <a:cubicBezTo>
                  <a:pt x="20" y="49"/>
                  <a:pt x="21" y="50"/>
                  <a:pt x="23" y="51"/>
                </a:cubicBezTo>
                <a:cubicBezTo>
                  <a:pt x="23" y="51"/>
                  <a:pt x="24" y="51"/>
                  <a:pt x="24" y="51"/>
                </a:cubicBezTo>
                <a:cubicBezTo>
                  <a:pt x="24" y="52"/>
                  <a:pt x="25" y="52"/>
                  <a:pt x="25" y="52"/>
                </a:cubicBezTo>
                <a:cubicBezTo>
                  <a:pt x="25" y="52"/>
                  <a:pt x="26" y="53"/>
                  <a:pt x="26" y="53"/>
                </a:cubicBezTo>
                <a:cubicBezTo>
                  <a:pt x="26" y="53"/>
                  <a:pt x="27" y="53"/>
                  <a:pt x="27" y="54"/>
                </a:cubicBezTo>
                <a:cubicBezTo>
                  <a:pt x="27" y="54"/>
                  <a:pt x="27" y="54"/>
                  <a:pt x="27" y="54"/>
                </a:cubicBezTo>
                <a:cubicBezTo>
                  <a:pt x="28" y="55"/>
                  <a:pt x="28" y="55"/>
                  <a:pt x="28" y="55"/>
                </a:cubicBezTo>
                <a:cubicBezTo>
                  <a:pt x="28" y="56"/>
                  <a:pt x="28" y="56"/>
                  <a:pt x="28" y="56"/>
                </a:cubicBezTo>
                <a:cubicBezTo>
                  <a:pt x="28" y="56"/>
                  <a:pt x="28" y="57"/>
                  <a:pt x="28" y="57"/>
                </a:cubicBezTo>
                <a:cubicBezTo>
                  <a:pt x="28" y="57"/>
                  <a:pt x="28" y="58"/>
                  <a:pt x="28" y="58"/>
                </a:cubicBezTo>
                <a:cubicBezTo>
                  <a:pt x="28" y="58"/>
                  <a:pt x="28" y="58"/>
                  <a:pt x="28" y="58"/>
                </a:cubicBezTo>
                <a:cubicBezTo>
                  <a:pt x="28" y="59"/>
                  <a:pt x="28" y="59"/>
                  <a:pt x="28" y="59"/>
                </a:cubicBezTo>
                <a:cubicBezTo>
                  <a:pt x="28" y="59"/>
                  <a:pt x="27" y="60"/>
                  <a:pt x="27" y="60"/>
                </a:cubicBezTo>
                <a:cubicBezTo>
                  <a:pt x="27" y="60"/>
                  <a:pt x="27" y="60"/>
                  <a:pt x="27" y="60"/>
                </a:cubicBezTo>
                <a:cubicBezTo>
                  <a:pt x="26" y="60"/>
                  <a:pt x="26" y="60"/>
                  <a:pt x="26" y="61"/>
                </a:cubicBezTo>
                <a:cubicBezTo>
                  <a:pt x="25" y="61"/>
                  <a:pt x="25" y="61"/>
                  <a:pt x="25" y="61"/>
                </a:cubicBezTo>
                <a:cubicBezTo>
                  <a:pt x="25" y="61"/>
                  <a:pt x="24" y="61"/>
                  <a:pt x="24" y="61"/>
                </a:cubicBezTo>
                <a:cubicBezTo>
                  <a:pt x="23" y="61"/>
                  <a:pt x="22" y="61"/>
                  <a:pt x="22" y="60"/>
                </a:cubicBezTo>
                <a:cubicBezTo>
                  <a:pt x="21" y="60"/>
                  <a:pt x="20" y="60"/>
                  <a:pt x="20" y="60"/>
                </a:cubicBezTo>
                <a:cubicBezTo>
                  <a:pt x="19" y="59"/>
                  <a:pt x="18" y="59"/>
                  <a:pt x="18" y="58"/>
                </a:cubicBezTo>
                <a:cubicBezTo>
                  <a:pt x="17" y="58"/>
                  <a:pt x="17" y="57"/>
                  <a:pt x="16" y="57"/>
                </a:cubicBezTo>
                <a:cubicBezTo>
                  <a:pt x="16" y="65"/>
                  <a:pt x="16" y="65"/>
                  <a:pt x="16" y="65"/>
                </a:cubicBezTo>
                <a:cubicBezTo>
                  <a:pt x="17" y="65"/>
                  <a:pt x="17" y="66"/>
                  <a:pt x="18" y="66"/>
                </a:cubicBezTo>
                <a:cubicBezTo>
                  <a:pt x="18" y="66"/>
                  <a:pt x="19" y="67"/>
                  <a:pt x="19" y="67"/>
                </a:cubicBezTo>
                <a:cubicBezTo>
                  <a:pt x="20" y="67"/>
                  <a:pt x="21" y="67"/>
                  <a:pt x="21" y="67"/>
                </a:cubicBezTo>
                <a:cubicBezTo>
                  <a:pt x="22" y="67"/>
                  <a:pt x="23" y="68"/>
                  <a:pt x="24" y="68"/>
                </a:cubicBezTo>
                <a:cubicBezTo>
                  <a:pt x="25" y="68"/>
                  <a:pt x="26" y="68"/>
                  <a:pt x="27" y="68"/>
                </a:cubicBezTo>
                <a:cubicBezTo>
                  <a:pt x="27" y="67"/>
                  <a:pt x="28" y="67"/>
                  <a:pt x="29" y="67"/>
                </a:cubicBezTo>
                <a:cubicBezTo>
                  <a:pt x="30" y="67"/>
                  <a:pt x="31" y="66"/>
                  <a:pt x="31" y="66"/>
                </a:cubicBezTo>
                <a:cubicBezTo>
                  <a:pt x="32" y="66"/>
                  <a:pt x="33" y="65"/>
                  <a:pt x="33" y="64"/>
                </a:cubicBezTo>
                <a:cubicBezTo>
                  <a:pt x="34" y="64"/>
                  <a:pt x="34" y="63"/>
                  <a:pt x="34" y="63"/>
                </a:cubicBezTo>
                <a:cubicBezTo>
                  <a:pt x="35" y="62"/>
                  <a:pt x="35" y="62"/>
                  <a:pt x="35" y="61"/>
                </a:cubicBezTo>
                <a:cubicBezTo>
                  <a:pt x="35" y="60"/>
                  <a:pt x="35" y="60"/>
                  <a:pt x="36" y="59"/>
                </a:cubicBezTo>
                <a:cubicBezTo>
                  <a:pt x="36" y="58"/>
                  <a:pt x="36" y="57"/>
                  <a:pt x="3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7" tIns="43928" rIns="87857"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05050"/>
              </a:solidFill>
            </a:endParaRPr>
          </a:p>
        </p:txBody>
      </p:sp>
      <p:sp>
        <p:nvSpPr>
          <p:cNvPr id="145" name="Freeform 144"/>
          <p:cNvSpPr>
            <a:spLocks noChangeAspect="1" noEditPoints="1"/>
          </p:cNvSpPr>
          <p:nvPr/>
        </p:nvSpPr>
        <p:spPr bwMode="auto">
          <a:xfrm>
            <a:off x="2902996" y="5733273"/>
            <a:ext cx="424685" cy="428255"/>
          </a:xfrm>
          <a:custGeom>
            <a:avLst/>
            <a:gdLst>
              <a:gd name="T0" fmla="*/ 96 w 96"/>
              <a:gd name="T1" fmla="*/ 72 h 96"/>
              <a:gd name="T2" fmla="*/ 60 w 96"/>
              <a:gd name="T3" fmla="*/ 76 h 96"/>
              <a:gd name="T4" fmla="*/ 70 w 96"/>
              <a:gd name="T5" fmla="*/ 57 h 96"/>
              <a:gd name="T6" fmla="*/ 74 w 96"/>
              <a:gd name="T7" fmla="*/ 57 h 96"/>
              <a:gd name="T8" fmla="*/ 72 w 96"/>
              <a:gd name="T9" fmla="*/ 50 h 96"/>
              <a:gd name="T10" fmla="*/ 92 w 96"/>
              <a:gd name="T11" fmla="*/ 24 h 96"/>
              <a:gd name="T12" fmla="*/ 60 w 96"/>
              <a:gd name="T13" fmla="*/ 41 h 96"/>
              <a:gd name="T14" fmla="*/ 35 w 96"/>
              <a:gd name="T15" fmla="*/ 43 h 96"/>
              <a:gd name="T16" fmla="*/ 33 w 96"/>
              <a:gd name="T17" fmla="*/ 39 h 96"/>
              <a:gd name="T18" fmla="*/ 30 w 96"/>
              <a:gd name="T19" fmla="*/ 37 h 96"/>
              <a:gd name="T20" fmla="*/ 27 w 96"/>
              <a:gd name="T21" fmla="*/ 36 h 96"/>
              <a:gd name="T22" fmla="*/ 24 w 96"/>
              <a:gd name="T23" fmla="*/ 37 h 96"/>
              <a:gd name="T24" fmla="*/ 21 w 96"/>
              <a:gd name="T25" fmla="*/ 40 h 96"/>
              <a:gd name="T26" fmla="*/ 20 w 96"/>
              <a:gd name="T27" fmla="*/ 44 h 96"/>
              <a:gd name="T28" fmla="*/ 19 w 96"/>
              <a:gd name="T29" fmla="*/ 48 h 96"/>
              <a:gd name="T30" fmla="*/ 20 w 96"/>
              <a:gd name="T31" fmla="*/ 53 h 96"/>
              <a:gd name="T32" fmla="*/ 22 w 96"/>
              <a:gd name="T33" fmla="*/ 57 h 96"/>
              <a:gd name="T34" fmla="*/ 24 w 96"/>
              <a:gd name="T35" fmla="*/ 59 h 96"/>
              <a:gd name="T36" fmla="*/ 27 w 96"/>
              <a:gd name="T37" fmla="*/ 60 h 96"/>
              <a:gd name="T38" fmla="*/ 30 w 96"/>
              <a:gd name="T39" fmla="*/ 60 h 96"/>
              <a:gd name="T40" fmla="*/ 33 w 96"/>
              <a:gd name="T41" fmla="*/ 57 h 96"/>
              <a:gd name="T42" fmla="*/ 35 w 96"/>
              <a:gd name="T43" fmla="*/ 54 h 96"/>
              <a:gd name="T44" fmla="*/ 35 w 96"/>
              <a:gd name="T45" fmla="*/ 48 h 96"/>
              <a:gd name="T46" fmla="*/ 35 w 96"/>
              <a:gd name="T47" fmla="*/ 43 h 96"/>
              <a:gd name="T48" fmla="*/ 56 w 96"/>
              <a:gd name="T49" fmla="*/ 96 h 96"/>
              <a:gd name="T50" fmla="*/ 0 w 96"/>
              <a:gd name="T51" fmla="*/ 13 h 96"/>
              <a:gd name="T52" fmla="*/ 44 w 96"/>
              <a:gd name="T53" fmla="*/ 48 h 96"/>
              <a:gd name="T54" fmla="*/ 43 w 96"/>
              <a:gd name="T55" fmla="*/ 39 h 96"/>
              <a:gd name="T56" fmla="*/ 39 w 96"/>
              <a:gd name="T57" fmla="*/ 33 h 96"/>
              <a:gd name="T58" fmla="*/ 34 w 96"/>
              <a:gd name="T59" fmla="*/ 29 h 96"/>
              <a:gd name="T60" fmla="*/ 27 w 96"/>
              <a:gd name="T61" fmla="*/ 28 h 96"/>
              <a:gd name="T62" fmla="*/ 21 w 96"/>
              <a:gd name="T63" fmla="*/ 30 h 96"/>
              <a:gd name="T64" fmla="*/ 16 w 96"/>
              <a:gd name="T65" fmla="*/ 34 h 96"/>
              <a:gd name="T66" fmla="*/ 13 w 96"/>
              <a:gd name="T67" fmla="*/ 41 h 96"/>
              <a:gd name="T68" fmla="*/ 12 w 96"/>
              <a:gd name="T69" fmla="*/ 49 h 96"/>
              <a:gd name="T70" fmla="*/ 13 w 96"/>
              <a:gd name="T71" fmla="*/ 56 h 96"/>
              <a:gd name="T72" fmla="*/ 16 w 96"/>
              <a:gd name="T73" fmla="*/ 62 h 96"/>
              <a:gd name="T74" fmla="*/ 21 w 96"/>
              <a:gd name="T75" fmla="*/ 66 h 96"/>
              <a:gd name="T76" fmla="*/ 27 w 96"/>
              <a:gd name="T77" fmla="*/ 68 h 96"/>
              <a:gd name="T78" fmla="*/ 34 w 96"/>
              <a:gd name="T79" fmla="*/ 67 h 96"/>
              <a:gd name="T80" fmla="*/ 39 w 96"/>
              <a:gd name="T81" fmla="*/ 63 h 96"/>
              <a:gd name="T82" fmla="*/ 43 w 96"/>
              <a:gd name="T83" fmla="*/ 57 h 96"/>
              <a:gd name="T84" fmla="*/ 44 w 96"/>
              <a:gd name="T85"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 h="96">
                <a:moveTo>
                  <a:pt x="96" y="36"/>
                </a:moveTo>
                <a:cubicBezTo>
                  <a:pt x="96" y="72"/>
                  <a:pt x="96" y="72"/>
                  <a:pt x="96" y="72"/>
                </a:cubicBezTo>
                <a:cubicBezTo>
                  <a:pt x="96" y="74"/>
                  <a:pt x="94" y="76"/>
                  <a:pt x="92" y="76"/>
                </a:cubicBezTo>
                <a:cubicBezTo>
                  <a:pt x="60" y="76"/>
                  <a:pt x="60" y="76"/>
                  <a:pt x="60" y="76"/>
                </a:cubicBezTo>
                <a:cubicBezTo>
                  <a:pt x="60" y="48"/>
                  <a:pt x="60" y="48"/>
                  <a:pt x="60" y="48"/>
                </a:cubicBezTo>
                <a:cubicBezTo>
                  <a:pt x="70" y="57"/>
                  <a:pt x="70" y="57"/>
                  <a:pt x="70" y="57"/>
                </a:cubicBezTo>
                <a:cubicBezTo>
                  <a:pt x="71" y="57"/>
                  <a:pt x="71" y="57"/>
                  <a:pt x="72" y="57"/>
                </a:cubicBezTo>
                <a:cubicBezTo>
                  <a:pt x="73" y="57"/>
                  <a:pt x="73" y="57"/>
                  <a:pt x="74" y="57"/>
                </a:cubicBezTo>
                <a:lnTo>
                  <a:pt x="96" y="36"/>
                </a:lnTo>
                <a:close/>
                <a:moveTo>
                  <a:pt x="72" y="50"/>
                </a:moveTo>
                <a:cubicBezTo>
                  <a:pt x="96" y="28"/>
                  <a:pt x="96" y="28"/>
                  <a:pt x="96" y="28"/>
                </a:cubicBezTo>
                <a:cubicBezTo>
                  <a:pt x="96" y="26"/>
                  <a:pt x="94" y="24"/>
                  <a:pt x="92" y="24"/>
                </a:cubicBezTo>
                <a:cubicBezTo>
                  <a:pt x="60" y="24"/>
                  <a:pt x="60" y="24"/>
                  <a:pt x="60" y="24"/>
                </a:cubicBezTo>
                <a:cubicBezTo>
                  <a:pt x="60" y="41"/>
                  <a:pt x="60" y="41"/>
                  <a:pt x="60" y="41"/>
                </a:cubicBezTo>
                <a:lnTo>
                  <a:pt x="72" y="50"/>
                </a:lnTo>
                <a:close/>
                <a:moveTo>
                  <a:pt x="35" y="43"/>
                </a:moveTo>
                <a:cubicBezTo>
                  <a:pt x="34" y="42"/>
                  <a:pt x="34" y="42"/>
                  <a:pt x="34" y="41"/>
                </a:cubicBezTo>
                <a:cubicBezTo>
                  <a:pt x="34" y="40"/>
                  <a:pt x="33" y="40"/>
                  <a:pt x="33" y="39"/>
                </a:cubicBezTo>
                <a:cubicBezTo>
                  <a:pt x="33" y="39"/>
                  <a:pt x="32" y="38"/>
                  <a:pt x="32" y="38"/>
                </a:cubicBezTo>
                <a:cubicBezTo>
                  <a:pt x="31" y="37"/>
                  <a:pt x="31" y="37"/>
                  <a:pt x="30" y="37"/>
                </a:cubicBezTo>
                <a:cubicBezTo>
                  <a:pt x="30" y="37"/>
                  <a:pt x="30" y="36"/>
                  <a:pt x="29" y="36"/>
                </a:cubicBezTo>
                <a:cubicBezTo>
                  <a:pt x="28" y="36"/>
                  <a:pt x="28" y="36"/>
                  <a:pt x="27" y="36"/>
                </a:cubicBezTo>
                <a:cubicBezTo>
                  <a:pt x="27" y="36"/>
                  <a:pt x="26" y="36"/>
                  <a:pt x="25" y="36"/>
                </a:cubicBezTo>
                <a:cubicBezTo>
                  <a:pt x="25" y="37"/>
                  <a:pt x="24" y="37"/>
                  <a:pt x="24" y="37"/>
                </a:cubicBezTo>
                <a:cubicBezTo>
                  <a:pt x="23" y="37"/>
                  <a:pt x="23" y="38"/>
                  <a:pt x="23" y="38"/>
                </a:cubicBezTo>
                <a:cubicBezTo>
                  <a:pt x="22" y="39"/>
                  <a:pt x="22" y="39"/>
                  <a:pt x="21" y="40"/>
                </a:cubicBezTo>
                <a:cubicBezTo>
                  <a:pt x="21" y="40"/>
                  <a:pt x="21" y="41"/>
                  <a:pt x="20" y="42"/>
                </a:cubicBezTo>
                <a:cubicBezTo>
                  <a:pt x="20" y="42"/>
                  <a:pt x="20" y="43"/>
                  <a:pt x="20" y="44"/>
                </a:cubicBezTo>
                <a:cubicBezTo>
                  <a:pt x="20" y="44"/>
                  <a:pt x="20" y="45"/>
                  <a:pt x="19" y="46"/>
                </a:cubicBezTo>
                <a:cubicBezTo>
                  <a:pt x="19" y="47"/>
                  <a:pt x="19" y="47"/>
                  <a:pt x="19" y="48"/>
                </a:cubicBezTo>
                <a:cubicBezTo>
                  <a:pt x="19" y="49"/>
                  <a:pt x="19" y="50"/>
                  <a:pt x="20" y="51"/>
                </a:cubicBezTo>
                <a:cubicBezTo>
                  <a:pt x="20" y="52"/>
                  <a:pt x="20" y="52"/>
                  <a:pt x="20" y="53"/>
                </a:cubicBezTo>
                <a:cubicBezTo>
                  <a:pt x="20" y="54"/>
                  <a:pt x="20" y="55"/>
                  <a:pt x="21" y="55"/>
                </a:cubicBezTo>
                <a:cubicBezTo>
                  <a:pt x="21" y="56"/>
                  <a:pt x="21" y="56"/>
                  <a:pt x="22" y="57"/>
                </a:cubicBezTo>
                <a:cubicBezTo>
                  <a:pt x="22" y="58"/>
                  <a:pt x="22" y="58"/>
                  <a:pt x="23" y="58"/>
                </a:cubicBezTo>
                <a:cubicBezTo>
                  <a:pt x="23" y="59"/>
                  <a:pt x="24" y="59"/>
                  <a:pt x="24" y="59"/>
                </a:cubicBezTo>
                <a:cubicBezTo>
                  <a:pt x="24" y="60"/>
                  <a:pt x="25" y="60"/>
                  <a:pt x="25" y="60"/>
                </a:cubicBezTo>
                <a:cubicBezTo>
                  <a:pt x="26" y="60"/>
                  <a:pt x="27" y="60"/>
                  <a:pt x="27" y="60"/>
                </a:cubicBezTo>
                <a:cubicBezTo>
                  <a:pt x="28" y="60"/>
                  <a:pt x="28" y="60"/>
                  <a:pt x="29" y="60"/>
                </a:cubicBezTo>
                <a:cubicBezTo>
                  <a:pt x="29" y="60"/>
                  <a:pt x="30" y="60"/>
                  <a:pt x="30" y="60"/>
                </a:cubicBezTo>
                <a:cubicBezTo>
                  <a:pt x="31" y="59"/>
                  <a:pt x="31" y="59"/>
                  <a:pt x="32" y="59"/>
                </a:cubicBezTo>
                <a:cubicBezTo>
                  <a:pt x="32" y="58"/>
                  <a:pt x="32" y="58"/>
                  <a:pt x="33" y="57"/>
                </a:cubicBezTo>
                <a:cubicBezTo>
                  <a:pt x="33" y="57"/>
                  <a:pt x="34" y="56"/>
                  <a:pt x="34" y="56"/>
                </a:cubicBezTo>
                <a:cubicBezTo>
                  <a:pt x="34" y="55"/>
                  <a:pt x="34" y="54"/>
                  <a:pt x="35" y="54"/>
                </a:cubicBezTo>
                <a:cubicBezTo>
                  <a:pt x="35" y="53"/>
                  <a:pt x="35" y="52"/>
                  <a:pt x="35" y="51"/>
                </a:cubicBezTo>
                <a:cubicBezTo>
                  <a:pt x="35" y="50"/>
                  <a:pt x="35" y="49"/>
                  <a:pt x="35" y="48"/>
                </a:cubicBezTo>
                <a:cubicBezTo>
                  <a:pt x="35" y="47"/>
                  <a:pt x="35" y="46"/>
                  <a:pt x="35" y="46"/>
                </a:cubicBezTo>
                <a:cubicBezTo>
                  <a:pt x="35" y="45"/>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3" y="42"/>
                  <a:pt x="43" y="41"/>
                  <a:pt x="43" y="39"/>
                </a:cubicBezTo>
                <a:cubicBezTo>
                  <a:pt x="42" y="38"/>
                  <a:pt x="42" y="37"/>
                  <a:pt x="41" y="36"/>
                </a:cubicBezTo>
                <a:cubicBezTo>
                  <a:pt x="41" y="35"/>
                  <a:pt x="40" y="34"/>
                  <a:pt x="39" y="33"/>
                </a:cubicBezTo>
                <a:cubicBezTo>
                  <a:pt x="38" y="32"/>
                  <a:pt x="38" y="31"/>
                  <a:pt x="37" y="31"/>
                </a:cubicBezTo>
                <a:cubicBezTo>
                  <a:pt x="36" y="30"/>
                  <a:pt x="35" y="30"/>
                  <a:pt x="34" y="29"/>
                </a:cubicBezTo>
                <a:cubicBezTo>
                  <a:pt x="33" y="29"/>
                  <a:pt x="32" y="29"/>
                  <a:pt x="31" y="28"/>
                </a:cubicBezTo>
                <a:cubicBezTo>
                  <a:pt x="30" y="28"/>
                  <a:pt x="29" y="28"/>
                  <a:pt x="27" y="28"/>
                </a:cubicBezTo>
                <a:cubicBezTo>
                  <a:pt x="26" y="28"/>
                  <a:pt x="25" y="28"/>
                  <a:pt x="24" y="29"/>
                </a:cubicBezTo>
                <a:cubicBezTo>
                  <a:pt x="23" y="29"/>
                  <a:pt x="22" y="29"/>
                  <a:pt x="21" y="30"/>
                </a:cubicBezTo>
                <a:cubicBezTo>
                  <a:pt x="20" y="31"/>
                  <a:pt x="19" y="31"/>
                  <a:pt x="18" y="32"/>
                </a:cubicBezTo>
                <a:cubicBezTo>
                  <a:pt x="17" y="33"/>
                  <a:pt x="17" y="34"/>
                  <a:pt x="16" y="34"/>
                </a:cubicBezTo>
                <a:cubicBezTo>
                  <a:pt x="15" y="35"/>
                  <a:pt x="15" y="36"/>
                  <a:pt x="14" y="37"/>
                </a:cubicBezTo>
                <a:cubicBezTo>
                  <a:pt x="14" y="39"/>
                  <a:pt x="13" y="40"/>
                  <a:pt x="13" y="41"/>
                </a:cubicBezTo>
                <a:cubicBezTo>
                  <a:pt x="13" y="42"/>
                  <a:pt x="12" y="43"/>
                  <a:pt x="12" y="45"/>
                </a:cubicBezTo>
                <a:cubicBezTo>
                  <a:pt x="12" y="46"/>
                  <a:pt x="12" y="47"/>
                  <a:pt x="12" y="49"/>
                </a:cubicBezTo>
                <a:cubicBezTo>
                  <a:pt x="12" y="50"/>
                  <a:pt x="12" y="51"/>
                  <a:pt x="12" y="53"/>
                </a:cubicBezTo>
                <a:cubicBezTo>
                  <a:pt x="12" y="54"/>
                  <a:pt x="13" y="55"/>
                  <a:pt x="13" y="56"/>
                </a:cubicBezTo>
                <a:cubicBezTo>
                  <a:pt x="13" y="57"/>
                  <a:pt x="14" y="58"/>
                  <a:pt x="14" y="59"/>
                </a:cubicBezTo>
                <a:cubicBezTo>
                  <a:pt x="15" y="60"/>
                  <a:pt x="15" y="61"/>
                  <a:pt x="16" y="62"/>
                </a:cubicBezTo>
                <a:cubicBezTo>
                  <a:pt x="17" y="63"/>
                  <a:pt x="17" y="64"/>
                  <a:pt x="18" y="65"/>
                </a:cubicBezTo>
                <a:cubicBezTo>
                  <a:pt x="19" y="65"/>
                  <a:pt x="20" y="66"/>
                  <a:pt x="21" y="66"/>
                </a:cubicBezTo>
                <a:cubicBezTo>
                  <a:pt x="22" y="67"/>
                  <a:pt x="23" y="67"/>
                  <a:pt x="24" y="68"/>
                </a:cubicBezTo>
                <a:cubicBezTo>
                  <a:pt x="25" y="68"/>
                  <a:pt x="26" y="68"/>
                  <a:pt x="27" y="68"/>
                </a:cubicBezTo>
                <a:cubicBezTo>
                  <a:pt x="28" y="68"/>
                  <a:pt x="29" y="68"/>
                  <a:pt x="30" y="68"/>
                </a:cubicBezTo>
                <a:cubicBezTo>
                  <a:pt x="31" y="68"/>
                  <a:pt x="33" y="68"/>
                  <a:pt x="34" y="67"/>
                </a:cubicBezTo>
                <a:cubicBezTo>
                  <a:pt x="35" y="67"/>
                  <a:pt x="36" y="66"/>
                  <a:pt x="36" y="66"/>
                </a:cubicBezTo>
                <a:cubicBezTo>
                  <a:pt x="37" y="65"/>
                  <a:pt x="38" y="64"/>
                  <a:pt x="39" y="63"/>
                </a:cubicBezTo>
                <a:cubicBezTo>
                  <a:pt x="40" y="62"/>
                  <a:pt x="40" y="61"/>
                  <a:pt x="41" y="60"/>
                </a:cubicBezTo>
                <a:cubicBezTo>
                  <a:pt x="42" y="59"/>
                  <a:pt x="42" y="58"/>
                  <a:pt x="43" y="57"/>
                </a:cubicBezTo>
                <a:cubicBezTo>
                  <a:pt x="43" y="55"/>
                  <a:pt x="43" y="54"/>
                  <a:pt x="44" y="52"/>
                </a:cubicBezTo>
                <a:cubicBezTo>
                  <a:pt x="44" y="51"/>
                  <a:pt x="44" y="49"/>
                  <a:pt x="44" y="48"/>
                </a:cubicBezTo>
                <a:close/>
              </a:path>
            </a:pathLst>
          </a:custGeom>
          <a:solidFill>
            <a:schemeClr val="tx2">
              <a:lumMod val="95000"/>
            </a:schemeClr>
          </a:solidFill>
          <a:ln>
            <a:noFill/>
          </a:ln>
          <a:extLst/>
        </p:spPr>
        <p:txBody>
          <a:bodyPr vert="horz" wrap="square" lIns="87857" tIns="43928" rIns="87857"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05050"/>
              </a:solidFill>
            </a:endParaRPr>
          </a:p>
        </p:txBody>
      </p:sp>
      <p:sp>
        <p:nvSpPr>
          <p:cNvPr id="146" name="Freeform 145"/>
          <p:cNvSpPr>
            <a:spLocks noChangeAspect="1" noEditPoints="1"/>
          </p:cNvSpPr>
          <p:nvPr/>
        </p:nvSpPr>
        <p:spPr bwMode="auto">
          <a:xfrm>
            <a:off x="1054286" y="4269023"/>
            <a:ext cx="426294" cy="429861"/>
          </a:xfrm>
          <a:custGeom>
            <a:avLst/>
            <a:gdLst>
              <a:gd name="T0" fmla="*/ 92 w 96"/>
              <a:gd name="T1" fmla="*/ 12 h 96"/>
              <a:gd name="T2" fmla="*/ 60 w 96"/>
              <a:gd name="T3" fmla="*/ 12 h 96"/>
              <a:gd name="T4" fmla="*/ 60 w 96"/>
              <a:gd name="T5" fmla="*/ 60 h 96"/>
              <a:gd name="T6" fmla="*/ 84 w 96"/>
              <a:gd name="T7" fmla="*/ 60 h 96"/>
              <a:gd name="T8" fmla="*/ 84 w 96"/>
              <a:gd name="T9" fmla="*/ 64 h 96"/>
              <a:gd name="T10" fmla="*/ 60 w 96"/>
              <a:gd name="T11" fmla="*/ 64 h 96"/>
              <a:gd name="T12" fmla="*/ 60 w 96"/>
              <a:gd name="T13" fmla="*/ 72 h 96"/>
              <a:gd name="T14" fmla="*/ 84 w 96"/>
              <a:gd name="T15" fmla="*/ 72 h 96"/>
              <a:gd name="T16" fmla="*/ 84 w 96"/>
              <a:gd name="T17" fmla="*/ 76 h 96"/>
              <a:gd name="T18" fmla="*/ 60 w 96"/>
              <a:gd name="T19" fmla="*/ 76 h 96"/>
              <a:gd name="T20" fmla="*/ 60 w 96"/>
              <a:gd name="T21" fmla="*/ 84 h 96"/>
              <a:gd name="T22" fmla="*/ 92 w 96"/>
              <a:gd name="T23" fmla="*/ 84 h 96"/>
              <a:gd name="T24" fmla="*/ 96 w 96"/>
              <a:gd name="T25" fmla="*/ 80 h 96"/>
              <a:gd name="T26" fmla="*/ 96 w 96"/>
              <a:gd name="T27" fmla="*/ 16 h 96"/>
              <a:gd name="T28" fmla="*/ 92 w 96"/>
              <a:gd name="T29" fmla="*/ 12 h 96"/>
              <a:gd name="T30" fmla="*/ 66 w 96"/>
              <a:gd name="T31" fmla="*/ 52 h 96"/>
              <a:gd name="T32" fmla="*/ 60 w 96"/>
              <a:gd name="T33" fmla="*/ 50 h 96"/>
              <a:gd name="T34" fmla="*/ 60 w 96"/>
              <a:gd name="T35" fmla="*/ 30 h 96"/>
              <a:gd name="T36" fmla="*/ 68 w 96"/>
              <a:gd name="T37" fmla="*/ 28 h 96"/>
              <a:gd name="T38" fmla="*/ 68 w 96"/>
              <a:gd name="T39" fmla="*/ 40 h 96"/>
              <a:gd name="T40" fmla="*/ 79 w 96"/>
              <a:gd name="T41" fmla="*/ 40 h 96"/>
              <a:gd name="T42" fmla="*/ 66 w 96"/>
              <a:gd name="T43" fmla="*/ 52 h 96"/>
              <a:gd name="T44" fmla="*/ 72 w 96"/>
              <a:gd name="T45" fmla="*/ 36 h 96"/>
              <a:gd name="T46" fmla="*/ 72 w 96"/>
              <a:gd name="T47" fmla="*/ 24 h 96"/>
              <a:gd name="T48" fmla="*/ 84 w 96"/>
              <a:gd name="T49" fmla="*/ 36 h 96"/>
              <a:gd name="T50" fmla="*/ 72 w 96"/>
              <a:gd name="T51" fmla="*/ 36 h 96"/>
              <a:gd name="T52" fmla="*/ 32 w 96"/>
              <a:gd name="T53" fmla="*/ 38 h 96"/>
              <a:gd name="T54" fmla="*/ 33 w 96"/>
              <a:gd name="T55" fmla="*/ 41 h 96"/>
              <a:gd name="T56" fmla="*/ 32 w 96"/>
              <a:gd name="T57" fmla="*/ 44 h 96"/>
              <a:gd name="T58" fmla="*/ 31 w 96"/>
              <a:gd name="T59" fmla="*/ 46 h 96"/>
              <a:gd name="T60" fmla="*/ 29 w 96"/>
              <a:gd name="T61" fmla="*/ 47 h 96"/>
              <a:gd name="T62" fmla="*/ 27 w 96"/>
              <a:gd name="T63" fmla="*/ 47 h 96"/>
              <a:gd name="T64" fmla="*/ 24 w 96"/>
              <a:gd name="T65" fmla="*/ 47 h 96"/>
              <a:gd name="T66" fmla="*/ 24 w 96"/>
              <a:gd name="T67" fmla="*/ 47 h 96"/>
              <a:gd name="T68" fmla="*/ 24 w 96"/>
              <a:gd name="T69" fmla="*/ 35 h 96"/>
              <a:gd name="T70" fmla="*/ 27 w 96"/>
              <a:gd name="T71" fmla="*/ 35 h 96"/>
              <a:gd name="T72" fmla="*/ 29 w 96"/>
              <a:gd name="T73" fmla="*/ 35 h 96"/>
              <a:gd name="T74" fmla="*/ 31 w 96"/>
              <a:gd name="T75" fmla="*/ 36 h 96"/>
              <a:gd name="T76" fmla="*/ 32 w 96"/>
              <a:gd name="T77" fmla="*/ 38 h 96"/>
              <a:gd name="T78" fmla="*/ 0 w 96"/>
              <a:gd name="T79" fmla="*/ 13 h 96"/>
              <a:gd name="T80" fmla="*/ 0 w 96"/>
              <a:gd name="T81" fmla="*/ 83 h 96"/>
              <a:gd name="T82" fmla="*/ 56 w 96"/>
              <a:gd name="T83" fmla="*/ 96 h 96"/>
              <a:gd name="T84" fmla="*/ 56 w 96"/>
              <a:gd name="T85" fmla="*/ 0 h 96"/>
              <a:gd name="T86" fmla="*/ 0 w 96"/>
              <a:gd name="T87" fmla="*/ 13 h 96"/>
              <a:gd name="T88" fmla="*/ 41 w 96"/>
              <a:gd name="T89" fmla="*/ 43 h 96"/>
              <a:gd name="T90" fmla="*/ 40 w 96"/>
              <a:gd name="T91" fmla="*/ 46 h 96"/>
              <a:gd name="T92" fmla="*/ 39 w 96"/>
              <a:gd name="T93" fmla="*/ 48 h 96"/>
              <a:gd name="T94" fmla="*/ 38 w 96"/>
              <a:gd name="T95" fmla="*/ 50 h 96"/>
              <a:gd name="T96" fmla="*/ 35 w 96"/>
              <a:gd name="T97" fmla="*/ 52 h 96"/>
              <a:gd name="T98" fmla="*/ 33 w 96"/>
              <a:gd name="T99" fmla="*/ 53 h 96"/>
              <a:gd name="T100" fmla="*/ 30 w 96"/>
              <a:gd name="T101" fmla="*/ 54 h 96"/>
              <a:gd name="T102" fmla="*/ 27 w 96"/>
              <a:gd name="T103" fmla="*/ 54 h 96"/>
              <a:gd name="T104" fmla="*/ 24 w 96"/>
              <a:gd name="T105" fmla="*/ 54 h 96"/>
              <a:gd name="T106" fmla="*/ 24 w 96"/>
              <a:gd name="T107" fmla="*/ 68 h 96"/>
              <a:gd name="T108" fmla="*/ 16 w 96"/>
              <a:gd name="T109" fmla="*/ 67 h 96"/>
              <a:gd name="T110" fmla="*/ 16 w 96"/>
              <a:gd name="T111" fmla="*/ 29 h 96"/>
              <a:gd name="T112" fmla="*/ 28 w 96"/>
              <a:gd name="T113" fmla="*/ 28 h 96"/>
              <a:gd name="T114" fmla="*/ 34 w 96"/>
              <a:gd name="T115" fmla="*/ 29 h 96"/>
              <a:gd name="T116" fmla="*/ 38 w 96"/>
              <a:gd name="T117" fmla="*/ 31 h 96"/>
              <a:gd name="T118" fmla="*/ 41 w 96"/>
              <a:gd name="T119" fmla="*/ 35 h 96"/>
              <a:gd name="T120" fmla="*/ 41 w 96"/>
              <a:gd name="T121" fmla="*/ 40 h 96"/>
              <a:gd name="T122" fmla="*/ 41 w 96"/>
              <a:gd name="T123"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96">
                <a:moveTo>
                  <a:pt x="92" y="12"/>
                </a:moveTo>
                <a:cubicBezTo>
                  <a:pt x="60" y="12"/>
                  <a:pt x="60" y="12"/>
                  <a:pt x="60" y="12"/>
                </a:cubicBezTo>
                <a:cubicBezTo>
                  <a:pt x="60" y="60"/>
                  <a:pt x="60" y="60"/>
                  <a:pt x="60" y="60"/>
                </a:cubicBezTo>
                <a:cubicBezTo>
                  <a:pt x="84" y="60"/>
                  <a:pt x="84" y="60"/>
                  <a:pt x="84" y="60"/>
                </a:cubicBezTo>
                <a:cubicBezTo>
                  <a:pt x="84" y="64"/>
                  <a:pt x="84" y="64"/>
                  <a:pt x="84" y="64"/>
                </a:cubicBezTo>
                <a:cubicBezTo>
                  <a:pt x="60" y="64"/>
                  <a:pt x="60" y="64"/>
                  <a:pt x="60" y="64"/>
                </a:cubicBezTo>
                <a:cubicBezTo>
                  <a:pt x="60" y="72"/>
                  <a:pt x="60" y="72"/>
                  <a:pt x="60" y="72"/>
                </a:cubicBezTo>
                <a:cubicBezTo>
                  <a:pt x="84" y="72"/>
                  <a:pt x="84" y="72"/>
                  <a:pt x="84" y="72"/>
                </a:cubicBezTo>
                <a:cubicBezTo>
                  <a:pt x="84" y="76"/>
                  <a:pt x="84" y="76"/>
                  <a:pt x="84"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5"/>
                  <a:pt x="93" y="12"/>
                  <a:pt x="92" y="12"/>
                </a:cubicBezTo>
                <a:close/>
                <a:moveTo>
                  <a:pt x="66" y="52"/>
                </a:moveTo>
                <a:cubicBezTo>
                  <a:pt x="64" y="52"/>
                  <a:pt x="62" y="51"/>
                  <a:pt x="60" y="50"/>
                </a:cubicBezTo>
                <a:cubicBezTo>
                  <a:pt x="60" y="30"/>
                  <a:pt x="60" y="30"/>
                  <a:pt x="60" y="30"/>
                </a:cubicBezTo>
                <a:cubicBezTo>
                  <a:pt x="62" y="29"/>
                  <a:pt x="65" y="28"/>
                  <a:pt x="68" y="28"/>
                </a:cubicBezTo>
                <a:cubicBezTo>
                  <a:pt x="68" y="40"/>
                  <a:pt x="68" y="40"/>
                  <a:pt x="68" y="40"/>
                </a:cubicBezTo>
                <a:cubicBezTo>
                  <a:pt x="79" y="40"/>
                  <a:pt x="79" y="40"/>
                  <a:pt x="79" y="40"/>
                </a:cubicBezTo>
                <a:cubicBezTo>
                  <a:pt x="79" y="47"/>
                  <a:pt x="74" y="52"/>
                  <a:pt x="66" y="52"/>
                </a:cubicBezTo>
                <a:close/>
                <a:moveTo>
                  <a:pt x="72" y="36"/>
                </a:moveTo>
                <a:cubicBezTo>
                  <a:pt x="72" y="24"/>
                  <a:pt x="72" y="24"/>
                  <a:pt x="72" y="24"/>
                </a:cubicBezTo>
                <a:cubicBezTo>
                  <a:pt x="79" y="24"/>
                  <a:pt x="84" y="29"/>
                  <a:pt x="84" y="36"/>
                </a:cubicBezTo>
                <a:lnTo>
                  <a:pt x="72" y="36"/>
                </a:lnTo>
                <a:close/>
                <a:moveTo>
                  <a:pt x="32" y="38"/>
                </a:moveTo>
                <a:cubicBezTo>
                  <a:pt x="33" y="39"/>
                  <a:pt x="33" y="40"/>
                  <a:pt x="33" y="41"/>
                </a:cubicBezTo>
                <a:cubicBezTo>
                  <a:pt x="33" y="42"/>
                  <a:pt x="33" y="43"/>
                  <a:pt x="32" y="44"/>
                </a:cubicBezTo>
                <a:cubicBezTo>
                  <a:pt x="32" y="45"/>
                  <a:pt x="32" y="45"/>
                  <a:pt x="31" y="46"/>
                </a:cubicBezTo>
                <a:cubicBezTo>
                  <a:pt x="31" y="46"/>
                  <a:pt x="30" y="47"/>
                  <a:pt x="29" y="47"/>
                </a:cubicBezTo>
                <a:cubicBezTo>
                  <a:pt x="29" y="47"/>
                  <a:pt x="28" y="47"/>
                  <a:pt x="27" y="47"/>
                </a:cubicBezTo>
                <a:cubicBezTo>
                  <a:pt x="24" y="47"/>
                  <a:pt x="24" y="47"/>
                  <a:pt x="24" y="47"/>
                </a:cubicBezTo>
                <a:cubicBezTo>
                  <a:pt x="24" y="47"/>
                  <a:pt x="24" y="47"/>
                  <a:pt x="24" y="47"/>
                </a:cubicBezTo>
                <a:cubicBezTo>
                  <a:pt x="24" y="35"/>
                  <a:pt x="24" y="35"/>
                  <a:pt x="24" y="35"/>
                </a:cubicBezTo>
                <a:cubicBezTo>
                  <a:pt x="27" y="35"/>
                  <a:pt x="27" y="35"/>
                  <a:pt x="27" y="35"/>
                </a:cubicBezTo>
                <a:cubicBezTo>
                  <a:pt x="28" y="35"/>
                  <a:pt x="29" y="35"/>
                  <a:pt x="29" y="35"/>
                </a:cubicBezTo>
                <a:cubicBezTo>
                  <a:pt x="30" y="36"/>
                  <a:pt x="31" y="36"/>
                  <a:pt x="31" y="36"/>
                </a:cubicBezTo>
                <a:cubicBezTo>
                  <a:pt x="32" y="37"/>
                  <a:pt x="32" y="37"/>
                  <a:pt x="32" y="38"/>
                </a:cubicBezTo>
                <a:close/>
                <a:moveTo>
                  <a:pt x="0" y="13"/>
                </a:moveTo>
                <a:cubicBezTo>
                  <a:pt x="0" y="83"/>
                  <a:pt x="0" y="83"/>
                  <a:pt x="0" y="83"/>
                </a:cubicBezTo>
                <a:cubicBezTo>
                  <a:pt x="56" y="96"/>
                  <a:pt x="56" y="96"/>
                  <a:pt x="56" y="96"/>
                </a:cubicBezTo>
                <a:cubicBezTo>
                  <a:pt x="56" y="0"/>
                  <a:pt x="56" y="0"/>
                  <a:pt x="56" y="0"/>
                </a:cubicBezTo>
                <a:lnTo>
                  <a:pt x="0" y="13"/>
                </a:lnTo>
                <a:close/>
                <a:moveTo>
                  <a:pt x="41" y="43"/>
                </a:moveTo>
                <a:cubicBezTo>
                  <a:pt x="41" y="44"/>
                  <a:pt x="41" y="45"/>
                  <a:pt x="40" y="46"/>
                </a:cubicBezTo>
                <a:cubicBezTo>
                  <a:pt x="40" y="47"/>
                  <a:pt x="40" y="48"/>
                  <a:pt x="39" y="48"/>
                </a:cubicBezTo>
                <a:cubicBezTo>
                  <a:pt x="39" y="49"/>
                  <a:pt x="38" y="50"/>
                  <a:pt x="38" y="50"/>
                </a:cubicBezTo>
                <a:cubicBezTo>
                  <a:pt x="37" y="51"/>
                  <a:pt x="36" y="52"/>
                  <a:pt x="35" y="52"/>
                </a:cubicBezTo>
                <a:cubicBezTo>
                  <a:pt x="35" y="53"/>
                  <a:pt x="34" y="53"/>
                  <a:pt x="33" y="53"/>
                </a:cubicBezTo>
                <a:cubicBezTo>
                  <a:pt x="32" y="54"/>
                  <a:pt x="31" y="54"/>
                  <a:pt x="30" y="54"/>
                </a:cubicBezTo>
                <a:cubicBezTo>
                  <a:pt x="29" y="54"/>
                  <a:pt x="28" y="54"/>
                  <a:pt x="27" y="54"/>
                </a:cubicBezTo>
                <a:cubicBezTo>
                  <a:pt x="24" y="54"/>
                  <a:pt x="24" y="54"/>
                  <a:pt x="24" y="54"/>
                </a:cubicBezTo>
                <a:cubicBezTo>
                  <a:pt x="24" y="68"/>
                  <a:pt x="24" y="68"/>
                  <a:pt x="24" y="68"/>
                </a:cubicBezTo>
                <a:cubicBezTo>
                  <a:pt x="16" y="67"/>
                  <a:pt x="16" y="67"/>
                  <a:pt x="16" y="67"/>
                </a:cubicBezTo>
                <a:cubicBezTo>
                  <a:pt x="16" y="29"/>
                  <a:pt x="16" y="29"/>
                  <a:pt x="16" y="29"/>
                </a:cubicBezTo>
                <a:cubicBezTo>
                  <a:pt x="28" y="28"/>
                  <a:pt x="28" y="28"/>
                  <a:pt x="28" y="28"/>
                </a:cubicBezTo>
                <a:cubicBezTo>
                  <a:pt x="30" y="28"/>
                  <a:pt x="32" y="28"/>
                  <a:pt x="34" y="29"/>
                </a:cubicBezTo>
                <a:cubicBezTo>
                  <a:pt x="35" y="29"/>
                  <a:pt x="37" y="30"/>
                  <a:pt x="38" y="31"/>
                </a:cubicBezTo>
                <a:cubicBezTo>
                  <a:pt x="39" y="32"/>
                  <a:pt x="40" y="33"/>
                  <a:pt x="41" y="35"/>
                </a:cubicBezTo>
                <a:cubicBezTo>
                  <a:pt x="41" y="36"/>
                  <a:pt x="41" y="38"/>
                  <a:pt x="41" y="40"/>
                </a:cubicBezTo>
                <a:cubicBezTo>
                  <a:pt x="41" y="41"/>
                  <a:pt x="41" y="42"/>
                  <a:pt x="41" y="43"/>
                </a:cubicBezTo>
                <a:close/>
              </a:path>
            </a:pathLst>
          </a:custGeom>
          <a:solidFill>
            <a:schemeClr val="tx2">
              <a:lumMod val="95000"/>
            </a:schemeClr>
          </a:solidFill>
          <a:ln>
            <a:noFill/>
          </a:ln>
          <a:extLst/>
        </p:spPr>
        <p:txBody>
          <a:bodyPr vert="horz" wrap="square" lIns="87857" tIns="43928" rIns="87857"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05050"/>
              </a:solidFill>
            </a:endParaRPr>
          </a:p>
        </p:txBody>
      </p:sp>
      <p:pic>
        <p:nvPicPr>
          <p:cNvPr id="147" name="Picture 1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9753" y="4211121"/>
            <a:ext cx="427928" cy="427756"/>
          </a:xfrm>
          <a:prstGeom prst="rect">
            <a:avLst/>
          </a:prstGeom>
        </p:spPr>
      </p:pic>
      <p:sp>
        <p:nvSpPr>
          <p:cNvPr id="148" name="Freeform 147"/>
          <p:cNvSpPr>
            <a:spLocks noChangeAspect="1" noEditPoints="1"/>
          </p:cNvSpPr>
          <p:nvPr/>
        </p:nvSpPr>
        <p:spPr bwMode="auto">
          <a:xfrm>
            <a:off x="998033" y="2528931"/>
            <a:ext cx="403978" cy="426044"/>
          </a:xfrm>
          <a:custGeom>
            <a:avLst/>
            <a:gdLst>
              <a:gd name="T0" fmla="*/ 92 w 92"/>
              <a:gd name="T1" fmla="*/ 80 h 96"/>
              <a:gd name="T2" fmla="*/ 60 w 92"/>
              <a:gd name="T3" fmla="*/ 84 h 96"/>
              <a:gd name="T4" fmla="*/ 84 w 92"/>
              <a:gd name="T5" fmla="*/ 72 h 96"/>
              <a:gd name="T6" fmla="*/ 60 w 92"/>
              <a:gd name="T7" fmla="*/ 68 h 96"/>
              <a:gd name="T8" fmla="*/ 84 w 92"/>
              <a:gd name="T9" fmla="*/ 60 h 96"/>
              <a:gd name="T10" fmla="*/ 60 w 92"/>
              <a:gd name="T11" fmla="*/ 56 h 96"/>
              <a:gd name="T12" fmla="*/ 84 w 92"/>
              <a:gd name="T13" fmla="*/ 48 h 96"/>
              <a:gd name="T14" fmla="*/ 60 w 92"/>
              <a:gd name="T15" fmla="*/ 44 h 96"/>
              <a:gd name="T16" fmla="*/ 84 w 92"/>
              <a:gd name="T17" fmla="*/ 36 h 96"/>
              <a:gd name="T18" fmla="*/ 60 w 92"/>
              <a:gd name="T19" fmla="*/ 32 h 96"/>
              <a:gd name="T20" fmla="*/ 84 w 92"/>
              <a:gd name="T21" fmla="*/ 24 h 96"/>
              <a:gd name="T22" fmla="*/ 60 w 92"/>
              <a:gd name="T23" fmla="*/ 20 h 96"/>
              <a:gd name="T24" fmla="*/ 88 w 92"/>
              <a:gd name="T25" fmla="*/ 12 h 96"/>
              <a:gd name="T26" fmla="*/ 56 w 92"/>
              <a:gd name="T27" fmla="*/ 0 h 96"/>
              <a:gd name="T28" fmla="*/ 0 w 92"/>
              <a:gd name="T29" fmla="*/ 83 h 96"/>
              <a:gd name="T30" fmla="*/ 56 w 92"/>
              <a:gd name="T31" fmla="*/ 0 h 96"/>
              <a:gd name="T32" fmla="*/ 41 w 92"/>
              <a:gd name="T33" fmla="*/ 28 h 96"/>
              <a:gd name="T34" fmla="*/ 37 w 92"/>
              <a:gd name="T35" fmla="*/ 53 h 96"/>
              <a:gd name="T36" fmla="*/ 36 w 92"/>
              <a:gd name="T37" fmla="*/ 55 h 96"/>
              <a:gd name="T38" fmla="*/ 36 w 92"/>
              <a:gd name="T39" fmla="*/ 56 h 96"/>
              <a:gd name="T40" fmla="*/ 36 w 92"/>
              <a:gd name="T41" fmla="*/ 54 h 96"/>
              <a:gd name="T42" fmla="*/ 36 w 92"/>
              <a:gd name="T43" fmla="*/ 52 h 96"/>
              <a:gd name="T44" fmla="*/ 24 w 92"/>
              <a:gd name="T45" fmla="*/ 29 h 96"/>
              <a:gd name="T46" fmla="*/ 19 w 92"/>
              <a:gd name="T47" fmla="*/ 52 h 96"/>
              <a:gd name="T48" fmla="*/ 19 w 92"/>
              <a:gd name="T49" fmla="*/ 54 h 96"/>
              <a:gd name="T50" fmla="*/ 19 w 92"/>
              <a:gd name="T51" fmla="*/ 55 h 96"/>
              <a:gd name="T52" fmla="*/ 18 w 92"/>
              <a:gd name="T53" fmla="*/ 53 h 96"/>
              <a:gd name="T54" fmla="*/ 18 w 92"/>
              <a:gd name="T55" fmla="*/ 51 h 96"/>
              <a:gd name="T56" fmla="*/ 8 w 92"/>
              <a:gd name="T57" fmla="*/ 30 h 96"/>
              <a:gd name="T58" fmla="*/ 22 w 92"/>
              <a:gd name="T59" fmla="*/ 63 h 96"/>
              <a:gd name="T60" fmla="*/ 27 w 92"/>
              <a:gd name="T61" fmla="*/ 40 h 96"/>
              <a:gd name="T62" fmla="*/ 27 w 92"/>
              <a:gd name="T63" fmla="*/ 38 h 96"/>
              <a:gd name="T64" fmla="*/ 27 w 92"/>
              <a:gd name="T65" fmla="*/ 37 h 96"/>
              <a:gd name="T66" fmla="*/ 27 w 92"/>
              <a:gd name="T67" fmla="*/ 39 h 96"/>
              <a:gd name="T68" fmla="*/ 28 w 92"/>
              <a:gd name="T69" fmla="*/ 41 h 96"/>
              <a:gd name="T70" fmla="*/ 40 w 92"/>
              <a:gd name="T71"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6">
                <a:moveTo>
                  <a:pt x="92" y="16"/>
                </a:moveTo>
                <a:cubicBezTo>
                  <a:pt x="92" y="80"/>
                  <a:pt x="92" y="80"/>
                  <a:pt x="92" y="80"/>
                </a:cubicBezTo>
                <a:cubicBezTo>
                  <a:pt x="92" y="82"/>
                  <a:pt x="91"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1" y="12"/>
                  <a:pt x="92" y="13"/>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1" y="28"/>
                  <a:pt x="41" y="28"/>
                  <a:pt x="41" y="28"/>
                </a:cubicBezTo>
                <a:cubicBezTo>
                  <a:pt x="37" y="52"/>
                  <a:pt x="37" y="52"/>
                  <a:pt x="37" y="52"/>
                </a:cubicBezTo>
                <a:cubicBezTo>
                  <a:pt x="37" y="52"/>
                  <a:pt x="37" y="52"/>
                  <a:pt x="37" y="53"/>
                </a:cubicBezTo>
                <a:cubicBezTo>
                  <a:pt x="37" y="53"/>
                  <a:pt x="37" y="53"/>
                  <a:pt x="37" y="54"/>
                </a:cubicBezTo>
                <a:cubicBezTo>
                  <a:pt x="36" y="54"/>
                  <a:pt x="36" y="54"/>
                  <a:pt x="36" y="55"/>
                </a:cubicBezTo>
                <a:cubicBezTo>
                  <a:pt x="36" y="55"/>
                  <a:pt x="36" y="55"/>
                  <a:pt x="36" y="56"/>
                </a:cubicBezTo>
                <a:cubicBezTo>
                  <a:pt x="36" y="56"/>
                  <a:pt x="36" y="56"/>
                  <a:pt x="36" y="56"/>
                </a:cubicBezTo>
                <a:cubicBezTo>
                  <a:pt x="36" y="55"/>
                  <a:pt x="36" y="55"/>
                  <a:pt x="36" y="55"/>
                </a:cubicBezTo>
                <a:cubicBezTo>
                  <a:pt x="36" y="54"/>
                  <a:pt x="36" y="54"/>
                  <a:pt x="36" y="54"/>
                </a:cubicBezTo>
                <a:cubicBezTo>
                  <a:pt x="36" y="53"/>
                  <a:pt x="36" y="53"/>
                  <a:pt x="36" y="53"/>
                </a:cubicBezTo>
                <a:cubicBezTo>
                  <a:pt x="36" y="52"/>
                  <a:pt x="36" y="52"/>
                  <a:pt x="36" y="52"/>
                </a:cubicBezTo>
                <a:cubicBezTo>
                  <a:pt x="31" y="29"/>
                  <a:pt x="31" y="29"/>
                  <a:pt x="31" y="29"/>
                </a:cubicBezTo>
                <a:cubicBezTo>
                  <a:pt x="24" y="29"/>
                  <a:pt x="24" y="29"/>
                  <a:pt x="24" y="29"/>
                </a:cubicBezTo>
                <a:cubicBezTo>
                  <a:pt x="19" y="51"/>
                  <a:pt x="19" y="51"/>
                  <a:pt x="19" y="51"/>
                </a:cubicBezTo>
                <a:cubicBezTo>
                  <a:pt x="19" y="52"/>
                  <a:pt x="19" y="52"/>
                  <a:pt x="19" y="52"/>
                </a:cubicBezTo>
                <a:cubicBezTo>
                  <a:pt x="19" y="53"/>
                  <a:pt x="19" y="53"/>
                  <a:pt x="19" y="53"/>
                </a:cubicBezTo>
                <a:cubicBezTo>
                  <a:pt x="19" y="54"/>
                  <a:pt x="19" y="54"/>
                  <a:pt x="19" y="54"/>
                </a:cubicBezTo>
                <a:cubicBezTo>
                  <a:pt x="19" y="55"/>
                  <a:pt x="19" y="55"/>
                  <a:pt x="19" y="55"/>
                </a:cubicBezTo>
                <a:cubicBezTo>
                  <a:pt x="19" y="55"/>
                  <a:pt x="19" y="55"/>
                  <a:pt x="19" y="55"/>
                </a:cubicBezTo>
                <a:cubicBezTo>
                  <a:pt x="19" y="55"/>
                  <a:pt x="18" y="54"/>
                  <a:pt x="18" y="54"/>
                </a:cubicBezTo>
                <a:cubicBezTo>
                  <a:pt x="18" y="54"/>
                  <a:pt x="18" y="53"/>
                  <a:pt x="18" y="53"/>
                </a:cubicBezTo>
                <a:cubicBezTo>
                  <a:pt x="18" y="53"/>
                  <a:pt x="18" y="52"/>
                  <a:pt x="18" y="52"/>
                </a:cubicBezTo>
                <a:cubicBezTo>
                  <a:pt x="18" y="52"/>
                  <a:pt x="18" y="52"/>
                  <a:pt x="18" y="51"/>
                </a:cubicBezTo>
                <a:cubicBezTo>
                  <a:pt x="15" y="30"/>
                  <a:pt x="15" y="30"/>
                  <a:pt x="15" y="30"/>
                </a:cubicBezTo>
                <a:cubicBezTo>
                  <a:pt x="8" y="30"/>
                  <a:pt x="8" y="30"/>
                  <a:pt x="8" y="30"/>
                </a:cubicBezTo>
                <a:cubicBezTo>
                  <a:pt x="15" y="62"/>
                  <a:pt x="15" y="62"/>
                  <a:pt x="15" y="62"/>
                </a:cubicBezTo>
                <a:cubicBezTo>
                  <a:pt x="22" y="63"/>
                  <a:pt x="22" y="63"/>
                  <a:pt x="22" y="63"/>
                </a:cubicBezTo>
                <a:cubicBezTo>
                  <a:pt x="27" y="41"/>
                  <a:pt x="27" y="41"/>
                  <a:pt x="27" y="41"/>
                </a:cubicBezTo>
                <a:cubicBezTo>
                  <a:pt x="27" y="41"/>
                  <a:pt x="27" y="41"/>
                  <a:pt x="27" y="40"/>
                </a:cubicBezTo>
                <a:cubicBezTo>
                  <a:pt x="27" y="40"/>
                  <a:pt x="27" y="40"/>
                  <a:pt x="27" y="39"/>
                </a:cubicBezTo>
                <a:cubicBezTo>
                  <a:pt x="27" y="39"/>
                  <a:pt x="27" y="39"/>
                  <a:pt x="27" y="38"/>
                </a:cubicBezTo>
                <a:cubicBezTo>
                  <a:pt x="27" y="38"/>
                  <a:pt x="27" y="38"/>
                  <a:pt x="27" y="37"/>
                </a:cubicBezTo>
                <a:cubicBezTo>
                  <a:pt x="27" y="37"/>
                  <a:pt x="27" y="37"/>
                  <a:pt x="27" y="37"/>
                </a:cubicBezTo>
                <a:cubicBezTo>
                  <a:pt x="27" y="38"/>
                  <a:pt x="27" y="38"/>
                  <a:pt x="27" y="38"/>
                </a:cubicBezTo>
                <a:cubicBezTo>
                  <a:pt x="27" y="39"/>
                  <a:pt x="27" y="39"/>
                  <a:pt x="27" y="39"/>
                </a:cubicBezTo>
                <a:cubicBezTo>
                  <a:pt x="27" y="40"/>
                  <a:pt x="27" y="40"/>
                  <a:pt x="27" y="40"/>
                </a:cubicBezTo>
                <a:cubicBezTo>
                  <a:pt x="27" y="41"/>
                  <a:pt x="28" y="41"/>
                  <a:pt x="28" y="41"/>
                </a:cubicBezTo>
                <a:cubicBezTo>
                  <a:pt x="32" y="63"/>
                  <a:pt x="32" y="63"/>
                  <a:pt x="32" y="63"/>
                </a:cubicBezTo>
                <a:cubicBezTo>
                  <a:pt x="40" y="64"/>
                  <a:pt x="40" y="64"/>
                  <a:pt x="40" y="64"/>
                </a:cubicBezTo>
                <a:lnTo>
                  <a:pt x="48" y="28"/>
                </a:lnTo>
                <a:close/>
              </a:path>
            </a:pathLst>
          </a:custGeom>
          <a:solidFill>
            <a:schemeClr val="tx2">
              <a:lumMod val="95000"/>
            </a:schemeClr>
          </a:solidFill>
          <a:ln>
            <a:noFill/>
          </a:ln>
          <a:extLst/>
        </p:spPr>
        <p:txBody>
          <a:bodyPr vert="horz" wrap="square" lIns="87857" tIns="43928" rIns="87857"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05050"/>
              </a:solidFill>
            </a:endParaRPr>
          </a:p>
        </p:txBody>
      </p:sp>
      <p:sp>
        <p:nvSpPr>
          <p:cNvPr id="149" name="Freeform 148"/>
          <p:cNvSpPr>
            <a:spLocks noChangeAspect="1" noEditPoints="1"/>
          </p:cNvSpPr>
          <p:nvPr/>
        </p:nvSpPr>
        <p:spPr bwMode="auto">
          <a:xfrm>
            <a:off x="2880985" y="2528931"/>
            <a:ext cx="425088" cy="428661"/>
          </a:xfrm>
          <a:custGeom>
            <a:avLst/>
            <a:gdLst>
              <a:gd name="T0" fmla="*/ 60 w 96"/>
              <a:gd name="T1" fmla="*/ 12 h 96"/>
              <a:gd name="T2" fmla="*/ 68 w 96"/>
              <a:gd name="T3" fmla="*/ 20 h 96"/>
              <a:gd name="T4" fmla="*/ 60 w 96"/>
              <a:gd name="T5" fmla="*/ 28 h 96"/>
              <a:gd name="T6" fmla="*/ 68 w 96"/>
              <a:gd name="T7" fmla="*/ 32 h 96"/>
              <a:gd name="T8" fmla="*/ 60 w 96"/>
              <a:gd name="T9" fmla="*/ 40 h 96"/>
              <a:gd name="T10" fmla="*/ 68 w 96"/>
              <a:gd name="T11" fmla="*/ 44 h 96"/>
              <a:gd name="T12" fmla="*/ 60 w 96"/>
              <a:gd name="T13" fmla="*/ 52 h 96"/>
              <a:gd name="T14" fmla="*/ 68 w 96"/>
              <a:gd name="T15" fmla="*/ 56 h 96"/>
              <a:gd name="T16" fmla="*/ 60 w 96"/>
              <a:gd name="T17" fmla="*/ 64 h 96"/>
              <a:gd name="T18" fmla="*/ 68 w 96"/>
              <a:gd name="T19" fmla="*/ 68 h 96"/>
              <a:gd name="T20" fmla="*/ 60 w 96"/>
              <a:gd name="T21" fmla="*/ 76 h 96"/>
              <a:gd name="T22" fmla="*/ 92 w 96"/>
              <a:gd name="T23" fmla="*/ 84 h 96"/>
              <a:gd name="T24" fmla="*/ 96 w 96"/>
              <a:gd name="T25" fmla="*/ 16 h 96"/>
              <a:gd name="T26" fmla="*/ 88 w 96"/>
              <a:gd name="T27" fmla="*/ 76 h 96"/>
              <a:gd name="T28" fmla="*/ 72 w 96"/>
              <a:gd name="T29" fmla="*/ 68 h 96"/>
              <a:gd name="T30" fmla="*/ 88 w 96"/>
              <a:gd name="T31" fmla="*/ 76 h 96"/>
              <a:gd name="T32" fmla="*/ 72 w 96"/>
              <a:gd name="T33" fmla="*/ 64 h 96"/>
              <a:gd name="T34" fmla="*/ 88 w 96"/>
              <a:gd name="T35" fmla="*/ 56 h 96"/>
              <a:gd name="T36" fmla="*/ 88 w 96"/>
              <a:gd name="T37" fmla="*/ 52 h 96"/>
              <a:gd name="T38" fmla="*/ 72 w 96"/>
              <a:gd name="T39" fmla="*/ 44 h 96"/>
              <a:gd name="T40" fmla="*/ 88 w 96"/>
              <a:gd name="T41" fmla="*/ 52 h 96"/>
              <a:gd name="T42" fmla="*/ 72 w 96"/>
              <a:gd name="T43" fmla="*/ 40 h 96"/>
              <a:gd name="T44" fmla="*/ 88 w 96"/>
              <a:gd name="T45" fmla="*/ 32 h 96"/>
              <a:gd name="T46" fmla="*/ 88 w 96"/>
              <a:gd name="T47" fmla="*/ 28 h 96"/>
              <a:gd name="T48" fmla="*/ 72 w 96"/>
              <a:gd name="T49" fmla="*/ 20 h 96"/>
              <a:gd name="T50" fmla="*/ 88 w 96"/>
              <a:gd name="T51" fmla="*/ 28 h 96"/>
              <a:gd name="T52" fmla="*/ 0 w 96"/>
              <a:gd name="T53" fmla="*/ 83 h 96"/>
              <a:gd name="T54" fmla="*/ 56 w 96"/>
              <a:gd name="T55" fmla="*/ 0 h 96"/>
              <a:gd name="T56" fmla="*/ 33 w 96"/>
              <a:gd name="T57" fmla="*/ 68 h 96"/>
              <a:gd name="T58" fmla="*/ 27 w 96"/>
              <a:gd name="T59" fmla="*/ 54 h 96"/>
              <a:gd name="T60" fmla="*/ 27 w 96"/>
              <a:gd name="T61" fmla="*/ 53 h 96"/>
              <a:gd name="T62" fmla="*/ 26 w 96"/>
              <a:gd name="T63" fmla="*/ 52 h 96"/>
              <a:gd name="T64" fmla="*/ 26 w 96"/>
              <a:gd name="T65" fmla="*/ 53 h 96"/>
              <a:gd name="T66" fmla="*/ 26 w 96"/>
              <a:gd name="T67" fmla="*/ 55 h 96"/>
              <a:gd name="T68" fmla="*/ 12 w 96"/>
              <a:gd name="T69" fmla="*/ 66 h 96"/>
              <a:gd name="T70" fmla="*/ 13 w 96"/>
              <a:gd name="T71" fmla="*/ 30 h 96"/>
              <a:gd name="T72" fmla="*/ 26 w 96"/>
              <a:gd name="T73" fmla="*/ 41 h 96"/>
              <a:gd name="T74" fmla="*/ 26 w 96"/>
              <a:gd name="T75" fmla="*/ 42 h 96"/>
              <a:gd name="T76" fmla="*/ 27 w 96"/>
              <a:gd name="T77" fmla="*/ 44 h 96"/>
              <a:gd name="T78" fmla="*/ 27 w 96"/>
              <a:gd name="T79" fmla="*/ 43 h 96"/>
              <a:gd name="T80" fmla="*/ 28 w 96"/>
              <a:gd name="T81" fmla="*/ 41 h 96"/>
              <a:gd name="T82" fmla="*/ 33 w 96"/>
              <a:gd name="T83" fmla="*/ 29 h 96"/>
              <a:gd name="T84" fmla="*/ 32 w 96"/>
              <a:gd name="T85" fmla="*/ 48 h 96"/>
              <a:gd name="T86" fmla="*/ 33 w 96"/>
              <a:gd name="T87"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5"/>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3"/>
                  <a:pt x="0" y="83"/>
                  <a:pt x="0" y="83"/>
                </a:cubicBezTo>
                <a:cubicBezTo>
                  <a:pt x="56" y="96"/>
                  <a:pt x="56" y="96"/>
                  <a:pt x="56" y="96"/>
                </a:cubicBezTo>
                <a:cubicBezTo>
                  <a:pt x="56" y="0"/>
                  <a:pt x="56" y="0"/>
                  <a:pt x="56" y="0"/>
                </a:cubicBezTo>
                <a:lnTo>
                  <a:pt x="0" y="13"/>
                </a:lnTo>
                <a:close/>
                <a:moveTo>
                  <a:pt x="33" y="68"/>
                </a:moveTo>
                <a:cubicBezTo>
                  <a:pt x="27" y="55"/>
                  <a:pt x="27" y="55"/>
                  <a:pt x="27" y="55"/>
                </a:cubicBezTo>
                <a:cubicBezTo>
                  <a:pt x="27" y="55"/>
                  <a:pt x="27" y="55"/>
                  <a:pt x="27" y="54"/>
                </a:cubicBezTo>
                <a:cubicBezTo>
                  <a:pt x="27" y="54"/>
                  <a:pt x="27" y="54"/>
                  <a:pt x="27" y="54"/>
                </a:cubicBezTo>
                <a:cubicBezTo>
                  <a:pt x="27" y="54"/>
                  <a:pt x="27" y="53"/>
                  <a:pt x="27" y="53"/>
                </a:cubicBezTo>
                <a:cubicBezTo>
                  <a:pt x="27" y="53"/>
                  <a:pt x="27" y="53"/>
                  <a:pt x="27" y="52"/>
                </a:cubicBezTo>
                <a:cubicBezTo>
                  <a:pt x="26" y="52"/>
                  <a:pt x="26" y="52"/>
                  <a:pt x="26" y="52"/>
                </a:cubicBezTo>
                <a:cubicBezTo>
                  <a:pt x="26" y="52"/>
                  <a:pt x="26" y="53"/>
                  <a:pt x="26" y="53"/>
                </a:cubicBezTo>
                <a:cubicBezTo>
                  <a:pt x="26" y="53"/>
                  <a:pt x="26" y="53"/>
                  <a:pt x="26" y="53"/>
                </a:cubicBezTo>
                <a:cubicBezTo>
                  <a:pt x="26" y="54"/>
                  <a:pt x="26" y="54"/>
                  <a:pt x="26" y="54"/>
                </a:cubicBezTo>
                <a:cubicBezTo>
                  <a:pt x="26" y="54"/>
                  <a:pt x="26" y="55"/>
                  <a:pt x="26" y="55"/>
                </a:cubicBezTo>
                <a:cubicBezTo>
                  <a:pt x="20" y="67"/>
                  <a:pt x="20" y="67"/>
                  <a:pt x="20" y="67"/>
                </a:cubicBezTo>
                <a:cubicBezTo>
                  <a:pt x="12" y="66"/>
                  <a:pt x="12" y="66"/>
                  <a:pt x="12" y="66"/>
                </a:cubicBezTo>
                <a:cubicBezTo>
                  <a:pt x="22" y="48"/>
                  <a:pt x="22" y="48"/>
                  <a:pt x="22" y="48"/>
                </a:cubicBezTo>
                <a:cubicBezTo>
                  <a:pt x="13" y="30"/>
                  <a:pt x="13" y="30"/>
                  <a:pt x="13" y="30"/>
                </a:cubicBezTo>
                <a:cubicBezTo>
                  <a:pt x="21" y="29"/>
                  <a:pt x="21" y="29"/>
                  <a:pt x="21" y="29"/>
                </a:cubicBezTo>
                <a:cubicBezTo>
                  <a:pt x="26" y="41"/>
                  <a:pt x="26" y="41"/>
                  <a:pt x="26" y="41"/>
                </a:cubicBezTo>
                <a:cubicBezTo>
                  <a:pt x="26" y="41"/>
                  <a:pt x="26" y="41"/>
                  <a:pt x="26" y="41"/>
                </a:cubicBezTo>
                <a:cubicBezTo>
                  <a:pt x="26" y="41"/>
                  <a:pt x="26" y="42"/>
                  <a:pt x="26" y="42"/>
                </a:cubicBezTo>
                <a:cubicBezTo>
                  <a:pt x="26" y="42"/>
                  <a:pt x="27" y="43"/>
                  <a:pt x="27" y="43"/>
                </a:cubicBezTo>
                <a:cubicBezTo>
                  <a:pt x="27" y="43"/>
                  <a:pt x="27" y="43"/>
                  <a:pt x="27" y="44"/>
                </a:cubicBezTo>
                <a:cubicBezTo>
                  <a:pt x="27" y="44"/>
                  <a:pt x="27" y="44"/>
                  <a:pt x="27" y="44"/>
                </a:cubicBezTo>
                <a:cubicBezTo>
                  <a:pt x="27" y="44"/>
                  <a:pt x="27" y="43"/>
                  <a:pt x="27" y="43"/>
                </a:cubicBezTo>
                <a:cubicBezTo>
                  <a:pt x="27" y="43"/>
                  <a:pt x="27" y="43"/>
                  <a:pt x="27" y="42"/>
                </a:cubicBezTo>
                <a:cubicBezTo>
                  <a:pt x="27" y="42"/>
                  <a:pt x="27" y="42"/>
                  <a:pt x="28" y="41"/>
                </a:cubicBezTo>
                <a:cubicBezTo>
                  <a:pt x="28" y="41"/>
                  <a:pt x="28" y="41"/>
                  <a:pt x="28" y="40"/>
                </a:cubicBezTo>
                <a:cubicBezTo>
                  <a:pt x="33" y="29"/>
                  <a:pt x="33" y="29"/>
                  <a:pt x="33" y="29"/>
                </a:cubicBezTo>
                <a:cubicBezTo>
                  <a:pt x="42" y="28"/>
                  <a:pt x="42" y="28"/>
                  <a:pt x="42" y="28"/>
                </a:cubicBezTo>
                <a:cubicBezTo>
                  <a:pt x="32" y="48"/>
                  <a:pt x="32" y="48"/>
                  <a:pt x="32" y="48"/>
                </a:cubicBezTo>
                <a:cubicBezTo>
                  <a:pt x="42" y="68"/>
                  <a:pt x="42" y="68"/>
                  <a:pt x="42" y="68"/>
                </a:cubicBezTo>
                <a:lnTo>
                  <a:pt x="33" y="68"/>
                </a:lnTo>
                <a:close/>
              </a:path>
            </a:pathLst>
          </a:custGeom>
          <a:solidFill>
            <a:schemeClr val="tx2">
              <a:lumMod val="95000"/>
            </a:schemeClr>
          </a:solidFill>
          <a:ln>
            <a:noFill/>
          </a:ln>
          <a:extLst/>
        </p:spPr>
        <p:txBody>
          <a:bodyPr vert="horz" wrap="square" lIns="87857" tIns="43928" rIns="87857"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05050"/>
              </a:solidFill>
            </a:endParaRPr>
          </a:p>
        </p:txBody>
      </p:sp>
      <p:sp>
        <p:nvSpPr>
          <p:cNvPr id="152" name="Freeform 21"/>
          <p:cNvSpPr>
            <a:spLocks noChangeAspect="1" noEditPoints="1"/>
          </p:cNvSpPr>
          <p:nvPr/>
        </p:nvSpPr>
        <p:spPr bwMode="auto">
          <a:xfrm>
            <a:off x="9365976" y="2308809"/>
            <a:ext cx="2444584" cy="362952"/>
          </a:xfrm>
          <a:custGeom>
            <a:avLst/>
            <a:gdLst>
              <a:gd name="T0" fmla="*/ 129 w 1973"/>
              <a:gd name="T1" fmla="*/ 26 h 290"/>
              <a:gd name="T2" fmla="*/ 285 w 1973"/>
              <a:gd name="T3" fmla="*/ 0 h 290"/>
              <a:gd name="T4" fmla="*/ 120 w 1973"/>
              <a:gd name="T5" fmla="*/ 266 h 290"/>
              <a:gd name="T6" fmla="*/ 0 w 1973"/>
              <a:gd name="T7" fmla="*/ 142 h 290"/>
              <a:gd name="T8" fmla="*/ 124 w 1973"/>
              <a:gd name="T9" fmla="*/ 23 h 290"/>
              <a:gd name="T10" fmla="*/ 290 w 1973"/>
              <a:gd name="T11" fmla="*/ 150 h 290"/>
              <a:gd name="T12" fmla="*/ 194 w 1973"/>
              <a:gd name="T13" fmla="*/ 277 h 290"/>
              <a:gd name="T14" fmla="*/ 507 w 1973"/>
              <a:gd name="T15" fmla="*/ 148 h 290"/>
              <a:gd name="T16" fmla="*/ 585 w 1973"/>
              <a:gd name="T17" fmla="*/ 58 h 290"/>
              <a:gd name="T18" fmla="*/ 499 w 1973"/>
              <a:gd name="T19" fmla="*/ 58 h 290"/>
              <a:gd name="T20" fmla="*/ 401 w 1973"/>
              <a:gd name="T21" fmla="*/ 61 h 290"/>
              <a:gd name="T22" fmla="*/ 432 w 1973"/>
              <a:gd name="T23" fmla="*/ 232 h 290"/>
              <a:gd name="T24" fmla="*/ 1400 w 1973"/>
              <a:gd name="T25" fmla="*/ 232 h 290"/>
              <a:gd name="T26" fmla="*/ 1493 w 1973"/>
              <a:gd name="T27" fmla="*/ 183 h 290"/>
              <a:gd name="T28" fmla="*/ 1534 w 1973"/>
              <a:gd name="T29" fmla="*/ 229 h 290"/>
              <a:gd name="T30" fmla="*/ 1384 w 1973"/>
              <a:gd name="T31" fmla="*/ 222 h 290"/>
              <a:gd name="T32" fmla="*/ 1487 w 1973"/>
              <a:gd name="T33" fmla="*/ 165 h 290"/>
              <a:gd name="T34" fmla="*/ 911 w 1973"/>
              <a:gd name="T35" fmla="*/ 50 h 290"/>
              <a:gd name="T36" fmla="*/ 881 w 1973"/>
              <a:gd name="T37" fmla="*/ 113 h 290"/>
              <a:gd name="T38" fmla="*/ 860 w 1973"/>
              <a:gd name="T39" fmla="*/ 234 h 290"/>
              <a:gd name="T40" fmla="*/ 817 w 1973"/>
              <a:gd name="T41" fmla="*/ 168 h 290"/>
              <a:gd name="T42" fmla="*/ 1067 w 1973"/>
              <a:gd name="T43" fmla="*/ 111 h 290"/>
              <a:gd name="T44" fmla="*/ 1153 w 1973"/>
              <a:gd name="T45" fmla="*/ 139 h 290"/>
              <a:gd name="T46" fmla="*/ 1204 w 1973"/>
              <a:gd name="T47" fmla="*/ 229 h 290"/>
              <a:gd name="T48" fmla="*/ 1194 w 1973"/>
              <a:gd name="T49" fmla="*/ 205 h 290"/>
              <a:gd name="T50" fmla="*/ 1145 w 1973"/>
              <a:gd name="T51" fmla="*/ 111 h 290"/>
              <a:gd name="T52" fmla="*/ 1085 w 1973"/>
              <a:gd name="T53" fmla="*/ 107 h 290"/>
              <a:gd name="T54" fmla="*/ 1889 w 1973"/>
              <a:gd name="T55" fmla="*/ 175 h 290"/>
              <a:gd name="T56" fmla="*/ 1925 w 1973"/>
              <a:gd name="T57" fmla="*/ 105 h 290"/>
              <a:gd name="T58" fmla="*/ 1964 w 1973"/>
              <a:gd name="T59" fmla="*/ 222 h 290"/>
              <a:gd name="T60" fmla="*/ 1952 w 1973"/>
              <a:gd name="T61" fmla="*/ 158 h 290"/>
              <a:gd name="T62" fmla="*/ 1054 w 1973"/>
              <a:gd name="T63" fmla="*/ 197 h 290"/>
              <a:gd name="T64" fmla="*/ 1011 w 1973"/>
              <a:gd name="T65" fmla="*/ 123 h 290"/>
              <a:gd name="T66" fmla="*/ 958 w 1973"/>
              <a:gd name="T67" fmla="*/ 182 h 290"/>
              <a:gd name="T68" fmla="*/ 670 w 1973"/>
              <a:gd name="T69" fmla="*/ 110 h 290"/>
              <a:gd name="T70" fmla="*/ 690 w 1973"/>
              <a:gd name="T71" fmla="*/ 163 h 290"/>
              <a:gd name="T72" fmla="*/ 756 w 1973"/>
              <a:gd name="T73" fmla="*/ 232 h 290"/>
              <a:gd name="T74" fmla="*/ 746 w 1973"/>
              <a:gd name="T75" fmla="*/ 106 h 290"/>
              <a:gd name="T76" fmla="*/ 1746 w 1973"/>
              <a:gd name="T77" fmla="*/ 232 h 290"/>
              <a:gd name="T78" fmla="*/ 1744 w 1973"/>
              <a:gd name="T79" fmla="*/ 111 h 290"/>
              <a:gd name="T80" fmla="*/ 1680 w 1973"/>
              <a:gd name="T81" fmla="*/ 109 h 290"/>
              <a:gd name="T82" fmla="*/ 1707 w 1973"/>
              <a:gd name="T83" fmla="*/ 235 h 290"/>
              <a:gd name="T84" fmla="*/ 1545 w 1973"/>
              <a:gd name="T85" fmla="*/ 232 h 290"/>
              <a:gd name="T86" fmla="*/ 1571 w 1973"/>
              <a:gd name="T87" fmla="*/ 215 h 290"/>
              <a:gd name="T88" fmla="*/ 1548 w 1973"/>
              <a:gd name="T89" fmla="*/ 109 h 290"/>
              <a:gd name="T90" fmla="*/ 1319 w 1973"/>
              <a:gd name="T91" fmla="*/ 114 h 290"/>
              <a:gd name="T92" fmla="*/ 1304 w 1973"/>
              <a:gd name="T93" fmla="*/ 204 h 290"/>
              <a:gd name="T94" fmla="*/ 1255 w 1973"/>
              <a:gd name="T95" fmla="*/ 231 h 290"/>
              <a:gd name="T96" fmla="*/ 1269 w 1973"/>
              <a:gd name="T97" fmla="*/ 137 h 290"/>
              <a:gd name="T98" fmla="*/ 1816 w 1973"/>
              <a:gd name="T99" fmla="*/ 110 h 290"/>
              <a:gd name="T100" fmla="*/ 1815 w 1973"/>
              <a:gd name="T101" fmla="*/ 232 h 290"/>
              <a:gd name="T102" fmla="*/ 1861 w 1973"/>
              <a:gd name="T103" fmla="*/ 127 h 290"/>
              <a:gd name="T104" fmla="*/ 620 w 1973"/>
              <a:gd name="T105" fmla="*/ 229 h 290"/>
              <a:gd name="T106" fmla="*/ 622 w 1973"/>
              <a:gd name="T107" fmla="*/ 107 h 290"/>
              <a:gd name="T108" fmla="*/ 617 w 1973"/>
              <a:gd name="T109" fmla="*/ 6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3" h="290">
                <a:moveTo>
                  <a:pt x="291" y="0"/>
                </a:moveTo>
                <a:cubicBezTo>
                  <a:pt x="291" y="3"/>
                  <a:pt x="291" y="6"/>
                  <a:pt x="291" y="10"/>
                </a:cubicBezTo>
                <a:cubicBezTo>
                  <a:pt x="291" y="53"/>
                  <a:pt x="291" y="96"/>
                  <a:pt x="290" y="139"/>
                </a:cubicBezTo>
                <a:cubicBezTo>
                  <a:pt x="290" y="143"/>
                  <a:pt x="291" y="143"/>
                  <a:pt x="287" y="143"/>
                </a:cubicBezTo>
                <a:cubicBezTo>
                  <a:pt x="235" y="143"/>
                  <a:pt x="184" y="143"/>
                  <a:pt x="133" y="143"/>
                </a:cubicBezTo>
                <a:cubicBezTo>
                  <a:pt x="128" y="143"/>
                  <a:pt x="129" y="143"/>
                  <a:pt x="129" y="139"/>
                </a:cubicBezTo>
                <a:cubicBezTo>
                  <a:pt x="129" y="101"/>
                  <a:pt x="129" y="64"/>
                  <a:pt x="129" y="26"/>
                </a:cubicBezTo>
                <a:cubicBezTo>
                  <a:pt x="129" y="26"/>
                  <a:pt x="129" y="25"/>
                  <a:pt x="129" y="25"/>
                </a:cubicBezTo>
                <a:cubicBezTo>
                  <a:pt x="129" y="22"/>
                  <a:pt x="129" y="22"/>
                  <a:pt x="131" y="22"/>
                </a:cubicBezTo>
                <a:cubicBezTo>
                  <a:pt x="136" y="21"/>
                  <a:pt x="142" y="20"/>
                  <a:pt x="147" y="20"/>
                </a:cubicBezTo>
                <a:cubicBezTo>
                  <a:pt x="161" y="18"/>
                  <a:pt x="174" y="16"/>
                  <a:pt x="187" y="14"/>
                </a:cubicBezTo>
                <a:cubicBezTo>
                  <a:pt x="200" y="12"/>
                  <a:pt x="213" y="11"/>
                  <a:pt x="226" y="9"/>
                </a:cubicBezTo>
                <a:cubicBezTo>
                  <a:pt x="239" y="7"/>
                  <a:pt x="252" y="5"/>
                  <a:pt x="266" y="3"/>
                </a:cubicBezTo>
                <a:cubicBezTo>
                  <a:pt x="272" y="2"/>
                  <a:pt x="279" y="1"/>
                  <a:pt x="285" y="0"/>
                </a:cubicBezTo>
                <a:cubicBezTo>
                  <a:pt x="286" y="0"/>
                  <a:pt x="286" y="1"/>
                  <a:pt x="287" y="0"/>
                </a:cubicBezTo>
                <a:cubicBezTo>
                  <a:pt x="288" y="0"/>
                  <a:pt x="289" y="0"/>
                  <a:pt x="291" y="0"/>
                </a:cubicBezTo>
                <a:close/>
                <a:moveTo>
                  <a:pt x="0" y="249"/>
                </a:moveTo>
                <a:cubicBezTo>
                  <a:pt x="0" y="250"/>
                  <a:pt x="1" y="250"/>
                  <a:pt x="2" y="250"/>
                </a:cubicBezTo>
                <a:cubicBezTo>
                  <a:pt x="15" y="252"/>
                  <a:pt x="29" y="254"/>
                  <a:pt x="42" y="255"/>
                </a:cubicBezTo>
                <a:cubicBezTo>
                  <a:pt x="55" y="257"/>
                  <a:pt x="68" y="259"/>
                  <a:pt x="82" y="261"/>
                </a:cubicBezTo>
                <a:cubicBezTo>
                  <a:pt x="95" y="263"/>
                  <a:pt x="108" y="265"/>
                  <a:pt x="120" y="266"/>
                </a:cubicBezTo>
                <a:cubicBezTo>
                  <a:pt x="124" y="267"/>
                  <a:pt x="124" y="267"/>
                  <a:pt x="124" y="263"/>
                </a:cubicBezTo>
                <a:cubicBezTo>
                  <a:pt x="124" y="226"/>
                  <a:pt x="124" y="188"/>
                  <a:pt x="124" y="151"/>
                </a:cubicBezTo>
                <a:cubicBezTo>
                  <a:pt x="124" y="147"/>
                  <a:pt x="125" y="147"/>
                  <a:pt x="120" y="147"/>
                </a:cubicBezTo>
                <a:cubicBezTo>
                  <a:pt x="89" y="147"/>
                  <a:pt x="57" y="147"/>
                  <a:pt x="25" y="147"/>
                </a:cubicBezTo>
                <a:cubicBezTo>
                  <a:pt x="17" y="147"/>
                  <a:pt x="8" y="147"/>
                  <a:pt x="0" y="147"/>
                </a:cubicBezTo>
                <a:cubicBezTo>
                  <a:pt x="0" y="181"/>
                  <a:pt x="0" y="215"/>
                  <a:pt x="0" y="249"/>
                </a:cubicBezTo>
                <a:close/>
                <a:moveTo>
                  <a:pt x="0" y="142"/>
                </a:moveTo>
                <a:cubicBezTo>
                  <a:pt x="1" y="143"/>
                  <a:pt x="2" y="143"/>
                  <a:pt x="3" y="143"/>
                </a:cubicBezTo>
                <a:cubicBezTo>
                  <a:pt x="42" y="143"/>
                  <a:pt x="81" y="143"/>
                  <a:pt x="120" y="143"/>
                </a:cubicBezTo>
                <a:cubicBezTo>
                  <a:pt x="120" y="143"/>
                  <a:pt x="121" y="143"/>
                  <a:pt x="122" y="143"/>
                </a:cubicBezTo>
                <a:cubicBezTo>
                  <a:pt x="124" y="143"/>
                  <a:pt x="124" y="143"/>
                  <a:pt x="124" y="140"/>
                </a:cubicBezTo>
                <a:cubicBezTo>
                  <a:pt x="124" y="140"/>
                  <a:pt x="124" y="140"/>
                  <a:pt x="124" y="139"/>
                </a:cubicBezTo>
                <a:cubicBezTo>
                  <a:pt x="124" y="102"/>
                  <a:pt x="124" y="64"/>
                  <a:pt x="124" y="26"/>
                </a:cubicBezTo>
                <a:cubicBezTo>
                  <a:pt x="124" y="25"/>
                  <a:pt x="124" y="24"/>
                  <a:pt x="124" y="23"/>
                </a:cubicBezTo>
                <a:cubicBezTo>
                  <a:pt x="123" y="23"/>
                  <a:pt x="123" y="23"/>
                  <a:pt x="122" y="23"/>
                </a:cubicBezTo>
                <a:cubicBezTo>
                  <a:pt x="109" y="25"/>
                  <a:pt x="95" y="27"/>
                  <a:pt x="82" y="29"/>
                </a:cubicBezTo>
                <a:cubicBezTo>
                  <a:pt x="69" y="31"/>
                  <a:pt x="57" y="32"/>
                  <a:pt x="44" y="34"/>
                </a:cubicBezTo>
                <a:cubicBezTo>
                  <a:pt x="29" y="36"/>
                  <a:pt x="14" y="38"/>
                  <a:pt x="0" y="40"/>
                </a:cubicBezTo>
                <a:cubicBezTo>
                  <a:pt x="0" y="74"/>
                  <a:pt x="0" y="108"/>
                  <a:pt x="0" y="142"/>
                </a:cubicBezTo>
                <a:close/>
                <a:moveTo>
                  <a:pt x="290" y="289"/>
                </a:moveTo>
                <a:cubicBezTo>
                  <a:pt x="291" y="242"/>
                  <a:pt x="291" y="196"/>
                  <a:pt x="290" y="150"/>
                </a:cubicBezTo>
                <a:cubicBezTo>
                  <a:pt x="290" y="147"/>
                  <a:pt x="290" y="147"/>
                  <a:pt x="288" y="147"/>
                </a:cubicBezTo>
                <a:cubicBezTo>
                  <a:pt x="236" y="147"/>
                  <a:pt x="184" y="147"/>
                  <a:pt x="132" y="147"/>
                </a:cubicBezTo>
                <a:cubicBezTo>
                  <a:pt x="129" y="147"/>
                  <a:pt x="129" y="147"/>
                  <a:pt x="129" y="150"/>
                </a:cubicBezTo>
                <a:cubicBezTo>
                  <a:pt x="129" y="188"/>
                  <a:pt x="129" y="227"/>
                  <a:pt x="129" y="265"/>
                </a:cubicBezTo>
                <a:cubicBezTo>
                  <a:pt x="129" y="268"/>
                  <a:pt x="129" y="268"/>
                  <a:pt x="131" y="268"/>
                </a:cubicBezTo>
                <a:cubicBezTo>
                  <a:pt x="139" y="269"/>
                  <a:pt x="148" y="270"/>
                  <a:pt x="156" y="271"/>
                </a:cubicBezTo>
                <a:cubicBezTo>
                  <a:pt x="169" y="273"/>
                  <a:pt x="182" y="275"/>
                  <a:pt x="194" y="277"/>
                </a:cubicBezTo>
                <a:cubicBezTo>
                  <a:pt x="208" y="279"/>
                  <a:pt x="221" y="280"/>
                  <a:pt x="234" y="282"/>
                </a:cubicBezTo>
                <a:cubicBezTo>
                  <a:pt x="247" y="284"/>
                  <a:pt x="260" y="286"/>
                  <a:pt x="274" y="288"/>
                </a:cubicBezTo>
                <a:cubicBezTo>
                  <a:pt x="279" y="289"/>
                  <a:pt x="285" y="289"/>
                  <a:pt x="290" y="290"/>
                </a:cubicBezTo>
                <a:cubicBezTo>
                  <a:pt x="290" y="289"/>
                  <a:pt x="290" y="289"/>
                  <a:pt x="290" y="289"/>
                </a:cubicBezTo>
                <a:close/>
                <a:moveTo>
                  <a:pt x="492" y="95"/>
                </a:moveTo>
                <a:cubicBezTo>
                  <a:pt x="492" y="95"/>
                  <a:pt x="492" y="96"/>
                  <a:pt x="492" y="97"/>
                </a:cubicBezTo>
                <a:cubicBezTo>
                  <a:pt x="497" y="114"/>
                  <a:pt x="502" y="131"/>
                  <a:pt x="507" y="148"/>
                </a:cubicBezTo>
                <a:cubicBezTo>
                  <a:pt x="514" y="175"/>
                  <a:pt x="522" y="202"/>
                  <a:pt x="530" y="230"/>
                </a:cubicBezTo>
                <a:cubicBezTo>
                  <a:pt x="531" y="232"/>
                  <a:pt x="531" y="232"/>
                  <a:pt x="533" y="232"/>
                </a:cubicBezTo>
                <a:cubicBezTo>
                  <a:pt x="539" y="232"/>
                  <a:pt x="546" y="232"/>
                  <a:pt x="552" y="232"/>
                </a:cubicBezTo>
                <a:cubicBezTo>
                  <a:pt x="555" y="232"/>
                  <a:pt x="555" y="232"/>
                  <a:pt x="555" y="229"/>
                </a:cubicBezTo>
                <a:cubicBezTo>
                  <a:pt x="571" y="173"/>
                  <a:pt x="587" y="117"/>
                  <a:pt x="603" y="61"/>
                </a:cubicBezTo>
                <a:cubicBezTo>
                  <a:pt x="603" y="60"/>
                  <a:pt x="604" y="59"/>
                  <a:pt x="603" y="58"/>
                </a:cubicBezTo>
                <a:cubicBezTo>
                  <a:pt x="597" y="58"/>
                  <a:pt x="591" y="58"/>
                  <a:pt x="585" y="58"/>
                </a:cubicBezTo>
                <a:cubicBezTo>
                  <a:pt x="582" y="58"/>
                  <a:pt x="582" y="58"/>
                  <a:pt x="581" y="61"/>
                </a:cubicBezTo>
                <a:cubicBezTo>
                  <a:pt x="569" y="107"/>
                  <a:pt x="556" y="153"/>
                  <a:pt x="544" y="199"/>
                </a:cubicBezTo>
                <a:cubicBezTo>
                  <a:pt x="544" y="201"/>
                  <a:pt x="544" y="202"/>
                  <a:pt x="542" y="203"/>
                </a:cubicBezTo>
                <a:cubicBezTo>
                  <a:pt x="542" y="203"/>
                  <a:pt x="542" y="202"/>
                  <a:pt x="542" y="201"/>
                </a:cubicBezTo>
                <a:cubicBezTo>
                  <a:pt x="532" y="165"/>
                  <a:pt x="522" y="130"/>
                  <a:pt x="512" y="94"/>
                </a:cubicBezTo>
                <a:cubicBezTo>
                  <a:pt x="509" y="83"/>
                  <a:pt x="506" y="72"/>
                  <a:pt x="503" y="61"/>
                </a:cubicBezTo>
                <a:cubicBezTo>
                  <a:pt x="503" y="58"/>
                  <a:pt x="503" y="58"/>
                  <a:pt x="499" y="58"/>
                </a:cubicBezTo>
                <a:cubicBezTo>
                  <a:pt x="495" y="58"/>
                  <a:pt x="491" y="58"/>
                  <a:pt x="487" y="58"/>
                </a:cubicBezTo>
                <a:cubicBezTo>
                  <a:pt x="483" y="58"/>
                  <a:pt x="483" y="58"/>
                  <a:pt x="482" y="62"/>
                </a:cubicBezTo>
                <a:cubicBezTo>
                  <a:pt x="468" y="108"/>
                  <a:pt x="455" y="154"/>
                  <a:pt x="442" y="200"/>
                </a:cubicBezTo>
                <a:cubicBezTo>
                  <a:pt x="441" y="201"/>
                  <a:pt x="441" y="202"/>
                  <a:pt x="441" y="203"/>
                </a:cubicBezTo>
                <a:cubicBezTo>
                  <a:pt x="440" y="202"/>
                  <a:pt x="440" y="201"/>
                  <a:pt x="440" y="201"/>
                </a:cubicBezTo>
                <a:cubicBezTo>
                  <a:pt x="432" y="174"/>
                  <a:pt x="425" y="148"/>
                  <a:pt x="418" y="122"/>
                </a:cubicBezTo>
                <a:cubicBezTo>
                  <a:pt x="412" y="101"/>
                  <a:pt x="406" y="81"/>
                  <a:pt x="401" y="61"/>
                </a:cubicBezTo>
                <a:cubicBezTo>
                  <a:pt x="400" y="58"/>
                  <a:pt x="400" y="58"/>
                  <a:pt x="397" y="58"/>
                </a:cubicBezTo>
                <a:cubicBezTo>
                  <a:pt x="391" y="58"/>
                  <a:pt x="386" y="58"/>
                  <a:pt x="380" y="58"/>
                </a:cubicBezTo>
                <a:cubicBezTo>
                  <a:pt x="379" y="58"/>
                  <a:pt x="378" y="57"/>
                  <a:pt x="378" y="58"/>
                </a:cubicBezTo>
                <a:cubicBezTo>
                  <a:pt x="378" y="59"/>
                  <a:pt x="378" y="60"/>
                  <a:pt x="378" y="61"/>
                </a:cubicBezTo>
                <a:cubicBezTo>
                  <a:pt x="388" y="94"/>
                  <a:pt x="398" y="128"/>
                  <a:pt x="408" y="161"/>
                </a:cubicBezTo>
                <a:cubicBezTo>
                  <a:pt x="414" y="184"/>
                  <a:pt x="421" y="206"/>
                  <a:pt x="427" y="229"/>
                </a:cubicBezTo>
                <a:cubicBezTo>
                  <a:pt x="428" y="232"/>
                  <a:pt x="428" y="232"/>
                  <a:pt x="432" y="232"/>
                </a:cubicBezTo>
                <a:cubicBezTo>
                  <a:pt x="437" y="232"/>
                  <a:pt x="443" y="232"/>
                  <a:pt x="449" y="232"/>
                </a:cubicBezTo>
                <a:cubicBezTo>
                  <a:pt x="452" y="232"/>
                  <a:pt x="452" y="232"/>
                  <a:pt x="453" y="229"/>
                </a:cubicBezTo>
                <a:cubicBezTo>
                  <a:pt x="465" y="186"/>
                  <a:pt x="477" y="143"/>
                  <a:pt x="489" y="100"/>
                </a:cubicBezTo>
                <a:cubicBezTo>
                  <a:pt x="490" y="99"/>
                  <a:pt x="491" y="97"/>
                  <a:pt x="491" y="95"/>
                </a:cubicBezTo>
                <a:cubicBezTo>
                  <a:pt x="491" y="95"/>
                  <a:pt x="491" y="95"/>
                  <a:pt x="492" y="95"/>
                </a:cubicBezTo>
                <a:close/>
                <a:moveTo>
                  <a:pt x="1382" y="232"/>
                </a:moveTo>
                <a:cubicBezTo>
                  <a:pt x="1388" y="232"/>
                  <a:pt x="1394" y="232"/>
                  <a:pt x="1400" y="232"/>
                </a:cubicBezTo>
                <a:cubicBezTo>
                  <a:pt x="1402" y="232"/>
                  <a:pt x="1403" y="231"/>
                  <a:pt x="1403" y="230"/>
                </a:cubicBezTo>
                <a:cubicBezTo>
                  <a:pt x="1407" y="220"/>
                  <a:pt x="1410" y="211"/>
                  <a:pt x="1413" y="202"/>
                </a:cubicBezTo>
                <a:cubicBezTo>
                  <a:pt x="1415" y="196"/>
                  <a:pt x="1417" y="191"/>
                  <a:pt x="1419" y="186"/>
                </a:cubicBezTo>
                <a:cubicBezTo>
                  <a:pt x="1420" y="184"/>
                  <a:pt x="1420" y="183"/>
                  <a:pt x="1422" y="183"/>
                </a:cubicBezTo>
                <a:cubicBezTo>
                  <a:pt x="1423" y="184"/>
                  <a:pt x="1423" y="183"/>
                  <a:pt x="1423" y="183"/>
                </a:cubicBezTo>
                <a:cubicBezTo>
                  <a:pt x="1446" y="183"/>
                  <a:pt x="1468" y="183"/>
                  <a:pt x="1491" y="183"/>
                </a:cubicBezTo>
                <a:cubicBezTo>
                  <a:pt x="1491" y="183"/>
                  <a:pt x="1492" y="183"/>
                  <a:pt x="1493" y="183"/>
                </a:cubicBezTo>
                <a:cubicBezTo>
                  <a:pt x="1493" y="183"/>
                  <a:pt x="1494" y="184"/>
                  <a:pt x="1494" y="185"/>
                </a:cubicBezTo>
                <a:cubicBezTo>
                  <a:pt x="1495" y="185"/>
                  <a:pt x="1495" y="186"/>
                  <a:pt x="1495" y="187"/>
                </a:cubicBezTo>
                <a:cubicBezTo>
                  <a:pt x="1501" y="201"/>
                  <a:pt x="1506" y="216"/>
                  <a:pt x="1511" y="230"/>
                </a:cubicBezTo>
                <a:cubicBezTo>
                  <a:pt x="1512" y="231"/>
                  <a:pt x="1513" y="232"/>
                  <a:pt x="1514" y="232"/>
                </a:cubicBezTo>
                <a:cubicBezTo>
                  <a:pt x="1521" y="232"/>
                  <a:pt x="1527" y="232"/>
                  <a:pt x="1533" y="232"/>
                </a:cubicBezTo>
                <a:cubicBezTo>
                  <a:pt x="1533" y="232"/>
                  <a:pt x="1534" y="232"/>
                  <a:pt x="1535" y="231"/>
                </a:cubicBezTo>
                <a:cubicBezTo>
                  <a:pt x="1534" y="231"/>
                  <a:pt x="1534" y="230"/>
                  <a:pt x="1534" y="229"/>
                </a:cubicBezTo>
                <a:cubicBezTo>
                  <a:pt x="1515" y="180"/>
                  <a:pt x="1496" y="132"/>
                  <a:pt x="1478" y="83"/>
                </a:cubicBezTo>
                <a:cubicBezTo>
                  <a:pt x="1475" y="76"/>
                  <a:pt x="1472" y="68"/>
                  <a:pt x="1469" y="60"/>
                </a:cubicBezTo>
                <a:cubicBezTo>
                  <a:pt x="1468" y="59"/>
                  <a:pt x="1468" y="58"/>
                  <a:pt x="1466" y="58"/>
                </a:cubicBezTo>
                <a:cubicBezTo>
                  <a:pt x="1460" y="58"/>
                  <a:pt x="1454" y="58"/>
                  <a:pt x="1448" y="58"/>
                </a:cubicBezTo>
                <a:cubicBezTo>
                  <a:pt x="1447" y="58"/>
                  <a:pt x="1446" y="58"/>
                  <a:pt x="1446" y="59"/>
                </a:cubicBezTo>
                <a:cubicBezTo>
                  <a:pt x="1446" y="60"/>
                  <a:pt x="1445" y="60"/>
                  <a:pt x="1445" y="61"/>
                </a:cubicBezTo>
                <a:cubicBezTo>
                  <a:pt x="1425" y="115"/>
                  <a:pt x="1404" y="168"/>
                  <a:pt x="1384" y="222"/>
                </a:cubicBezTo>
                <a:cubicBezTo>
                  <a:pt x="1382" y="225"/>
                  <a:pt x="1381" y="228"/>
                  <a:pt x="1380" y="232"/>
                </a:cubicBezTo>
                <a:cubicBezTo>
                  <a:pt x="1381" y="232"/>
                  <a:pt x="1381" y="232"/>
                  <a:pt x="1382" y="232"/>
                </a:cubicBezTo>
                <a:close/>
                <a:moveTo>
                  <a:pt x="1487" y="165"/>
                </a:moveTo>
                <a:cubicBezTo>
                  <a:pt x="1467" y="165"/>
                  <a:pt x="1447" y="165"/>
                  <a:pt x="1427" y="165"/>
                </a:cubicBezTo>
                <a:cubicBezTo>
                  <a:pt x="1437" y="138"/>
                  <a:pt x="1446" y="111"/>
                  <a:pt x="1456" y="84"/>
                </a:cubicBezTo>
                <a:cubicBezTo>
                  <a:pt x="1457" y="84"/>
                  <a:pt x="1457" y="84"/>
                  <a:pt x="1457" y="84"/>
                </a:cubicBezTo>
                <a:cubicBezTo>
                  <a:pt x="1467" y="111"/>
                  <a:pt x="1477" y="138"/>
                  <a:pt x="1487" y="165"/>
                </a:cubicBezTo>
                <a:close/>
                <a:moveTo>
                  <a:pt x="891" y="215"/>
                </a:moveTo>
                <a:cubicBezTo>
                  <a:pt x="891" y="220"/>
                  <a:pt x="891" y="225"/>
                  <a:pt x="891" y="230"/>
                </a:cubicBezTo>
                <a:cubicBezTo>
                  <a:pt x="891" y="232"/>
                  <a:pt x="891" y="232"/>
                  <a:pt x="893" y="232"/>
                </a:cubicBezTo>
                <a:cubicBezTo>
                  <a:pt x="898" y="232"/>
                  <a:pt x="902" y="232"/>
                  <a:pt x="907" y="232"/>
                </a:cubicBezTo>
                <a:cubicBezTo>
                  <a:pt x="912" y="232"/>
                  <a:pt x="911" y="233"/>
                  <a:pt x="911" y="228"/>
                </a:cubicBezTo>
                <a:cubicBezTo>
                  <a:pt x="911" y="169"/>
                  <a:pt x="911" y="110"/>
                  <a:pt x="911" y="52"/>
                </a:cubicBezTo>
                <a:cubicBezTo>
                  <a:pt x="911" y="51"/>
                  <a:pt x="911" y="50"/>
                  <a:pt x="911" y="50"/>
                </a:cubicBezTo>
                <a:cubicBezTo>
                  <a:pt x="911" y="48"/>
                  <a:pt x="910" y="48"/>
                  <a:pt x="909" y="48"/>
                </a:cubicBezTo>
                <a:cubicBezTo>
                  <a:pt x="904" y="48"/>
                  <a:pt x="900" y="48"/>
                  <a:pt x="895" y="48"/>
                </a:cubicBezTo>
                <a:cubicBezTo>
                  <a:pt x="890" y="48"/>
                  <a:pt x="891" y="47"/>
                  <a:pt x="891" y="52"/>
                </a:cubicBezTo>
                <a:cubicBezTo>
                  <a:pt x="891" y="75"/>
                  <a:pt x="891" y="98"/>
                  <a:pt x="891" y="121"/>
                </a:cubicBezTo>
                <a:cubicBezTo>
                  <a:pt x="891" y="122"/>
                  <a:pt x="891" y="123"/>
                  <a:pt x="890" y="124"/>
                </a:cubicBezTo>
                <a:cubicBezTo>
                  <a:pt x="889" y="122"/>
                  <a:pt x="888" y="120"/>
                  <a:pt x="886" y="118"/>
                </a:cubicBezTo>
                <a:cubicBezTo>
                  <a:pt x="885" y="117"/>
                  <a:pt x="883" y="115"/>
                  <a:pt x="881" y="113"/>
                </a:cubicBezTo>
                <a:cubicBezTo>
                  <a:pt x="874" y="107"/>
                  <a:pt x="865" y="105"/>
                  <a:pt x="856" y="105"/>
                </a:cubicBezTo>
                <a:cubicBezTo>
                  <a:pt x="840" y="104"/>
                  <a:pt x="825" y="109"/>
                  <a:pt x="814" y="121"/>
                </a:cubicBezTo>
                <a:cubicBezTo>
                  <a:pt x="807" y="128"/>
                  <a:pt x="803" y="136"/>
                  <a:pt x="800" y="146"/>
                </a:cubicBezTo>
                <a:cubicBezTo>
                  <a:pt x="796" y="158"/>
                  <a:pt x="795" y="171"/>
                  <a:pt x="797" y="183"/>
                </a:cubicBezTo>
                <a:cubicBezTo>
                  <a:pt x="798" y="193"/>
                  <a:pt x="800" y="203"/>
                  <a:pt x="805" y="211"/>
                </a:cubicBezTo>
                <a:cubicBezTo>
                  <a:pt x="812" y="223"/>
                  <a:pt x="821" y="230"/>
                  <a:pt x="834" y="234"/>
                </a:cubicBezTo>
                <a:cubicBezTo>
                  <a:pt x="843" y="236"/>
                  <a:pt x="851" y="236"/>
                  <a:pt x="860" y="234"/>
                </a:cubicBezTo>
                <a:cubicBezTo>
                  <a:pt x="870" y="232"/>
                  <a:pt x="879" y="226"/>
                  <a:pt x="886" y="218"/>
                </a:cubicBezTo>
                <a:cubicBezTo>
                  <a:pt x="887" y="216"/>
                  <a:pt x="889" y="214"/>
                  <a:pt x="891" y="211"/>
                </a:cubicBezTo>
                <a:cubicBezTo>
                  <a:pt x="891" y="213"/>
                  <a:pt x="891" y="214"/>
                  <a:pt x="891" y="215"/>
                </a:cubicBezTo>
                <a:close/>
                <a:moveTo>
                  <a:pt x="890" y="186"/>
                </a:moveTo>
                <a:cubicBezTo>
                  <a:pt x="887" y="200"/>
                  <a:pt x="880" y="210"/>
                  <a:pt x="867" y="215"/>
                </a:cubicBezTo>
                <a:cubicBezTo>
                  <a:pt x="853" y="221"/>
                  <a:pt x="831" y="219"/>
                  <a:pt x="822" y="197"/>
                </a:cubicBezTo>
                <a:cubicBezTo>
                  <a:pt x="817" y="188"/>
                  <a:pt x="816" y="178"/>
                  <a:pt x="817" y="168"/>
                </a:cubicBezTo>
                <a:cubicBezTo>
                  <a:pt x="817" y="161"/>
                  <a:pt x="818" y="154"/>
                  <a:pt x="820" y="147"/>
                </a:cubicBezTo>
                <a:cubicBezTo>
                  <a:pt x="824" y="137"/>
                  <a:pt x="830" y="129"/>
                  <a:pt x="840" y="125"/>
                </a:cubicBezTo>
                <a:cubicBezTo>
                  <a:pt x="861" y="116"/>
                  <a:pt x="882" y="126"/>
                  <a:pt x="889" y="145"/>
                </a:cubicBezTo>
                <a:cubicBezTo>
                  <a:pt x="890" y="149"/>
                  <a:pt x="891" y="153"/>
                  <a:pt x="891" y="157"/>
                </a:cubicBezTo>
                <a:cubicBezTo>
                  <a:pt x="891" y="161"/>
                  <a:pt x="891" y="164"/>
                  <a:pt x="891" y="168"/>
                </a:cubicBezTo>
                <a:cubicBezTo>
                  <a:pt x="891" y="174"/>
                  <a:pt x="891" y="180"/>
                  <a:pt x="890" y="186"/>
                </a:cubicBezTo>
                <a:close/>
                <a:moveTo>
                  <a:pt x="1067" y="111"/>
                </a:moveTo>
                <a:cubicBezTo>
                  <a:pt x="1076" y="142"/>
                  <a:pt x="1086" y="174"/>
                  <a:pt x="1096" y="206"/>
                </a:cubicBezTo>
                <a:cubicBezTo>
                  <a:pt x="1098" y="214"/>
                  <a:pt x="1100" y="222"/>
                  <a:pt x="1103" y="230"/>
                </a:cubicBezTo>
                <a:cubicBezTo>
                  <a:pt x="1103" y="231"/>
                  <a:pt x="1103" y="232"/>
                  <a:pt x="1105" y="232"/>
                </a:cubicBezTo>
                <a:cubicBezTo>
                  <a:pt x="1111" y="232"/>
                  <a:pt x="1116" y="232"/>
                  <a:pt x="1122" y="232"/>
                </a:cubicBezTo>
                <a:cubicBezTo>
                  <a:pt x="1123" y="232"/>
                  <a:pt x="1124" y="232"/>
                  <a:pt x="1124" y="231"/>
                </a:cubicBezTo>
                <a:cubicBezTo>
                  <a:pt x="1124" y="230"/>
                  <a:pt x="1125" y="229"/>
                  <a:pt x="1125" y="228"/>
                </a:cubicBezTo>
                <a:cubicBezTo>
                  <a:pt x="1134" y="198"/>
                  <a:pt x="1143" y="168"/>
                  <a:pt x="1153" y="139"/>
                </a:cubicBezTo>
                <a:cubicBezTo>
                  <a:pt x="1153" y="138"/>
                  <a:pt x="1153" y="137"/>
                  <a:pt x="1154" y="136"/>
                </a:cubicBezTo>
                <a:cubicBezTo>
                  <a:pt x="1154" y="137"/>
                  <a:pt x="1155" y="137"/>
                  <a:pt x="1155" y="138"/>
                </a:cubicBezTo>
                <a:cubicBezTo>
                  <a:pt x="1159" y="153"/>
                  <a:pt x="1164" y="169"/>
                  <a:pt x="1168" y="184"/>
                </a:cubicBezTo>
                <a:cubicBezTo>
                  <a:pt x="1173" y="199"/>
                  <a:pt x="1177" y="214"/>
                  <a:pt x="1181" y="230"/>
                </a:cubicBezTo>
                <a:cubicBezTo>
                  <a:pt x="1182" y="232"/>
                  <a:pt x="1182" y="232"/>
                  <a:pt x="1184" y="232"/>
                </a:cubicBezTo>
                <a:cubicBezTo>
                  <a:pt x="1190" y="232"/>
                  <a:pt x="1195" y="232"/>
                  <a:pt x="1200" y="232"/>
                </a:cubicBezTo>
                <a:cubicBezTo>
                  <a:pt x="1203" y="232"/>
                  <a:pt x="1203" y="233"/>
                  <a:pt x="1204" y="229"/>
                </a:cubicBezTo>
                <a:cubicBezTo>
                  <a:pt x="1215" y="190"/>
                  <a:pt x="1227" y="151"/>
                  <a:pt x="1239" y="111"/>
                </a:cubicBezTo>
                <a:cubicBezTo>
                  <a:pt x="1239" y="110"/>
                  <a:pt x="1240" y="109"/>
                  <a:pt x="1240" y="108"/>
                </a:cubicBezTo>
                <a:cubicBezTo>
                  <a:pt x="1239" y="107"/>
                  <a:pt x="1239" y="107"/>
                  <a:pt x="1238" y="107"/>
                </a:cubicBezTo>
                <a:cubicBezTo>
                  <a:pt x="1233" y="107"/>
                  <a:pt x="1228" y="108"/>
                  <a:pt x="1223" y="107"/>
                </a:cubicBezTo>
                <a:cubicBezTo>
                  <a:pt x="1221" y="107"/>
                  <a:pt x="1220" y="108"/>
                  <a:pt x="1220" y="110"/>
                </a:cubicBezTo>
                <a:cubicBezTo>
                  <a:pt x="1217" y="122"/>
                  <a:pt x="1213" y="133"/>
                  <a:pt x="1210" y="145"/>
                </a:cubicBezTo>
                <a:cubicBezTo>
                  <a:pt x="1205" y="165"/>
                  <a:pt x="1199" y="185"/>
                  <a:pt x="1194" y="205"/>
                </a:cubicBezTo>
                <a:cubicBezTo>
                  <a:pt x="1194" y="206"/>
                  <a:pt x="1194" y="207"/>
                  <a:pt x="1192" y="208"/>
                </a:cubicBezTo>
                <a:cubicBezTo>
                  <a:pt x="1192" y="207"/>
                  <a:pt x="1192" y="206"/>
                  <a:pt x="1191" y="205"/>
                </a:cubicBezTo>
                <a:cubicBezTo>
                  <a:pt x="1187" y="189"/>
                  <a:pt x="1182" y="172"/>
                  <a:pt x="1178" y="156"/>
                </a:cubicBezTo>
                <a:cubicBezTo>
                  <a:pt x="1174" y="140"/>
                  <a:pt x="1169" y="125"/>
                  <a:pt x="1165" y="110"/>
                </a:cubicBezTo>
                <a:cubicBezTo>
                  <a:pt x="1164" y="108"/>
                  <a:pt x="1164" y="107"/>
                  <a:pt x="1162" y="107"/>
                </a:cubicBezTo>
                <a:cubicBezTo>
                  <a:pt x="1158" y="107"/>
                  <a:pt x="1153" y="107"/>
                  <a:pt x="1149" y="107"/>
                </a:cubicBezTo>
                <a:cubicBezTo>
                  <a:pt x="1146" y="108"/>
                  <a:pt x="1146" y="107"/>
                  <a:pt x="1145" y="111"/>
                </a:cubicBezTo>
                <a:cubicBezTo>
                  <a:pt x="1145" y="111"/>
                  <a:pt x="1145" y="111"/>
                  <a:pt x="1145" y="111"/>
                </a:cubicBezTo>
                <a:cubicBezTo>
                  <a:pt x="1135" y="143"/>
                  <a:pt x="1126" y="174"/>
                  <a:pt x="1116" y="205"/>
                </a:cubicBezTo>
                <a:cubicBezTo>
                  <a:pt x="1116" y="206"/>
                  <a:pt x="1116" y="207"/>
                  <a:pt x="1115" y="208"/>
                </a:cubicBezTo>
                <a:cubicBezTo>
                  <a:pt x="1114" y="207"/>
                  <a:pt x="1114" y="206"/>
                  <a:pt x="1114" y="205"/>
                </a:cubicBezTo>
                <a:cubicBezTo>
                  <a:pt x="1108" y="183"/>
                  <a:pt x="1102" y="162"/>
                  <a:pt x="1096" y="140"/>
                </a:cubicBezTo>
                <a:cubicBezTo>
                  <a:pt x="1093" y="130"/>
                  <a:pt x="1090" y="120"/>
                  <a:pt x="1088" y="110"/>
                </a:cubicBezTo>
                <a:cubicBezTo>
                  <a:pt x="1087" y="108"/>
                  <a:pt x="1087" y="107"/>
                  <a:pt x="1085" y="107"/>
                </a:cubicBezTo>
                <a:cubicBezTo>
                  <a:pt x="1079" y="108"/>
                  <a:pt x="1073" y="107"/>
                  <a:pt x="1066" y="107"/>
                </a:cubicBezTo>
                <a:cubicBezTo>
                  <a:pt x="1066" y="109"/>
                  <a:pt x="1067" y="110"/>
                  <a:pt x="1067" y="111"/>
                </a:cubicBezTo>
                <a:close/>
                <a:moveTo>
                  <a:pt x="1962" y="206"/>
                </a:moveTo>
                <a:cubicBezTo>
                  <a:pt x="1949" y="215"/>
                  <a:pt x="1935" y="219"/>
                  <a:pt x="1920" y="218"/>
                </a:cubicBezTo>
                <a:cubicBezTo>
                  <a:pt x="1905" y="216"/>
                  <a:pt x="1894" y="209"/>
                  <a:pt x="1888" y="195"/>
                </a:cubicBezTo>
                <a:cubicBezTo>
                  <a:pt x="1886" y="189"/>
                  <a:pt x="1886" y="184"/>
                  <a:pt x="1885" y="179"/>
                </a:cubicBezTo>
                <a:cubicBezTo>
                  <a:pt x="1885" y="174"/>
                  <a:pt x="1885" y="175"/>
                  <a:pt x="1889" y="175"/>
                </a:cubicBezTo>
                <a:cubicBezTo>
                  <a:pt x="1915" y="175"/>
                  <a:pt x="1942" y="175"/>
                  <a:pt x="1968" y="175"/>
                </a:cubicBezTo>
                <a:cubicBezTo>
                  <a:pt x="1969" y="175"/>
                  <a:pt x="1969" y="175"/>
                  <a:pt x="1970" y="175"/>
                </a:cubicBezTo>
                <a:cubicBezTo>
                  <a:pt x="1973" y="175"/>
                  <a:pt x="1973" y="175"/>
                  <a:pt x="1973" y="172"/>
                </a:cubicBezTo>
                <a:cubicBezTo>
                  <a:pt x="1973" y="168"/>
                  <a:pt x="1973" y="164"/>
                  <a:pt x="1973" y="160"/>
                </a:cubicBezTo>
                <a:cubicBezTo>
                  <a:pt x="1973" y="153"/>
                  <a:pt x="1972" y="146"/>
                  <a:pt x="1969" y="139"/>
                </a:cubicBezTo>
                <a:cubicBezTo>
                  <a:pt x="1964" y="123"/>
                  <a:pt x="1954" y="111"/>
                  <a:pt x="1937" y="106"/>
                </a:cubicBezTo>
                <a:cubicBezTo>
                  <a:pt x="1933" y="105"/>
                  <a:pt x="1929" y="105"/>
                  <a:pt x="1925" y="105"/>
                </a:cubicBezTo>
                <a:cubicBezTo>
                  <a:pt x="1906" y="104"/>
                  <a:pt x="1890" y="111"/>
                  <a:pt x="1878" y="126"/>
                </a:cubicBezTo>
                <a:cubicBezTo>
                  <a:pt x="1870" y="137"/>
                  <a:pt x="1866" y="149"/>
                  <a:pt x="1865" y="163"/>
                </a:cubicBezTo>
                <a:cubicBezTo>
                  <a:pt x="1864" y="176"/>
                  <a:pt x="1865" y="189"/>
                  <a:pt x="1870" y="202"/>
                </a:cubicBezTo>
                <a:cubicBezTo>
                  <a:pt x="1877" y="219"/>
                  <a:pt x="1889" y="231"/>
                  <a:pt x="1908" y="234"/>
                </a:cubicBezTo>
                <a:cubicBezTo>
                  <a:pt x="1920" y="236"/>
                  <a:pt x="1931" y="235"/>
                  <a:pt x="1943" y="233"/>
                </a:cubicBezTo>
                <a:cubicBezTo>
                  <a:pt x="1949" y="231"/>
                  <a:pt x="1956" y="229"/>
                  <a:pt x="1962" y="225"/>
                </a:cubicBezTo>
                <a:cubicBezTo>
                  <a:pt x="1963" y="224"/>
                  <a:pt x="1964" y="224"/>
                  <a:pt x="1964" y="222"/>
                </a:cubicBezTo>
                <a:cubicBezTo>
                  <a:pt x="1964" y="216"/>
                  <a:pt x="1964" y="211"/>
                  <a:pt x="1964" y="205"/>
                </a:cubicBezTo>
                <a:cubicBezTo>
                  <a:pt x="1963" y="205"/>
                  <a:pt x="1962" y="206"/>
                  <a:pt x="1962" y="206"/>
                </a:cubicBezTo>
                <a:close/>
                <a:moveTo>
                  <a:pt x="1886" y="158"/>
                </a:moveTo>
                <a:cubicBezTo>
                  <a:pt x="1887" y="142"/>
                  <a:pt x="1898" y="126"/>
                  <a:pt x="1913" y="123"/>
                </a:cubicBezTo>
                <a:cubicBezTo>
                  <a:pt x="1919" y="121"/>
                  <a:pt x="1926" y="121"/>
                  <a:pt x="1932" y="123"/>
                </a:cubicBezTo>
                <a:cubicBezTo>
                  <a:pt x="1939" y="125"/>
                  <a:pt x="1943" y="129"/>
                  <a:pt x="1947" y="135"/>
                </a:cubicBezTo>
                <a:cubicBezTo>
                  <a:pt x="1951" y="142"/>
                  <a:pt x="1952" y="150"/>
                  <a:pt x="1952" y="158"/>
                </a:cubicBezTo>
                <a:cubicBezTo>
                  <a:pt x="1930" y="158"/>
                  <a:pt x="1908" y="158"/>
                  <a:pt x="1886" y="158"/>
                </a:cubicBezTo>
                <a:close/>
                <a:moveTo>
                  <a:pt x="986" y="106"/>
                </a:moveTo>
                <a:cubicBezTo>
                  <a:pt x="966" y="109"/>
                  <a:pt x="951" y="120"/>
                  <a:pt x="943" y="139"/>
                </a:cubicBezTo>
                <a:cubicBezTo>
                  <a:pt x="934" y="159"/>
                  <a:pt x="934" y="179"/>
                  <a:pt x="941" y="199"/>
                </a:cubicBezTo>
                <a:cubicBezTo>
                  <a:pt x="948" y="216"/>
                  <a:pt x="960" y="228"/>
                  <a:pt x="979" y="233"/>
                </a:cubicBezTo>
                <a:cubicBezTo>
                  <a:pt x="988" y="235"/>
                  <a:pt x="997" y="236"/>
                  <a:pt x="1006" y="235"/>
                </a:cubicBezTo>
                <a:cubicBezTo>
                  <a:pt x="1030" y="232"/>
                  <a:pt x="1046" y="219"/>
                  <a:pt x="1054" y="197"/>
                </a:cubicBezTo>
                <a:cubicBezTo>
                  <a:pt x="1061" y="178"/>
                  <a:pt x="1061" y="159"/>
                  <a:pt x="1054" y="140"/>
                </a:cubicBezTo>
                <a:cubicBezTo>
                  <a:pt x="1049" y="125"/>
                  <a:pt x="1039" y="114"/>
                  <a:pt x="1023" y="108"/>
                </a:cubicBezTo>
                <a:cubicBezTo>
                  <a:pt x="1016" y="105"/>
                  <a:pt x="1008" y="105"/>
                  <a:pt x="999" y="105"/>
                </a:cubicBezTo>
                <a:cubicBezTo>
                  <a:pt x="995" y="105"/>
                  <a:pt x="991" y="105"/>
                  <a:pt x="986" y="106"/>
                </a:cubicBezTo>
                <a:close/>
                <a:moveTo>
                  <a:pt x="961" y="146"/>
                </a:moveTo>
                <a:cubicBezTo>
                  <a:pt x="967" y="131"/>
                  <a:pt x="980" y="122"/>
                  <a:pt x="996" y="122"/>
                </a:cubicBezTo>
                <a:cubicBezTo>
                  <a:pt x="1001" y="122"/>
                  <a:pt x="1006" y="122"/>
                  <a:pt x="1011" y="123"/>
                </a:cubicBezTo>
                <a:cubicBezTo>
                  <a:pt x="1023" y="127"/>
                  <a:pt x="1030" y="134"/>
                  <a:pt x="1035" y="145"/>
                </a:cubicBezTo>
                <a:cubicBezTo>
                  <a:pt x="1037" y="150"/>
                  <a:pt x="1038" y="156"/>
                  <a:pt x="1038" y="161"/>
                </a:cubicBezTo>
                <a:cubicBezTo>
                  <a:pt x="1039" y="172"/>
                  <a:pt x="1039" y="182"/>
                  <a:pt x="1035" y="193"/>
                </a:cubicBezTo>
                <a:cubicBezTo>
                  <a:pt x="1030" y="208"/>
                  <a:pt x="1019" y="217"/>
                  <a:pt x="1002" y="218"/>
                </a:cubicBezTo>
                <a:cubicBezTo>
                  <a:pt x="996" y="218"/>
                  <a:pt x="991" y="218"/>
                  <a:pt x="985" y="216"/>
                </a:cubicBezTo>
                <a:cubicBezTo>
                  <a:pt x="971" y="212"/>
                  <a:pt x="963" y="202"/>
                  <a:pt x="959" y="189"/>
                </a:cubicBezTo>
                <a:cubicBezTo>
                  <a:pt x="959" y="186"/>
                  <a:pt x="958" y="184"/>
                  <a:pt x="958" y="182"/>
                </a:cubicBezTo>
                <a:cubicBezTo>
                  <a:pt x="957" y="178"/>
                  <a:pt x="957" y="174"/>
                  <a:pt x="957" y="171"/>
                </a:cubicBezTo>
                <a:cubicBezTo>
                  <a:pt x="957" y="162"/>
                  <a:pt x="958" y="154"/>
                  <a:pt x="961" y="146"/>
                </a:cubicBezTo>
                <a:close/>
                <a:moveTo>
                  <a:pt x="690" y="125"/>
                </a:moveTo>
                <a:cubicBezTo>
                  <a:pt x="690" y="120"/>
                  <a:pt x="690" y="115"/>
                  <a:pt x="690" y="109"/>
                </a:cubicBezTo>
                <a:cubicBezTo>
                  <a:pt x="690" y="108"/>
                  <a:pt x="690" y="107"/>
                  <a:pt x="688" y="107"/>
                </a:cubicBezTo>
                <a:cubicBezTo>
                  <a:pt x="683" y="108"/>
                  <a:pt x="678" y="108"/>
                  <a:pt x="672" y="107"/>
                </a:cubicBezTo>
                <a:cubicBezTo>
                  <a:pt x="671" y="107"/>
                  <a:pt x="670" y="108"/>
                  <a:pt x="670" y="110"/>
                </a:cubicBezTo>
                <a:cubicBezTo>
                  <a:pt x="670" y="110"/>
                  <a:pt x="670" y="111"/>
                  <a:pt x="670" y="112"/>
                </a:cubicBezTo>
                <a:cubicBezTo>
                  <a:pt x="670" y="150"/>
                  <a:pt x="670" y="189"/>
                  <a:pt x="670" y="228"/>
                </a:cubicBezTo>
                <a:cubicBezTo>
                  <a:pt x="670" y="229"/>
                  <a:pt x="670" y="229"/>
                  <a:pt x="670" y="230"/>
                </a:cubicBezTo>
                <a:cubicBezTo>
                  <a:pt x="670" y="232"/>
                  <a:pt x="671" y="232"/>
                  <a:pt x="672" y="232"/>
                </a:cubicBezTo>
                <a:cubicBezTo>
                  <a:pt x="677" y="232"/>
                  <a:pt x="681" y="232"/>
                  <a:pt x="686" y="232"/>
                </a:cubicBezTo>
                <a:cubicBezTo>
                  <a:pt x="690" y="232"/>
                  <a:pt x="690" y="232"/>
                  <a:pt x="690" y="228"/>
                </a:cubicBezTo>
                <a:cubicBezTo>
                  <a:pt x="690" y="206"/>
                  <a:pt x="690" y="185"/>
                  <a:pt x="690" y="163"/>
                </a:cubicBezTo>
                <a:cubicBezTo>
                  <a:pt x="690" y="158"/>
                  <a:pt x="691" y="153"/>
                  <a:pt x="692" y="148"/>
                </a:cubicBezTo>
                <a:cubicBezTo>
                  <a:pt x="697" y="131"/>
                  <a:pt x="710" y="121"/>
                  <a:pt x="727" y="122"/>
                </a:cubicBezTo>
                <a:cubicBezTo>
                  <a:pt x="738" y="122"/>
                  <a:pt x="745" y="127"/>
                  <a:pt x="750" y="137"/>
                </a:cubicBezTo>
                <a:cubicBezTo>
                  <a:pt x="752" y="143"/>
                  <a:pt x="753" y="148"/>
                  <a:pt x="753" y="153"/>
                </a:cubicBezTo>
                <a:cubicBezTo>
                  <a:pt x="754" y="163"/>
                  <a:pt x="753" y="172"/>
                  <a:pt x="754" y="182"/>
                </a:cubicBezTo>
                <a:cubicBezTo>
                  <a:pt x="754" y="198"/>
                  <a:pt x="754" y="214"/>
                  <a:pt x="754" y="230"/>
                </a:cubicBezTo>
                <a:cubicBezTo>
                  <a:pt x="754" y="232"/>
                  <a:pt x="754" y="232"/>
                  <a:pt x="756" y="232"/>
                </a:cubicBezTo>
                <a:cubicBezTo>
                  <a:pt x="761" y="232"/>
                  <a:pt x="766" y="232"/>
                  <a:pt x="771" y="232"/>
                </a:cubicBezTo>
                <a:cubicBezTo>
                  <a:pt x="774" y="232"/>
                  <a:pt x="774" y="232"/>
                  <a:pt x="774" y="230"/>
                </a:cubicBezTo>
                <a:cubicBezTo>
                  <a:pt x="774" y="229"/>
                  <a:pt x="774" y="228"/>
                  <a:pt x="774" y="228"/>
                </a:cubicBezTo>
                <a:cubicBezTo>
                  <a:pt x="774" y="205"/>
                  <a:pt x="774" y="182"/>
                  <a:pt x="774" y="159"/>
                </a:cubicBezTo>
                <a:cubicBezTo>
                  <a:pt x="774" y="155"/>
                  <a:pt x="774" y="150"/>
                  <a:pt x="773" y="146"/>
                </a:cubicBezTo>
                <a:cubicBezTo>
                  <a:pt x="772" y="139"/>
                  <a:pt x="771" y="132"/>
                  <a:pt x="767" y="125"/>
                </a:cubicBezTo>
                <a:cubicBezTo>
                  <a:pt x="763" y="116"/>
                  <a:pt x="756" y="109"/>
                  <a:pt x="746" y="106"/>
                </a:cubicBezTo>
                <a:cubicBezTo>
                  <a:pt x="738" y="104"/>
                  <a:pt x="731" y="104"/>
                  <a:pt x="723" y="105"/>
                </a:cubicBezTo>
                <a:cubicBezTo>
                  <a:pt x="710" y="107"/>
                  <a:pt x="700" y="114"/>
                  <a:pt x="693" y="125"/>
                </a:cubicBezTo>
                <a:cubicBezTo>
                  <a:pt x="692" y="126"/>
                  <a:pt x="692" y="127"/>
                  <a:pt x="690" y="128"/>
                </a:cubicBezTo>
                <a:cubicBezTo>
                  <a:pt x="690" y="127"/>
                  <a:pt x="690" y="126"/>
                  <a:pt x="690" y="125"/>
                </a:cubicBezTo>
                <a:close/>
                <a:moveTo>
                  <a:pt x="1744" y="213"/>
                </a:moveTo>
                <a:cubicBezTo>
                  <a:pt x="1744" y="219"/>
                  <a:pt x="1744" y="224"/>
                  <a:pt x="1744" y="230"/>
                </a:cubicBezTo>
                <a:cubicBezTo>
                  <a:pt x="1744" y="232"/>
                  <a:pt x="1744" y="232"/>
                  <a:pt x="1746" y="232"/>
                </a:cubicBezTo>
                <a:cubicBezTo>
                  <a:pt x="1751" y="232"/>
                  <a:pt x="1755" y="232"/>
                  <a:pt x="1760" y="232"/>
                </a:cubicBezTo>
                <a:cubicBezTo>
                  <a:pt x="1764" y="232"/>
                  <a:pt x="1764" y="233"/>
                  <a:pt x="1764" y="229"/>
                </a:cubicBezTo>
                <a:cubicBezTo>
                  <a:pt x="1764" y="189"/>
                  <a:pt x="1764" y="150"/>
                  <a:pt x="1764" y="111"/>
                </a:cubicBezTo>
                <a:cubicBezTo>
                  <a:pt x="1764" y="111"/>
                  <a:pt x="1764" y="110"/>
                  <a:pt x="1764" y="109"/>
                </a:cubicBezTo>
                <a:cubicBezTo>
                  <a:pt x="1764" y="108"/>
                  <a:pt x="1763" y="107"/>
                  <a:pt x="1762" y="107"/>
                </a:cubicBezTo>
                <a:cubicBezTo>
                  <a:pt x="1757" y="108"/>
                  <a:pt x="1752" y="107"/>
                  <a:pt x="1747" y="107"/>
                </a:cubicBezTo>
                <a:cubicBezTo>
                  <a:pt x="1743" y="108"/>
                  <a:pt x="1744" y="107"/>
                  <a:pt x="1744" y="111"/>
                </a:cubicBezTo>
                <a:cubicBezTo>
                  <a:pt x="1744" y="134"/>
                  <a:pt x="1744" y="156"/>
                  <a:pt x="1744" y="179"/>
                </a:cubicBezTo>
                <a:cubicBezTo>
                  <a:pt x="1744" y="184"/>
                  <a:pt x="1743" y="188"/>
                  <a:pt x="1742" y="192"/>
                </a:cubicBezTo>
                <a:cubicBezTo>
                  <a:pt x="1739" y="205"/>
                  <a:pt x="1729" y="218"/>
                  <a:pt x="1712" y="218"/>
                </a:cubicBezTo>
                <a:cubicBezTo>
                  <a:pt x="1697" y="218"/>
                  <a:pt x="1687" y="212"/>
                  <a:pt x="1683" y="198"/>
                </a:cubicBezTo>
                <a:cubicBezTo>
                  <a:pt x="1681" y="191"/>
                  <a:pt x="1680" y="185"/>
                  <a:pt x="1680" y="179"/>
                </a:cubicBezTo>
                <a:cubicBezTo>
                  <a:pt x="1680" y="156"/>
                  <a:pt x="1680" y="134"/>
                  <a:pt x="1680" y="112"/>
                </a:cubicBezTo>
                <a:cubicBezTo>
                  <a:pt x="1680" y="111"/>
                  <a:pt x="1680" y="110"/>
                  <a:pt x="1680" y="109"/>
                </a:cubicBezTo>
                <a:cubicBezTo>
                  <a:pt x="1681" y="108"/>
                  <a:pt x="1680" y="107"/>
                  <a:pt x="1678" y="107"/>
                </a:cubicBezTo>
                <a:cubicBezTo>
                  <a:pt x="1673" y="108"/>
                  <a:pt x="1668" y="107"/>
                  <a:pt x="1663" y="107"/>
                </a:cubicBezTo>
                <a:cubicBezTo>
                  <a:pt x="1660" y="107"/>
                  <a:pt x="1660" y="107"/>
                  <a:pt x="1660" y="110"/>
                </a:cubicBezTo>
                <a:cubicBezTo>
                  <a:pt x="1660" y="135"/>
                  <a:pt x="1660" y="160"/>
                  <a:pt x="1660" y="184"/>
                </a:cubicBezTo>
                <a:cubicBezTo>
                  <a:pt x="1661" y="193"/>
                  <a:pt x="1662" y="202"/>
                  <a:pt x="1665" y="211"/>
                </a:cubicBezTo>
                <a:cubicBezTo>
                  <a:pt x="1670" y="223"/>
                  <a:pt x="1678" y="231"/>
                  <a:pt x="1691" y="234"/>
                </a:cubicBezTo>
                <a:cubicBezTo>
                  <a:pt x="1696" y="235"/>
                  <a:pt x="1702" y="235"/>
                  <a:pt x="1707" y="235"/>
                </a:cubicBezTo>
                <a:cubicBezTo>
                  <a:pt x="1722" y="235"/>
                  <a:pt x="1734" y="228"/>
                  <a:pt x="1742" y="216"/>
                </a:cubicBezTo>
                <a:cubicBezTo>
                  <a:pt x="1742" y="215"/>
                  <a:pt x="1743" y="214"/>
                  <a:pt x="1743" y="213"/>
                </a:cubicBezTo>
                <a:cubicBezTo>
                  <a:pt x="1743" y="213"/>
                  <a:pt x="1744" y="213"/>
                  <a:pt x="1744" y="213"/>
                </a:cubicBezTo>
                <a:close/>
                <a:moveTo>
                  <a:pt x="1612" y="129"/>
                </a:moveTo>
                <a:cubicBezTo>
                  <a:pt x="1589" y="160"/>
                  <a:pt x="1566" y="192"/>
                  <a:pt x="1543" y="223"/>
                </a:cubicBezTo>
                <a:cubicBezTo>
                  <a:pt x="1542" y="225"/>
                  <a:pt x="1541" y="226"/>
                  <a:pt x="1541" y="228"/>
                </a:cubicBezTo>
                <a:cubicBezTo>
                  <a:pt x="1541" y="233"/>
                  <a:pt x="1541" y="232"/>
                  <a:pt x="1545" y="232"/>
                </a:cubicBezTo>
                <a:cubicBezTo>
                  <a:pt x="1577" y="232"/>
                  <a:pt x="1608" y="232"/>
                  <a:pt x="1640" y="232"/>
                </a:cubicBezTo>
                <a:cubicBezTo>
                  <a:pt x="1640" y="232"/>
                  <a:pt x="1641" y="232"/>
                  <a:pt x="1642" y="232"/>
                </a:cubicBezTo>
                <a:cubicBezTo>
                  <a:pt x="1643" y="232"/>
                  <a:pt x="1644" y="232"/>
                  <a:pt x="1644" y="230"/>
                </a:cubicBezTo>
                <a:cubicBezTo>
                  <a:pt x="1644" y="226"/>
                  <a:pt x="1644" y="222"/>
                  <a:pt x="1644" y="219"/>
                </a:cubicBezTo>
                <a:cubicBezTo>
                  <a:pt x="1644" y="215"/>
                  <a:pt x="1644" y="215"/>
                  <a:pt x="1640" y="215"/>
                </a:cubicBezTo>
                <a:cubicBezTo>
                  <a:pt x="1618" y="215"/>
                  <a:pt x="1596" y="215"/>
                  <a:pt x="1575" y="215"/>
                </a:cubicBezTo>
                <a:cubicBezTo>
                  <a:pt x="1573" y="215"/>
                  <a:pt x="1572" y="215"/>
                  <a:pt x="1571" y="215"/>
                </a:cubicBezTo>
                <a:cubicBezTo>
                  <a:pt x="1571" y="214"/>
                  <a:pt x="1572" y="213"/>
                  <a:pt x="1573" y="212"/>
                </a:cubicBezTo>
                <a:cubicBezTo>
                  <a:pt x="1596" y="180"/>
                  <a:pt x="1619" y="148"/>
                  <a:pt x="1642" y="116"/>
                </a:cubicBezTo>
                <a:cubicBezTo>
                  <a:pt x="1643" y="115"/>
                  <a:pt x="1644" y="113"/>
                  <a:pt x="1644" y="111"/>
                </a:cubicBezTo>
                <a:cubicBezTo>
                  <a:pt x="1644" y="107"/>
                  <a:pt x="1645" y="107"/>
                  <a:pt x="1641" y="107"/>
                </a:cubicBezTo>
                <a:cubicBezTo>
                  <a:pt x="1611" y="107"/>
                  <a:pt x="1581" y="107"/>
                  <a:pt x="1552" y="107"/>
                </a:cubicBezTo>
                <a:cubicBezTo>
                  <a:pt x="1551" y="107"/>
                  <a:pt x="1551" y="108"/>
                  <a:pt x="1550" y="107"/>
                </a:cubicBezTo>
                <a:cubicBezTo>
                  <a:pt x="1549" y="107"/>
                  <a:pt x="1548" y="108"/>
                  <a:pt x="1548" y="109"/>
                </a:cubicBezTo>
                <a:cubicBezTo>
                  <a:pt x="1548" y="114"/>
                  <a:pt x="1548" y="118"/>
                  <a:pt x="1548" y="122"/>
                </a:cubicBezTo>
                <a:cubicBezTo>
                  <a:pt x="1548" y="125"/>
                  <a:pt x="1548" y="125"/>
                  <a:pt x="1551" y="125"/>
                </a:cubicBezTo>
                <a:cubicBezTo>
                  <a:pt x="1551" y="125"/>
                  <a:pt x="1552" y="125"/>
                  <a:pt x="1553" y="125"/>
                </a:cubicBezTo>
                <a:cubicBezTo>
                  <a:pt x="1572" y="125"/>
                  <a:pt x="1591" y="125"/>
                  <a:pt x="1611" y="125"/>
                </a:cubicBezTo>
                <a:cubicBezTo>
                  <a:pt x="1612" y="125"/>
                  <a:pt x="1613" y="124"/>
                  <a:pt x="1614" y="125"/>
                </a:cubicBezTo>
                <a:cubicBezTo>
                  <a:pt x="1614" y="126"/>
                  <a:pt x="1613" y="128"/>
                  <a:pt x="1612" y="129"/>
                </a:cubicBezTo>
                <a:close/>
                <a:moveTo>
                  <a:pt x="1319" y="114"/>
                </a:moveTo>
                <a:cubicBezTo>
                  <a:pt x="1319" y="110"/>
                  <a:pt x="1319" y="110"/>
                  <a:pt x="1316" y="109"/>
                </a:cubicBezTo>
                <a:cubicBezTo>
                  <a:pt x="1306" y="105"/>
                  <a:pt x="1295" y="104"/>
                  <a:pt x="1284" y="105"/>
                </a:cubicBezTo>
                <a:cubicBezTo>
                  <a:pt x="1274" y="106"/>
                  <a:pt x="1266" y="110"/>
                  <a:pt x="1258" y="117"/>
                </a:cubicBezTo>
                <a:cubicBezTo>
                  <a:pt x="1244" y="130"/>
                  <a:pt x="1244" y="157"/>
                  <a:pt x="1262" y="169"/>
                </a:cubicBezTo>
                <a:cubicBezTo>
                  <a:pt x="1267" y="172"/>
                  <a:pt x="1272" y="175"/>
                  <a:pt x="1278" y="177"/>
                </a:cubicBezTo>
                <a:cubicBezTo>
                  <a:pt x="1284" y="180"/>
                  <a:pt x="1291" y="183"/>
                  <a:pt x="1297" y="187"/>
                </a:cubicBezTo>
                <a:cubicBezTo>
                  <a:pt x="1303" y="191"/>
                  <a:pt x="1305" y="197"/>
                  <a:pt x="1304" y="204"/>
                </a:cubicBezTo>
                <a:cubicBezTo>
                  <a:pt x="1303" y="211"/>
                  <a:pt x="1299" y="214"/>
                  <a:pt x="1293" y="216"/>
                </a:cubicBezTo>
                <a:cubicBezTo>
                  <a:pt x="1292" y="217"/>
                  <a:pt x="1291" y="217"/>
                  <a:pt x="1290" y="217"/>
                </a:cubicBezTo>
                <a:cubicBezTo>
                  <a:pt x="1276" y="220"/>
                  <a:pt x="1263" y="217"/>
                  <a:pt x="1251" y="209"/>
                </a:cubicBezTo>
                <a:cubicBezTo>
                  <a:pt x="1250" y="208"/>
                  <a:pt x="1250" y="207"/>
                  <a:pt x="1248" y="207"/>
                </a:cubicBezTo>
                <a:cubicBezTo>
                  <a:pt x="1248" y="212"/>
                  <a:pt x="1248" y="216"/>
                  <a:pt x="1248" y="221"/>
                </a:cubicBezTo>
                <a:cubicBezTo>
                  <a:pt x="1248" y="223"/>
                  <a:pt x="1247" y="226"/>
                  <a:pt x="1248" y="228"/>
                </a:cubicBezTo>
                <a:cubicBezTo>
                  <a:pt x="1250" y="229"/>
                  <a:pt x="1252" y="230"/>
                  <a:pt x="1255" y="231"/>
                </a:cubicBezTo>
                <a:cubicBezTo>
                  <a:pt x="1266" y="235"/>
                  <a:pt x="1279" y="236"/>
                  <a:pt x="1291" y="234"/>
                </a:cubicBezTo>
                <a:cubicBezTo>
                  <a:pt x="1298" y="233"/>
                  <a:pt x="1304" y="231"/>
                  <a:pt x="1310" y="227"/>
                </a:cubicBezTo>
                <a:cubicBezTo>
                  <a:pt x="1329" y="214"/>
                  <a:pt x="1330" y="184"/>
                  <a:pt x="1310" y="172"/>
                </a:cubicBezTo>
                <a:cubicBezTo>
                  <a:pt x="1308" y="170"/>
                  <a:pt x="1306" y="169"/>
                  <a:pt x="1304" y="168"/>
                </a:cubicBezTo>
                <a:cubicBezTo>
                  <a:pt x="1300" y="166"/>
                  <a:pt x="1296" y="164"/>
                  <a:pt x="1291" y="162"/>
                </a:cubicBezTo>
                <a:cubicBezTo>
                  <a:pt x="1286" y="159"/>
                  <a:pt x="1281" y="157"/>
                  <a:pt x="1276" y="154"/>
                </a:cubicBezTo>
                <a:cubicBezTo>
                  <a:pt x="1270" y="150"/>
                  <a:pt x="1268" y="144"/>
                  <a:pt x="1269" y="137"/>
                </a:cubicBezTo>
                <a:cubicBezTo>
                  <a:pt x="1269" y="131"/>
                  <a:pt x="1273" y="127"/>
                  <a:pt x="1279" y="124"/>
                </a:cubicBezTo>
                <a:cubicBezTo>
                  <a:pt x="1281" y="123"/>
                  <a:pt x="1282" y="123"/>
                  <a:pt x="1284" y="122"/>
                </a:cubicBezTo>
                <a:cubicBezTo>
                  <a:pt x="1295" y="120"/>
                  <a:pt x="1306" y="123"/>
                  <a:pt x="1316" y="128"/>
                </a:cubicBezTo>
                <a:cubicBezTo>
                  <a:pt x="1317" y="129"/>
                  <a:pt x="1317" y="130"/>
                  <a:pt x="1319" y="130"/>
                </a:cubicBezTo>
                <a:cubicBezTo>
                  <a:pt x="1319" y="124"/>
                  <a:pt x="1319" y="119"/>
                  <a:pt x="1319" y="114"/>
                </a:cubicBezTo>
                <a:close/>
                <a:moveTo>
                  <a:pt x="1816" y="130"/>
                </a:moveTo>
                <a:cubicBezTo>
                  <a:pt x="1816" y="123"/>
                  <a:pt x="1816" y="116"/>
                  <a:pt x="1816" y="110"/>
                </a:cubicBezTo>
                <a:cubicBezTo>
                  <a:pt x="1816" y="108"/>
                  <a:pt x="1816" y="107"/>
                  <a:pt x="1814" y="107"/>
                </a:cubicBezTo>
                <a:cubicBezTo>
                  <a:pt x="1809" y="107"/>
                  <a:pt x="1804" y="107"/>
                  <a:pt x="1800" y="107"/>
                </a:cubicBezTo>
                <a:cubicBezTo>
                  <a:pt x="1796" y="108"/>
                  <a:pt x="1796" y="107"/>
                  <a:pt x="1796" y="111"/>
                </a:cubicBezTo>
                <a:cubicBezTo>
                  <a:pt x="1796" y="150"/>
                  <a:pt x="1796" y="189"/>
                  <a:pt x="1796" y="228"/>
                </a:cubicBezTo>
                <a:cubicBezTo>
                  <a:pt x="1796" y="229"/>
                  <a:pt x="1796" y="230"/>
                  <a:pt x="1796" y="230"/>
                </a:cubicBezTo>
                <a:cubicBezTo>
                  <a:pt x="1796" y="232"/>
                  <a:pt x="1797" y="232"/>
                  <a:pt x="1798" y="232"/>
                </a:cubicBezTo>
                <a:cubicBezTo>
                  <a:pt x="1803" y="232"/>
                  <a:pt x="1809" y="232"/>
                  <a:pt x="1815" y="232"/>
                </a:cubicBezTo>
                <a:cubicBezTo>
                  <a:pt x="1816" y="232"/>
                  <a:pt x="1816" y="232"/>
                  <a:pt x="1816" y="230"/>
                </a:cubicBezTo>
                <a:cubicBezTo>
                  <a:pt x="1816" y="230"/>
                  <a:pt x="1816" y="229"/>
                  <a:pt x="1816" y="228"/>
                </a:cubicBezTo>
                <a:cubicBezTo>
                  <a:pt x="1816" y="208"/>
                  <a:pt x="1816" y="189"/>
                  <a:pt x="1816" y="169"/>
                </a:cubicBezTo>
                <a:cubicBezTo>
                  <a:pt x="1816" y="165"/>
                  <a:pt x="1817" y="160"/>
                  <a:pt x="1817" y="156"/>
                </a:cubicBezTo>
                <a:cubicBezTo>
                  <a:pt x="1819" y="148"/>
                  <a:pt x="1821" y="140"/>
                  <a:pt x="1826" y="134"/>
                </a:cubicBezTo>
                <a:cubicBezTo>
                  <a:pt x="1835" y="122"/>
                  <a:pt x="1849" y="122"/>
                  <a:pt x="1859" y="127"/>
                </a:cubicBezTo>
                <a:cubicBezTo>
                  <a:pt x="1860" y="127"/>
                  <a:pt x="1860" y="128"/>
                  <a:pt x="1861" y="127"/>
                </a:cubicBezTo>
                <a:cubicBezTo>
                  <a:pt x="1861" y="121"/>
                  <a:pt x="1861" y="115"/>
                  <a:pt x="1861" y="109"/>
                </a:cubicBezTo>
                <a:cubicBezTo>
                  <a:pt x="1861" y="107"/>
                  <a:pt x="1860" y="107"/>
                  <a:pt x="1859" y="106"/>
                </a:cubicBezTo>
                <a:cubicBezTo>
                  <a:pt x="1848" y="104"/>
                  <a:pt x="1838" y="105"/>
                  <a:pt x="1830" y="113"/>
                </a:cubicBezTo>
                <a:cubicBezTo>
                  <a:pt x="1825" y="117"/>
                  <a:pt x="1821" y="122"/>
                  <a:pt x="1818" y="128"/>
                </a:cubicBezTo>
                <a:cubicBezTo>
                  <a:pt x="1818" y="130"/>
                  <a:pt x="1818" y="131"/>
                  <a:pt x="1816" y="132"/>
                </a:cubicBezTo>
                <a:cubicBezTo>
                  <a:pt x="1816" y="131"/>
                  <a:pt x="1816" y="130"/>
                  <a:pt x="1816" y="130"/>
                </a:cubicBezTo>
                <a:close/>
                <a:moveTo>
                  <a:pt x="620" y="229"/>
                </a:moveTo>
                <a:cubicBezTo>
                  <a:pt x="620" y="232"/>
                  <a:pt x="620" y="232"/>
                  <a:pt x="623" y="232"/>
                </a:cubicBezTo>
                <a:cubicBezTo>
                  <a:pt x="628" y="232"/>
                  <a:pt x="632" y="232"/>
                  <a:pt x="637" y="232"/>
                </a:cubicBezTo>
                <a:cubicBezTo>
                  <a:pt x="641" y="232"/>
                  <a:pt x="640" y="232"/>
                  <a:pt x="640" y="228"/>
                </a:cubicBezTo>
                <a:cubicBezTo>
                  <a:pt x="640" y="189"/>
                  <a:pt x="640" y="150"/>
                  <a:pt x="640" y="111"/>
                </a:cubicBezTo>
                <a:cubicBezTo>
                  <a:pt x="640" y="111"/>
                  <a:pt x="640" y="110"/>
                  <a:pt x="640" y="109"/>
                </a:cubicBezTo>
                <a:cubicBezTo>
                  <a:pt x="640" y="108"/>
                  <a:pt x="640" y="107"/>
                  <a:pt x="639" y="107"/>
                </a:cubicBezTo>
                <a:cubicBezTo>
                  <a:pt x="633" y="108"/>
                  <a:pt x="628" y="108"/>
                  <a:pt x="622" y="107"/>
                </a:cubicBezTo>
                <a:cubicBezTo>
                  <a:pt x="621" y="107"/>
                  <a:pt x="620" y="108"/>
                  <a:pt x="620" y="109"/>
                </a:cubicBezTo>
                <a:cubicBezTo>
                  <a:pt x="620" y="110"/>
                  <a:pt x="620" y="111"/>
                  <a:pt x="620" y="111"/>
                </a:cubicBezTo>
                <a:cubicBezTo>
                  <a:pt x="620" y="131"/>
                  <a:pt x="620" y="150"/>
                  <a:pt x="620" y="170"/>
                </a:cubicBezTo>
                <a:cubicBezTo>
                  <a:pt x="620" y="190"/>
                  <a:pt x="620" y="209"/>
                  <a:pt x="620" y="229"/>
                </a:cubicBezTo>
                <a:close/>
                <a:moveTo>
                  <a:pt x="643" y="67"/>
                </a:moveTo>
                <a:cubicBezTo>
                  <a:pt x="643" y="60"/>
                  <a:pt x="638" y="54"/>
                  <a:pt x="630" y="54"/>
                </a:cubicBezTo>
                <a:cubicBezTo>
                  <a:pt x="623" y="54"/>
                  <a:pt x="617" y="59"/>
                  <a:pt x="617" y="67"/>
                </a:cubicBezTo>
                <a:cubicBezTo>
                  <a:pt x="617" y="74"/>
                  <a:pt x="622" y="80"/>
                  <a:pt x="630" y="80"/>
                </a:cubicBezTo>
                <a:cubicBezTo>
                  <a:pt x="637" y="80"/>
                  <a:pt x="643" y="74"/>
                  <a:pt x="643" y="67"/>
                </a:cubicBezTo>
                <a:close/>
              </a:path>
            </a:pathLst>
          </a:custGeom>
          <a:solidFill>
            <a:srgbClr val="0070C0"/>
          </a:solidFill>
          <a:ln>
            <a:noFill/>
          </a:ln>
        </p:spPr>
        <p:txBody>
          <a:bodyPr vert="horz" wrap="square" lIns="91362" tIns="45679" rIns="91362" bIns="45679" numCol="1" anchor="t" anchorCtr="0" compatLnSpc="1">
            <a:prstTxWarp prst="textNoShape">
              <a:avLst/>
            </a:prstTxWarp>
          </a:bodyPr>
          <a:lstStyle/>
          <a:p>
            <a:pPr defTabSz="932010"/>
            <a:endParaRPr lang="en-US" dirty="0">
              <a:solidFill>
                <a:prstClr val="black"/>
              </a:solidFill>
            </a:endParaRPr>
          </a:p>
        </p:txBody>
      </p:sp>
      <p:sp>
        <p:nvSpPr>
          <p:cNvPr id="153" name="Freeform 10"/>
          <p:cNvSpPr>
            <a:spLocks noChangeAspect="1" noEditPoints="1"/>
          </p:cNvSpPr>
          <p:nvPr/>
        </p:nvSpPr>
        <p:spPr bwMode="auto">
          <a:xfrm>
            <a:off x="8632205" y="3124560"/>
            <a:ext cx="762274" cy="761860"/>
          </a:xfrm>
          <a:custGeom>
            <a:avLst/>
            <a:gdLst>
              <a:gd name="T0" fmla="*/ 306 w 865"/>
              <a:gd name="T1" fmla="*/ 521 h 864"/>
              <a:gd name="T2" fmla="*/ 244 w 865"/>
              <a:gd name="T3" fmla="*/ 569 h 864"/>
              <a:gd name="T4" fmla="*/ 91 w 865"/>
              <a:gd name="T5" fmla="*/ 688 h 864"/>
              <a:gd name="T6" fmla="*/ 83 w 865"/>
              <a:gd name="T7" fmla="*/ 689 h 864"/>
              <a:gd name="T8" fmla="*/ 4 w 865"/>
              <a:gd name="T9" fmla="*/ 650 h 864"/>
              <a:gd name="T10" fmla="*/ 0 w 865"/>
              <a:gd name="T11" fmla="*/ 643 h 864"/>
              <a:gd name="T12" fmla="*/ 0 w 865"/>
              <a:gd name="T13" fmla="*/ 220 h 864"/>
              <a:gd name="T14" fmla="*/ 4 w 865"/>
              <a:gd name="T15" fmla="*/ 213 h 864"/>
              <a:gd name="T16" fmla="*/ 83 w 865"/>
              <a:gd name="T17" fmla="*/ 174 h 864"/>
              <a:gd name="T18" fmla="*/ 91 w 865"/>
              <a:gd name="T19" fmla="*/ 175 h 864"/>
              <a:gd name="T20" fmla="*/ 302 w 865"/>
              <a:gd name="T21" fmla="*/ 340 h 864"/>
              <a:gd name="T22" fmla="*/ 307 w 865"/>
              <a:gd name="T23" fmla="*/ 343 h 864"/>
              <a:gd name="T24" fmla="*/ 310 w 865"/>
              <a:gd name="T25" fmla="*/ 338 h 864"/>
              <a:gd name="T26" fmla="*/ 645 w 865"/>
              <a:gd name="T27" fmla="*/ 3 h 864"/>
              <a:gd name="T28" fmla="*/ 654 w 865"/>
              <a:gd name="T29" fmla="*/ 1 h 864"/>
              <a:gd name="T30" fmla="*/ 861 w 865"/>
              <a:gd name="T31" fmla="*/ 84 h 864"/>
              <a:gd name="T32" fmla="*/ 865 w 865"/>
              <a:gd name="T33" fmla="*/ 90 h 864"/>
              <a:gd name="T34" fmla="*/ 865 w 865"/>
              <a:gd name="T35" fmla="*/ 773 h 864"/>
              <a:gd name="T36" fmla="*/ 861 w 865"/>
              <a:gd name="T37" fmla="*/ 779 h 864"/>
              <a:gd name="T38" fmla="*/ 654 w 865"/>
              <a:gd name="T39" fmla="*/ 862 h 864"/>
              <a:gd name="T40" fmla="*/ 645 w 865"/>
              <a:gd name="T41" fmla="*/ 860 h 864"/>
              <a:gd name="T42" fmla="*/ 310 w 865"/>
              <a:gd name="T43" fmla="*/ 525 h 864"/>
              <a:gd name="T44" fmla="*/ 306 w 865"/>
              <a:gd name="T45" fmla="*/ 521 h 864"/>
              <a:gd name="T46" fmla="*/ 649 w 865"/>
              <a:gd name="T47" fmla="*/ 609 h 864"/>
              <a:gd name="T48" fmla="*/ 649 w 865"/>
              <a:gd name="T49" fmla="*/ 254 h 864"/>
              <a:gd name="T50" fmla="*/ 421 w 865"/>
              <a:gd name="T51" fmla="*/ 432 h 864"/>
              <a:gd name="T52" fmla="*/ 649 w 865"/>
              <a:gd name="T53" fmla="*/ 609 h 864"/>
              <a:gd name="T54" fmla="*/ 87 w 865"/>
              <a:gd name="T55" fmla="*/ 559 h 864"/>
              <a:gd name="T56" fmla="*/ 214 w 865"/>
              <a:gd name="T57" fmla="*/ 431 h 864"/>
              <a:gd name="T58" fmla="*/ 87 w 865"/>
              <a:gd name="T59" fmla="*/ 304 h 864"/>
              <a:gd name="T60" fmla="*/ 87 w 865"/>
              <a:gd name="T61" fmla="*/ 559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5" h="864">
                <a:moveTo>
                  <a:pt x="306" y="521"/>
                </a:moveTo>
                <a:cubicBezTo>
                  <a:pt x="285" y="537"/>
                  <a:pt x="264" y="553"/>
                  <a:pt x="244" y="569"/>
                </a:cubicBezTo>
                <a:cubicBezTo>
                  <a:pt x="193" y="609"/>
                  <a:pt x="142" y="649"/>
                  <a:pt x="91" y="688"/>
                </a:cubicBezTo>
                <a:cubicBezTo>
                  <a:pt x="88" y="690"/>
                  <a:pt x="86" y="691"/>
                  <a:pt x="83" y="689"/>
                </a:cubicBezTo>
                <a:cubicBezTo>
                  <a:pt x="57" y="676"/>
                  <a:pt x="30" y="663"/>
                  <a:pt x="4" y="650"/>
                </a:cubicBezTo>
                <a:cubicBezTo>
                  <a:pt x="1" y="648"/>
                  <a:pt x="0" y="647"/>
                  <a:pt x="0" y="643"/>
                </a:cubicBezTo>
                <a:cubicBezTo>
                  <a:pt x="0" y="502"/>
                  <a:pt x="0" y="361"/>
                  <a:pt x="0" y="220"/>
                </a:cubicBezTo>
                <a:cubicBezTo>
                  <a:pt x="0" y="217"/>
                  <a:pt x="1" y="215"/>
                  <a:pt x="4" y="213"/>
                </a:cubicBezTo>
                <a:cubicBezTo>
                  <a:pt x="30" y="200"/>
                  <a:pt x="57" y="187"/>
                  <a:pt x="83" y="174"/>
                </a:cubicBezTo>
                <a:cubicBezTo>
                  <a:pt x="86" y="172"/>
                  <a:pt x="88" y="173"/>
                  <a:pt x="91" y="175"/>
                </a:cubicBezTo>
                <a:cubicBezTo>
                  <a:pt x="161" y="230"/>
                  <a:pt x="232" y="285"/>
                  <a:pt x="302" y="340"/>
                </a:cubicBezTo>
                <a:cubicBezTo>
                  <a:pt x="303" y="340"/>
                  <a:pt x="304" y="341"/>
                  <a:pt x="307" y="343"/>
                </a:cubicBezTo>
                <a:cubicBezTo>
                  <a:pt x="308" y="341"/>
                  <a:pt x="309" y="339"/>
                  <a:pt x="310" y="338"/>
                </a:cubicBezTo>
                <a:cubicBezTo>
                  <a:pt x="422" y="226"/>
                  <a:pt x="533" y="115"/>
                  <a:pt x="645" y="3"/>
                </a:cubicBezTo>
                <a:cubicBezTo>
                  <a:pt x="648" y="0"/>
                  <a:pt x="650" y="0"/>
                  <a:pt x="654" y="1"/>
                </a:cubicBezTo>
                <a:cubicBezTo>
                  <a:pt x="723" y="29"/>
                  <a:pt x="792" y="56"/>
                  <a:pt x="861" y="84"/>
                </a:cubicBezTo>
                <a:cubicBezTo>
                  <a:pt x="864" y="85"/>
                  <a:pt x="865" y="87"/>
                  <a:pt x="865" y="90"/>
                </a:cubicBezTo>
                <a:cubicBezTo>
                  <a:pt x="865" y="318"/>
                  <a:pt x="865" y="545"/>
                  <a:pt x="865" y="773"/>
                </a:cubicBezTo>
                <a:cubicBezTo>
                  <a:pt x="865" y="776"/>
                  <a:pt x="864" y="778"/>
                  <a:pt x="861" y="779"/>
                </a:cubicBezTo>
                <a:cubicBezTo>
                  <a:pt x="792" y="807"/>
                  <a:pt x="723" y="834"/>
                  <a:pt x="654" y="862"/>
                </a:cubicBezTo>
                <a:cubicBezTo>
                  <a:pt x="650" y="864"/>
                  <a:pt x="648" y="863"/>
                  <a:pt x="645" y="860"/>
                </a:cubicBezTo>
                <a:cubicBezTo>
                  <a:pt x="533" y="749"/>
                  <a:pt x="422" y="637"/>
                  <a:pt x="310" y="525"/>
                </a:cubicBezTo>
                <a:cubicBezTo>
                  <a:pt x="309" y="524"/>
                  <a:pt x="307" y="522"/>
                  <a:pt x="306" y="521"/>
                </a:cubicBezTo>
                <a:close/>
                <a:moveTo>
                  <a:pt x="649" y="609"/>
                </a:moveTo>
                <a:cubicBezTo>
                  <a:pt x="649" y="490"/>
                  <a:pt x="649" y="373"/>
                  <a:pt x="649" y="254"/>
                </a:cubicBezTo>
                <a:cubicBezTo>
                  <a:pt x="572" y="314"/>
                  <a:pt x="497" y="372"/>
                  <a:pt x="421" y="432"/>
                </a:cubicBezTo>
                <a:cubicBezTo>
                  <a:pt x="497" y="491"/>
                  <a:pt x="572" y="549"/>
                  <a:pt x="649" y="609"/>
                </a:cubicBezTo>
                <a:close/>
                <a:moveTo>
                  <a:pt x="87" y="559"/>
                </a:moveTo>
                <a:cubicBezTo>
                  <a:pt x="130" y="516"/>
                  <a:pt x="172" y="474"/>
                  <a:pt x="214" y="431"/>
                </a:cubicBezTo>
                <a:cubicBezTo>
                  <a:pt x="173" y="390"/>
                  <a:pt x="130" y="347"/>
                  <a:pt x="87" y="304"/>
                </a:cubicBezTo>
                <a:cubicBezTo>
                  <a:pt x="87" y="389"/>
                  <a:pt x="87" y="474"/>
                  <a:pt x="87" y="559"/>
                </a:cubicBezTo>
                <a:close/>
              </a:path>
            </a:pathLst>
          </a:custGeom>
          <a:solidFill>
            <a:srgbClr val="671C90"/>
          </a:solidFill>
          <a:ln>
            <a:noFill/>
          </a:ln>
          <a:extLst/>
        </p:spPr>
        <p:txBody>
          <a:bodyPr vert="horz" wrap="square" lIns="91362" tIns="45679" rIns="91362" bIns="45679" numCol="1" anchor="t" anchorCtr="0" compatLnSpc="1">
            <a:prstTxWarp prst="textNoShape">
              <a:avLst/>
            </a:prstTxWarp>
          </a:bodyPr>
          <a:lstStyle/>
          <a:p>
            <a:pPr defTabSz="932010"/>
            <a:endParaRPr lang="en-US" dirty="0">
              <a:solidFill>
                <a:srgbClr val="000000"/>
              </a:solidFill>
            </a:endParaRPr>
          </a:p>
        </p:txBody>
      </p:sp>
      <p:sp>
        <p:nvSpPr>
          <p:cNvPr id="165" name="Freeform 5"/>
          <p:cNvSpPr>
            <a:spLocks noChangeAspect="1"/>
          </p:cNvSpPr>
          <p:nvPr/>
        </p:nvSpPr>
        <p:spPr bwMode="auto">
          <a:xfrm>
            <a:off x="11285813" y="3701801"/>
            <a:ext cx="704176" cy="845614"/>
          </a:xfrm>
          <a:custGeom>
            <a:avLst/>
            <a:gdLst>
              <a:gd name="T0" fmla="*/ 554 w 554"/>
              <a:gd name="T1" fmla="*/ 610 h 666"/>
              <a:gd name="T2" fmla="*/ 554 w 554"/>
              <a:gd name="T3" fmla="*/ 610 h 666"/>
              <a:gd name="T4" fmla="*/ 554 w 554"/>
              <a:gd name="T5" fmla="*/ 57 h 666"/>
              <a:gd name="T6" fmla="*/ 356 w 554"/>
              <a:gd name="T7" fmla="*/ 0 h 666"/>
              <a:gd name="T8" fmla="*/ 1 w 554"/>
              <a:gd name="T9" fmla="*/ 134 h 666"/>
              <a:gd name="T10" fmla="*/ 0 w 554"/>
              <a:gd name="T11" fmla="*/ 134 h 666"/>
              <a:gd name="T12" fmla="*/ 0 w 554"/>
              <a:gd name="T13" fmla="*/ 534 h 666"/>
              <a:gd name="T14" fmla="*/ 122 w 554"/>
              <a:gd name="T15" fmla="*/ 486 h 666"/>
              <a:gd name="T16" fmla="*/ 122 w 554"/>
              <a:gd name="T17" fmla="*/ 161 h 666"/>
              <a:gd name="T18" fmla="*/ 356 w 554"/>
              <a:gd name="T19" fmla="*/ 105 h 666"/>
              <a:gd name="T20" fmla="*/ 356 w 554"/>
              <a:gd name="T21" fmla="*/ 583 h 666"/>
              <a:gd name="T22" fmla="*/ 0 w 554"/>
              <a:gd name="T23" fmla="*/ 534 h 666"/>
              <a:gd name="T24" fmla="*/ 356 w 554"/>
              <a:gd name="T25" fmla="*/ 666 h 666"/>
              <a:gd name="T26" fmla="*/ 356 w 554"/>
              <a:gd name="T27" fmla="*/ 666 h 666"/>
              <a:gd name="T28" fmla="*/ 554 w 554"/>
              <a:gd name="T29" fmla="*/ 611 h 666"/>
              <a:gd name="T30" fmla="*/ 554 w 554"/>
              <a:gd name="T31" fmla="*/ 61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666">
                <a:moveTo>
                  <a:pt x="554" y="610"/>
                </a:moveTo>
                <a:cubicBezTo>
                  <a:pt x="554" y="610"/>
                  <a:pt x="554" y="610"/>
                  <a:pt x="554" y="610"/>
                </a:cubicBezTo>
                <a:cubicBezTo>
                  <a:pt x="554" y="57"/>
                  <a:pt x="554" y="57"/>
                  <a:pt x="554" y="57"/>
                </a:cubicBezTo>
                <a:cubicBezTo>
                  <a:pt x="356" y="0"/>
                  <a:pt x="356" y="0"/>
                  <a:pt x="356" y="0"/>
                </a:cubicBezTo>
                <a:cubicBezTo>
                  <a:pt x="1" y="134"/>
                  <a:pt x="1" y="134"/>
                  <a:pt x="1" y="134"/>
                </a:cubicBezTo>
                <a:cubicBezTo>
                  <a:pt x="0" y="134"/>
                  <a:pt x="0" y="134"/>
                  <a:pt x="0" y="134"/>
                </a:cubicBezTo>
                <a:cubicBezTo>
                  <a:pt x="0" y="534"/>
                  <a:pt x="0" y="534"/>
                  <a:pt x="0" y="534"/>
                </a:cubicBezTo>
                <a:cubicBezTo>
                  <a:pt x="122" y="486"/>
                  <a:pt x="122" y="486"/>
                  <a:pt x="122" y="486"/>
                </a:cubicBezTo>
                <a:cubicBezTo>
                  <a:pt x="122" y="161"/>
                  <a:pt x="122" y="161"/>
                  <a:pt x="122" y="161"/>
                </a:cubicBezTo>
                <a:cubicBezTo>
                  <a:pt x="356" y="105"/>
                  <a:pt x="356" y="105"/>
                  <a:pt x="356" y="105"/>
                </a:cubicBezTo>
                <a:cubicBezTo>
                  <a:pt x="356" y="583"/>
                  <a:pt x="356" y="583"/>
                  <a:pt x="356" y="583"/>
                </a:cubicBezTo>
                <a:cubicBezTo>
                  <a:pt x="0" y="534"/>
                  <a:pt x="0" y="534"/>
                  <a:pt x="0" y="534"/>
                </a:cubicBezTo>
                <a:cubicBezTo>
                  <a:pt x="356" y="666"/>
                  <a:pt x="356" y="666"/>
                  <a:pt x="356" y="666"/>
                </a:cubicBezTo>
                <a:cubicBezTo>
                  <a:pt x="356" y="666"/>
                  <a:pt x="356" y="666"/>
                  <a:pt x="356" y="666"/>
                </a:cubicBezTo>
                <a:cubicBezTo>
                  <a:pt x="554" y="611"/>
                  <a:pt x="554" y="611"/>
                  <a:pt x="554" y="611"/>
                </a:cubicBezTo>
                <a:cubicBezTo>
                  <a:pt x="554" y="610"/>
                  <a:pt x="554" y="610"/>
                  <a:pt x="554" y="610"/>
                </a:cubicBezTo>
                <a:close/>
              </a:path>
            </a:pathLst>
          </a:custGeom>
          <a:solidFill>
            <a:srgbClr val="FF0000"/>
          </a:solidFill>
          <a:ln>
            <a:noFill/>
          </a:ln>
          <a:extLst/>
        </p:spPr>
        <p:txBody>
          <a:bodyPr vert="horz" wrap="square" lIns="89579" tIns="44791" rIns="89579" bIns="44791" numCol="1" anchor="t" anchorCtr="0" compatLnSpc="1">
            <a:prstTxWarp prst="textNoShape">
              <a:avLst/>
            </a:prstTxWarp>
          </a:bodyPr>
          <a:lstStyle/>
          <a:p>
            <a:pPr defTabSz="932010"/>
            <a:endParaRPr lang="en-US" dirty="0">
              <a:solidFill>
                <a:srgbClr val="505050"/>
              </a:solidFill>
            </a:endParaRPr>
          </a:p>
        </p:txBody>
      </p:sp>
      <p:pic>
        <p:nvPicPr>
          <p:cNvPr id="166" name="Picture 2" descr="http://rubyonrails.org/images/rail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3046" y="5558626"/>
            <a:ext cx="650787" cy="829981"/>
          </a:xfrm>
          <a:prstGeom prst="rect">
            <a:avLst/>
          </a:prstGeom>
          <a:solidFill>
            <a:schemeClr val="tx1"/>
          </a:solidFill>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83794" y="4991448"/>
            <a:ext cx="1739824" cy="595555"/>
          </a:xfrm>
          <a:prstGeom prst="rect">
            <a:avLst/>
          </a:prstGeom>
        </p:spPr>
      </p:pic>
      <p:pic>
        <p:nvPicPr>
          <p:cNvPr id="9218" name="Picture 2" descr="http://www.w3.org/html/logo/downloads/HTML5_Logo_51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4970" y="3075253"/>
            <a:ext cx="1530725" cy="153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64617" y="5893546"/>
            <a:ext cx="1441748" cy="693568"/>
          </a:xfrm>
          <a:prstGeom prst="rect">
            <a:avLst/>
          </a:prstGeom>
        </p:spPr>
      </p:pic>
    </p:spTree>
    <p:extLst>
      <p:ext uri="{BB962C8B-B14F-4D97-AF65-F5344CB8AC3E}">
        <p14:creationId xmlns:p14="http://schemas.microsoft.com/office/powerpoint/2010/main" val="3156772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Demo</a:t>
            </a:r>
            <a:endParaRPr lang="en-NZ" dirty="0"/>
          </a:p>
        </p:txBody>
      </p:sp>
      <p:sp>
        <p:nvSpPr>
          <p:cNvPr id="3" name="Text Placeholder 2"/>
          <p:cNvSpPr>
            <a:spLocks noGrp="1"/>
          </p:cNvSpPr>
          <p:nvPr>
            <p:ph type="body" sz="quarter" idx="12"/>
          </p:nvPr>
        </p:nvSpPr>
        <p:spPr/>
        <p:txBody>
          <a:bodyPr/>
          <a:lstStyle/>
          <a:p>
            <a:r>
              <a:rPr lang="en-NZ" dirty="0"/>
              <a:t>VS 2013 Office API Tool</a:t>
            </a:r>
          </a:p>
        </p:txBody>
      </p:sp>
    </p:spTree>
    <p:extLst>
      <p:ext uri="{BB962C8B-B14F-4D97-AF65-F5344CB8AC3E}">
        <p14:creationId xmlns:p14="http://schemas.microsoft.com/office/powerpoint/2010/main" val="29537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214835" y="296903"/>
            <a:ext cx="5302391" cy="940855"/>
          </a:xfrm>
        </p:spPr>
        <p:txBody>
          <a:bodyPr/>
          <a:lstStyle/>
          <a:p>
            <a:r>
              <a:rPr lang="en-NZ" sz="4000" dirty="0" smtClean="0">
                <a:solidFill>
                  <a:schemeClr val="bg2"/>
                </a:solidFill>
              </a:rPr>
              <a:t>The Future</a:t>
            </a:r>
            <a:endParaRPr lang="en-US" sz="4000" dirty="0">
              <a:solidFill>
                <a:schemeClr val="bg2"/>
              </a:solidFill>
            </a:endParaRPr>
          </a:p>
        </p:txBody>
      </p:sp>
      <p:pic>
        <p:nvPicPr>
          <p:cNvPr id="40" name="Picture 39"/>
          <p:cNvPicPr>
            <a:picLocks noChangeAspect="1"/>
          </p:cNvPicPr>
          <p:nvPr/>
        </p:nvPicPr>
        <p:blipFill>
          <a:blip r:embed="rId3"/>
          <a:stretch>
            <a:fillRect/>
          </a:stretch>
        </p:blipFill>
        <p:spPr>
          <a:xfrm>
            <a:off x="7758096" y="3848618"/>
            <a:ext cx="4061983" cy="2811467"/>
          </a:xfrm>
          <a:prstGeom prst="rect">
            <a:avLst/>
          </a:prstGeom>
        </p:spPr>
      </p:pic>
      <p:sp>
        <p:nvSpPr>
          <p:cNvPr id="42" name="Text Placeholder 5"/>
          <p:cNvSpPr>
            <a:spLocks noGrp="1"/>
          </p:cNvSpPr>
          <p:nvPr/>
        </p:nvSpPr>
        <p:spPr>
          <a:xfrm>
            <a:off x="214835" y="1161325"/>
            <a:ext cx="5302391" cy="1815775"/>
          </a:xfrm>
          <a:prstGeom prst="rect">
            <a:avLst/>
          </a:prstGeom>
        </p:spPr>
        <p:txBody>
          <a:bodyPr vert="horz" wrap="square" lIns="146218" tIns="91387" rIns="146218" bIns="91387" rtlCol="0">
            <a:spAutoFit/>
          </a:bodyPr>
          <a:lstStyle>
            <a:lvl1pPr marL="0"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197"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467"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6932"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399"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3544"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41"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701" lvl="1" indent="-342701">
              <a:buFont typeface="Arial" panose="020B0604020202020204" pitchFamily="34" charset="0"/>
              <a:buChar char="•"/>
            </a:pPr>
            <a:r>
              <a:rPr lang="en-US" dirty="0" smtClean="0">
                <a:solidFill>
                  <a:srgbClr val="002050"/>
                </a:solidFill>
              </a:rPr>
              <a:t>Adding new endpoints</a:t>
            </a:r>
          </a:p>
          <a:p>
            <a:pPr marL="342701" lvl="1" indent="-342701">
              <a:buFont typeface="Arial" panose="020B0604020202020204" pitchFamily="34" charset="0"/>
              <a:buChar char="•"/>
            </a:pPr>
            <a:r>
              <a:rPr lang="en-US" dirty="0" smtClean="0">
                <a:solidFill>
                  <a:srgbClr val="002050"/>
                </a:solidFill>
              </a:rPr>
              <a:t>More APIs (Tasks, Office Graph)</a:t>
            </a:r>
          </a:p>
          <a:p>
            <a:pPr marL="342701" lvl="1" indent="-342701">
              <a:buFont typeface="Arial" panose="020B0604020202020204" pitchFamily="34" charset="0"/>
              <a:buChar char="•"/>
            </a:pPr>
            <a:r>
              <a:rPr lang="en-US" dirty="0" smtClean="0">
                <a:solidFill>
                  <a:srgbClr val="002050"/>
                </a:solidFill>
              </a:rPr>
              <a:t>iOS SDK </a:t>
            </a:r>
          </a:p>
          <a:p>
            <a:pPr marL="342701" lvl="1" indent="-342701">
              <a:buFont typeface="Arial" panose="020B0604020202020204" pitchFamily="34" charset="0"/>
              <a:buChar char="•"/>
            </a:pPr>
            <a:endParaRPr lang="en-US" dirty="0" smtClean="0">
              <a:solidFill>
                <a:srgbClr val="002050"/>
              </a:solidFill>
            </a:endParaRPr>
          </a:p>
          <a:p>
            <a:pPr marL="342701" lvl="1" indent="-342701">
              <a:buFont typeface="Arial" panose="020B0604020202020204" pitchFamily="34" charset="0"/>
              <a:buChar char="•"/>
            </a:pPr>
            <a:endParaRPr lang="en-US" dirty="0" smtClean="0">
              <a:solidFill>
                <a:srgbClr val="002050"/>
              </a:solidFill>
            </a:endParaRPr>
          </a:p>
        </p:txBody>
      </p:sp>
    </p:spTree>
    <p:extLst>
      <p:ext uri="{BB962C8B-B14F-4D97-AF65-F5344CB8AC3E}">
        <p14:creationId xmlns:p14="http://schemas.microsoft.com/office/powerpoint/2010/main" val="1591013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6066" y="1827563"/>
            <a:ext cx="9496742" cy="3179607"/>
          </a:xfrm>
        </p:spPr>
        <p:txBody>
          <a:bodyPr/>
          <a:lstStyle/>
          <a:p>
            <a:pPr algn="ctr"/>
            <a:r>
              <a:rPr lang="en-NZ" dirty="0" smtClean="0"/>
              <a:t>You can leverage the functionality of Office 365 on mobile devices by using the API, Xamarin and Azure Identity</a:t>
            </a:r>
            <a:endParaRPr lang="en-NZ" dirty="0"/>
          </a:p>
        </p:txBody>
      </p:sp>
    </p:spTree>
    <p:extLst>
      <p:ext uri="{BB962C8B-B14F-4D97-AF65-F5344CB8AC3E}">
        <p14:creationId xmlns:p14="http://schemas.microsoft.com/office/powerpoint/2010/main" val="135034711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Active Directory Authentication Library (ADAL)</a:t>
            </a:r>
            <a:endParaRPr lang="en-US" dirty="0"/>
          </a:p>
        </p:txBody>
      </p:sp>
    </p:spTree>
    <p:extLst>
      <p:ext uri="{BB962C8B-B14F-4D97-AF65-F5344CB8AC3E}">
        <p14:creationId xmlns:p14="http://schemas.microsoft.com/office/powerpoint/2010/main" val="2678655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Active Directory Authentication Library (ADAL)</a:t>
            </a:r>
            <a:endParaRPr lang="en-US" dirty="0"/>
          </a:p>
        </p:txBody>
      </p:sp>
    </p:spTree>
    <p:extLst>
      <p:ext uri="{BB962C8B-B14F-4D97-AF65-F5344CB8AC3E}">
        <p14:creationId xmlns:p14="http://schemas.microsoft.com/office/powerpoint/2010/main" val="859805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Active Directory Authentication Library (ADAL)</a:t>
            </a:r>
            <a:endParaRPr lang="en-US" dirty="0"/>
          </a:p>
        </p:txBody>
      </p:sp>
    </p:spTree>
    <p:extLst>
      <p:ext uri="{BB962C8B-B14F-4D97-AF65-F5344CB8AC3E}">
        <p14:creationId xmlns:p14="http://schemas.microsoft.com/office/powerpoint/2010/main" val="1822888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NZ" sz="4000" dirty="0" smtClean="0"/>
              <a:t>ADAL Mission statement</a:t>
            </a:r>
            <a:endParaRPr lang="en-NZ" sz="4000" dirty="0"/>
          </a:p>
        </p:txBody>
      </p:sp>
      <p:sp>
        <p:nvSpPr>
          <p:cNvPr id="4" name="Text Placeholder 3"/>
          <p:cNvSpPr>
            <a:spLocks noGrp="1"/>
          </p:cNvSpPr>
          <p:nvPr>
            <p:ph type="body" sz="quarter" idx="10"/>
          </p:nvPr>
        </p:nvSpPr>
        <p:spPr>
          <a:xfrm>
            <a:off x="739588" y="2113803"/>
            <a:ext cx="10784541" cy="1347954"/>
          </a:xfrm>
        </p:spPr>
        <p:txBody>
          <a:bodyPr/>
          <a:lstStyle/>
          <a:p>
            <a:pPr algn="ctr"/>
            <a:r>
              <a:rPr lang="en-US" sz="2800" dirty="0">
                <a:latin typeface="+mn-lt"/>
              </a:rPr>
              <a:t>The </a:t>
            </a:r>
            <a:r>
              <a:rPr lang="en-US" sz="2800" dirty="0" smtClean="0">
                <a:latin typeface="+mn-lt"/>
              </a:rPr>
              <a:t>Active Directory Authentication </a:t>
            </a:r>
            <a:r>
              <a:rPr lang="en-US" sz="2800" dirty="0">
                <a:latin typeface="+mn-lt"/>
              </a:rPr>
              <a:t>Library (ADAL) is a library meant to help developers to take advantage of Active Directory for enabling client </a:t>
            </a:r>
            <a:r>
              <a:rPr lang="en-US" sz="2800" dirty="0" smtClean="0">
                <a:latin typeface="+mn-lt"/>
              </a:rPr>
              <a:t>applications </a:t>
            </a:r>
            <a:r>
              <a:rPr lang="en-US" sz="2800" dirty="0">
                <a:latin typeface="+mn-lt"/>
              </a:rPr>
              <a:t>to access protected </a:t>
            </a:r>
            <a:r>
              <a:rPr lang="en-US" sz="2800" dirty="0" smtClean="0">
                <a:latin typeface="+mn-lt"/>
              </a:rPr>
              <a:t>resources</a:t>
            </a:r>
            <a:endParaRPr lang="en-NZ" sz="2800" dirty="0">
              <a:latin typeface="+mn-lt"/>
            </a:endParaRPr>
          </a:p>
        </p:txBody>
      </p:sp>
    </p:spTree>
    <p:extLst>
      <p:ext uri="{BB962C8B-B14F-4D97-AF65-F5344CB8AC3E}">
        <p14:creationId xmlns:p14="http://schemas.microsoft.com/office/powerpoint/2010/main" val="102503138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23"/>
          <a:stretch/>
        </p:blipFill>
        <p:spPr bwMode="auto">
          <a:xfrm>
            <a:off x="1455738" y="97972"/>
            <a:ext cx="9523412" cy="6127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857" y="6368145"/>
            <a:ext cx="7783286" cy="572291"/>
          </a:xfrm>
          <a:prstGeom prst="rect">
            <a:avLst/>
          </a:prstGeom>
          <a:noFill/>
        </p:spPr>
        <p:txBody>
          <a:bodyPr wrap="square" lIns="182773" tIns="146218" rIns="182773" bIns="146218" rtlCol="0">
            <a:spAutoFit/>
          </a:bodyPr>
          <a:lstStyle/>
          <a:p>
            <a:pPr>
              <a:lnSpc>
                <a:spcPct val="90000"/>
              </a:lnSpc>
              <a:spcAft>
                <a:spcPts val="600"/>
              </a:spcAft>
            </a:pPr>
            <a:r>
              <a:rPr lang="en-NZ" sz="2000" dirty="0">
                <a:solidFill>
                  <a:srgbClr val="FFFFFF"/>
                </a:solidFill>
              </a:rPr>
              <a:t>From: Microsoft – Active Directory from on-premises to the cloud</a:t>
            </a:r>
          </a:p>
        </p:txBody>
      </p:sp>
      <p:sp>
        <p:nvSpPr>
          <p:cNvPr id="4" name="Rectangle 3"/>
          <p:cNvSpPr/>
          <p:nvPr/>
        </p:nvSpPr>
        <p:spPr>
          <a:xfrm>
            <a:off x="3242597" y="3397827"/>
            <a:ext cx="1173539"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5" name="Rectangle 4"/>
          <p:cNvSpPr/>
          <p:nvPr/>
        </p:nvSpPr>
        <p:spPr>
          <a:xfrm flipV="1">
            <a:off x="7336614" y="5725391"/>
            <a:ext cx="1080022" cy="3948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Tree>
    <p:extLst>
      <p:ext uri="{BB962C8B-B14F-4D97-AF65-F5344CB8AC3E}">
        <p14:creationId xmlns:p14="http://schemas.microsoft.com/office/powerpoint/2010/main" val="475056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NZ" sz="4000" dirty="0"/>
              <a:t>AAD OAuth endpoints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247" y="2130430"/>
            <a:ext cx="7618412"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660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000" dirty="0" smtClean="0"/>
              <a:t>Manipulate AAD using API</a:t>
            </a:r>
            <a:endParaRPr lang="en-NZ" sz="4000" dirty="0"/>
          </a:p>
        </p:txBody>
      </p:sp>
      <p:sp>
        <p:nvSpPr>
          <p:cNvPr id="4" name="Rectangle 3"/>
          <p:cNvSpPr/>
          <p:nvPr/>
        </p:nvSpPr>
        <p:spPr bwMode="auto">
          <a:xfrm>
            <a:off x="4842376" y="2672199"/>
            <a:ext cx="2733393" cy="134299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NZ" sz="1600" dirty="0">
              <a:gradFill>
                <a:gsLst>
                  <a:gs pos="0">
                    <a:srgbClr val="FFFFFF"/>
                  </a:gs>
                  <a:gs pos="100000">
                    <a:srgbClr val="FFFFFF"/>
                  </a:gs>
                </a:gsLst>
                <a:lin ang="5400000" scaled="0"/>
              </a:gradFill>
              <a:ea typeface="Segoe UI" pitchFamily="34" charset="0"/>
              <a:cs typeface="Segoe UI" pitchFamily="34" charset="0"/>
            </a:endParaRPr>
          </a:p>
          <a:p>
            <a:pPr algn="ctr" defTabSz="931927" fontAlgn="base">
              <a:lnSpc>
                <a:spcPct val="90000"/>
              </a:lnSpc>
              <a:spcBef>
                <a:spcPct val="0"/>
              </a:spcBef>
              <a:spcAft>
                <a:spcPct val="0"/>
              </a:spcAft>
            </a:pPr>
            <a:r>
              <a:rPr lang="en-NZ" sz="4000" dirty="0">
                <a:gradFill>
                  <a:gsLst>
                    <a:gs pos="0">
                      <a:srgbClr val="FFFFFF"/>
                    </a:gs>
                    <a:gs pos="100000">
                      <a:srgbClr val="FFFFFF"/>
                    </a:gs>
                  </a:gsLst>
                  <a:lin ang="5400000" scaled="0"/>
                </a:gradFill>
                <a:latin typeface="Segoe UI Light"/>
                <a:ea typeface="Segoe UI" pitchFamily="34" charset="0"/>
                <a:cs typeface="Segoe UI" pitchFamily="34" charset="0"/>
              </a:rPr>
              <a:t>AAD</a:t>
            </a:r>
          </a:p>
        </p:txBody>
      </p:sp>
      <p:cxnSp>
        <p:nvCxnSpPr>
          <p:cNvPr id="11" name="Straight Arrow Connector 10"/>
          <p:cNvCxnSpPr>
            <a:stCxn id="4" idx="2"/>
          </p:cNvCxnSpPr>
          <p:nvPr/>
        </p:nvCxnSpPr>
        <p:spPr>
          <a:xfrm>
            <a:off x="6209071" y="4015202"/>
            <a:ext cx="0" cy="1133465"/>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8942470" y="3065879"/>
            <a:ext cx="2359743" cy="15529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r>
              <a:rPr lang="en-NZ" sz="2400" dirty="0">
                <a:gradFill>
                  <a:gsLst>
                    <a:gs pos="0">
                      <a:srgbClr val="FFFFFF"/>
                    </a:gs>
                    <a:gs pos="100000">
                      <a:srgbClr val="FFFFFF"/>
                    </a:gs>
                  </a:gsLst>
                  <a:lin ang="5400000" scaled="0"/>
                </a:gradFill>
                <a:ea typeface="Segoe UI" pitchFamily="34" charset="0"/>
                <a:cs typeface="Segoe UI" pitchFamily="34" charset="0"/>
              </a:rPr>
              <a:t>Use token in REST call to </a:t>
            </a:r>
            <a:r>
              <a:rPr lang="en-NZ" sz="2400" dirty="0" smtClean="0">
                <a:gradFill>
                  <a:gsLst>
                    <a:gs pos="0">
                      <a:srgbClr val="FFFFFF"/>
                    </a:gs>
                    <a:gs pos="100000">
                      <a:srgbClr val="FFFFFF"/>
                    </a:gs>
                  </a:gsLst>
                  <a:lin ang="5400000" scaled="0"/>
                </a:gradFill>
                <a:ea typeface="Segoe UI" pitchFamily="34" charset="0"/>
                <a:cs typeface="Segoe UI" pitchFamily="34" charset="0"/>
              </a:rPr>
              <a:t> </a:t>
            </a:r>
            <a:r>
              <a:rPr lang="en-NZ" sz="2400" dirty="0">
                <a:gradFill>
                  <a:gsLst>
                    <a:gs pos="0">
                      <a:srgbClr val="FFFFFF"/>
                    </a:gs>
                    <a:gs pos="100000">
                      <a:srgbClr val="FFFFFF"/>
                    </a:gs>
                  </a:gsLst>
                  <a:lin ang="5400000" scaled="0"/>
                </a:gradFill>
                <a:ea typeface="Segoe UI" pitchFamily="34" charset="0"/>
                <a:cs typeface="Segoe UI" pitchFamily="34" charset="0"/>
              </a:rPr>
              <a:t>endpoint</a:t>
            </a:r>
          </a:p>
        </p:txBody>
      </p:sp>
      <p:cxnSp>
        <p:nvCxnSpPr>
          <p:cNvPr id="14" name="Straight Arrow Connector 13"/>
          <p:cNvCxnSpPr/>
          <p:nvPr/>
        </p:nvCxnSpPr>
        <p:spPr>
          <a:xfrm flipV="1">
            <a:off x="7166498" y="4686693"/>
            <a:ext cx="2558846" cy="930622"/>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1"/>
            <a:endCxn id="4" idx="3"/>
          </p:cNvCxnSpPr>
          <p:nvPr/>
        </p:nvCxnSpPr>
        <p:spPr>
          <a:xfrm flipH="1" flipV="1">
            <a:off x="7575772" y="3343697"/>
            <a:ext cx="1366697" cy="498651"/>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Hexagon 20"/>
          <p:cNvSpPr/>
          <p:nvPr/>
        </p:nvSpPr>
        <p:spPr bwMode="auto">
          <a:xfrm>
            <a:off x="5353668" y="5148660"/>
            <a:ext cx="1740311" cy="1237390"/>
          </a:xfrm>
          <a:prstGeom prst="hexag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r>
              <a:rPr lang="en-NZ" sz="2400" dirty="0">
                <a:gradFill>
                  <a:gsLst>
                    <a:gs pos="0">
                      <a:srgbClr val="FFFFFF"/>
                    </a:gs>
                    <a:gs pos="100000">
                      <a:srgbClr val="FFFFFF"/>
                    </a:gs>
                  </a:gsLst>
                  <a:lin ang="5400000" scaled="0"/>
                </a:gradFill>
                <a:ea typeface="Segoe UI" pitchFamily="34" charset="0"/>
                <a:cs typeface="Segoe UI" pitchFamily="34" charset="0"/>
              </a:rPr>
              <a:t>Token issued</a:t>
            </a:r>
          </a:p>
        </p:txBody>
      </p:sp>
      <p:sp>
        <p:nvSpPr>
          <p:cNvPr id="28" name="Rectangle 27"/>
          <p:cNvSpPr/>
          <p:nvPr/>
        </p:nvSpPr>
        <p:spPr bwMode="auto">
          <a:xfrm>
            <a:off x="1492043" y="2700807"/>
            <a:ext cx="2227006" cy="1297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r>
              <a:rPr lang="en-NZ" sz="2400" dirty="0">
                <a:gradFill>
                  <a:gsLst>
                    <a:gs pos="0">
                      <a:srgbClr val="FFFFFF"/>
                    </a:gs>
                    <a:gs pos="100000">
                      <a:srgbClr val="FFFFFF"/>
                    </a:gs>
                  </a:gsLst>
                  <a:lin ang="5400000" scaled="0"/>
                </a:gradFill>
                <a:ea typeface="Segoe UI" pitchFamily="34" charset="0"/>
                <a:cs typeface="Segoe UI" pitchFamily="34" charset="0"/>
              </a:rPr>
              <a:t>Use OAuth endpoint to get token</a:t>
            </a:r>
          </a:p>
        </p:txBody>
      </p:sp>
      <p:cxnSp>
        <p:nvCxnSpPr>
          <p:cNvPr id="31" name="Straight Arrow Connector 30"/>
          <p:cNvCxnSpPr>
            <a:stCxn id="28" idx="3"/>
            <a:endCxn id="4" idx="1"/>
          </p:cNvCxnSpPr>
          <p:nvPr/>
        </p:nvCxnSpPr>
        <p:spPr>
          <a:xfrm flipV="1">
            <a:off x="3719049" y="3343704"/>
            <a:ext cx="1123330" cy="6033"/>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926" y="2700807"/>
            <a:ext cx="4095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823" y="4306058"/>
            <a:ext cx="4095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1795" y="5357780"/>
            <a:ext cx="4095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7007" y="2940039"/>
            <a:ext cx="4095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658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12" name="Rectangle 11"/>
          <p:cNvSpPr/>
          <p:nvPr/>
        </p:nvSpPr>
        <p:spPr>
          <a:xfrm>
            <a:off x="5025725" y="1187670"/>
            <a:ext cx="6626751" cy="5456577"/>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64" tIns="46582" rIns="93164" bIns="46582" numCol="1" spcCol="0" rtlCol="0" fromWordArt="0" anchor="b" anchorCtr="0" forceAA="0" compatLnSpc="1">
            <a:prstTxWarp prst="textNoShape">
              <a:avLst/>
            </a:prstTxWarp>
            <a:noAutofit/>
          </a:bodyPr>
          <a:lstStyle/>
          <a:p>
            <a:pPr defTabSz="931357" fontAlgn="base">
              <a:spcBef>
                <a:spcPct val="0"/>
              </a:spcBef>
              <a:spcAft>
                <a:spcPct val="0"/>
              </a:spcAft>
            </a:pPr>
            <a:endParaRPr lang="en-US" sz="2400" b="1" spc="-72" dirty="0">
              <a:solidFill>
                <a:srgbClr val="00B0F0">
                  <a:alpha val="99000"/>
                </a:srgbClr>
              </a:solidFill>
              <a:latin typeface="Segoe UI Light"/>
            </a:endParaRPr>
          </a:p>
        </p:txBody>
      </p:sp>
      <p:sp>
        <p:nvSpPr>
          <p:cNvPr id="2" name="Title 1"/>
          <p:cNvSpPr>
            <a:spLocks noGrp="1"/>
          </p:cNvSpPr>
          <p:nvPr>
            <p:ph type="title"/>
          </p:nvPr>
        </p:nvSpPr>
        <p:spPr>
          <a:xfrm>
            <a:off x="300664" y="167026"/>
            <a:ext cx="11273035" cy="765591"/>
          </a:xfrm>
        </p:spPr>
        <p:txBody>
          <a:bodyPr>
            <a:normAutofit fontScale="90000"/>
          </a:bodyPr>
          <a:lstStyle/>
          <a:p>
            <a:r>
              <a:rPr lang="en-US" sz="4400" dirty="0"/>
              <a:t>Authentication and </a:t>
            </a:r>
            <a:r>
              <a:rPr lang="en-US" sz="4400" dirty="0" smtClean="0"/>
              <a:t>Authorisation </a:t>
            </a:r>
            <a:r>
              <a:rPr lang="en-US" sz="4400" dirty="0"/>
              <a:t>to </a:t>
            </a:r>
            <a:r>
              <a:rPr lang="en-US" sz="4400" dirty="0" smtClean="0"/>
              <a:t>API</a:t>
            </a:r>
            <a:r>
              <a:rPr lang="en-US" sz="4900" dirty="0"/>
              <a:t/>
            </a:r>
            <a:br>
              <a:rPr lang="en-US" sz="4900" dirty="0"/>
            </a:br>
            <a:r>
              <a:rPr lang="en-US" sz="4000" dirty="0"/>
              <a:t/>
            </a:r>
            <a:br>
              <a:rPr lang="en-US" sz="4000" dirty="0"/>
            </a:br>
            <a:endParaRPr lang="en-US" sz="4900" dirty="0"/>
          </a:p>
        </p:txBody>
      </p:sp>
      <p:sp>
        <p:nvSpPr>
          <p:cNvPr id="14" name="Rectangle 13"/>
          <p:cNvSpPr/>
          <p:nvPr/>
        </p:nvSpPr>
        <p:spPr>
          <a:xfrm>
            <a:off x="527117" y="4050908"/>
            <a:ext cx="2415828" cy="219328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64" tIns="46582" rIns="93164" bIns="46582" numCol="1" spcCol="0" rtlCol="0" fromWordArt="0" anchor="b" anchorCtr="0" forceAA="0" compatLnSpc="1">
            <a:prstTxWarp prst="textNoShape">
              <a:avLst/>
            </a:prstTxWarp>
            <a:noAutofit/>
          </a:bodyPr>
          <a:lstStyle/>
          <a:p>
            <a:pPr defTabSz="931357" fontAlgn="base">
              <a:spcBef>
                <a:spcPct val="0"/>
              </a:spcBef>
              <a:spcAft>
                <a:spcPct val="0"/>
              </a:spcAft>
            </a:pPr>
            <a:r>
              <a:rPr lang="en-US" sz="2400" spc="-72" dirty="0">
                <a:solidFill>
                  <a:srgbClr val="FFFFFF">
                    <a:alpha val="99000"/>
                  </a:srgbClr>
                </a:solidFill>
                <a:latin typeface="Segoe UI Light"/>
              </a:rPr>
              <a:t>Application</a:t>
            </a:r>
          </a:p>
        </p:txBody>
      </p:sp>
      <p:cxnSp>
        <p:nvCxnSpPr>
          <p:cNvPr id="16" name="Straight Arrow Connector 15"/>
          <p:cNvCxnSpPr/>
          <p:nvPr/>
        </p:nvCxnSpPr>
        <p:spPr>
          <a:xfrm flipH="1">
            <a:off x="2952644" y="3260475"/>
            <a:ext cx="2290149" cy="1105091"/>
          </a:xfrm>
          <a:prstGeom prst="straightConnector1">
            <a:avLst/>
          </a:prstGeom>
          <a:ln w="66675">
            <a:solidFill>
              <a:schemeClr val="accent2"/>
            </a:solidFill>
            <a:headEnd w="lg" len="med"/>
            <a:tailEnd type="triangle" w="lg" len="med"/>
          </a:ln>
          <a:effectLst/>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V="1">
            <a:off x="2735082" y="2748626"/>
            <a:ext cx="2466143" cy="1248843"/>
          </a:xfrm>
          <a:prstGeom prst="straightConnector1">
            <a:avLst/>
          </a:prstGeom>
          <a:ln w="66675">
            <a:solidFill>
              <a:schemeClr val="bg1"/>
            </a:solidFill>
            <a:headEnd w="lg" len="med"/>
            <a:tailEnd type="triangle" w="lg" len="med"/>
          </a:ln>
          <a:effectLst/>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1831511" y="4783738"/>
            <a:ext cx="3645851" cy="1"/>
          </a:xfrm>
          <a:prstGeom prst="straightConnector1">
            <a:avLst/>
          </a:prstGeom>
          <a:ln w="66675">
            <a:solidFill>
              <a:schemeClr val="bg1"/>
            </a:solidFill>
            <a:headEnd w="lg" len="med"/>
            <a:tailEnd type="triangle" w="lg" len="med"/>
          </a:ln>
          <a:effectLst/>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3574730" y="4005078"/>
            <a:ext cx="1333698" cy="508269"/>
          </a:xfrm>
          <a:prstGeom prst="rect">
            <a:avLst/>
          </a:prstGeom>
          <a:noFill/>
        </p:spPr>
        <p:txBody>
          <a:bodyPr wrap="square" lIns="0" tIns="0" rIns="0" bIns="0" rtlCol="0">
            <a:spAutoFit/>
          </a:bodyPr>
          <a:lstStyle/>
          <a:p>
            <a:pPr defTabSz="931357" fontAlgn="base">
              <a:lnSpc>
                <a:spcPct val="90000"/>
              </a:lnSpc>
              <a:spcBef>
                <a:spcPct val="0"/>
              </a:spcBef>
              <a:spcAft>
                <a:spcPct val="0"/>
              </a:spcAft>
            </a:pPr>
            <a:r>
              <a:rPr lang="en-US" dirty="0">
                <a:solidFill>
                  <a:srgbClr val="FFFFFF"/>
                </a:solidFill>
                <a:latin typeface="Segoe UI Light"/>
              </a:rPr>
              <a:t>2. Return </a:t>
            </a:r>
          </a:p>
          <a:p>
            <a:pPr defTabSz="931357" fontAlgn="base">
              <a:lnSpc>
                <a:spcPct val="90000"/>
              </a:lnSpc>
              <a:spcBef>
                <a:spcPct val="0"/>
              </a:spcBef>
              <a:spcAft>
                <a:spcPct val="0"/>
              </a:spcAft>
            </a:pPr>
            <a:r>
              <a:rPr lang="en-US" dirty="0">
                <a:solidFill>
                  <a:srgbClr val="FFFFFF"/>
                </a:solidFill>
                <a:latin typeface="Segoe UI Light"/>
              </a:rPr>
              <a:t>token </a:t>
            </a:r>
          </a:p>
        </p:txBody>
      </p:sp>
      <p:sp>
        <p:nvSpPr>
          <p:cNvPr id="29" name="Rectangle 28"/>
          <p:cNvSpPr/>
          <p:nvPr/>
        </p:nvSpPr>
        <p:spPr>
          <a:xfrm>
            <a:off x="1992410" y="2675644"/>
            <a:ext cx="3468555" cy="70599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64" tIns="46582" rIns="93164" bIns="46582" numCol="1" spcCol="0" rtlCol="0" fromWordArt="0" anchor="ctr" anchorCtr="0" forceAA="0" compatLnSpc="1">
            <a:prstTxWarp prst="textNoShape">
              <a:avLst/>
            </a:prstTxWarp>
            <a:noAutofit/>
          </a:bodyPr>
          <a:lstStyle/>
          <a:p>
            <a:pPr defTabSz="931357" fontAlgn="base">
              <a:lnSpc>
                <a:spcPct val="90000"/>
              </a:lnSpc>
              <a:spcBef>
                <a:spcPct val="0"/>
              </a:spcBef>
              <a:spcAft>
                <a:spcPct val="0"/>
              </a:spcAft>
            </a:pPr>
            <a:r>
              <a:rPr lang="en-US" sz="2000" dirty="0">
                <a:solidFill>
                  <a:srgbClr val="FFFFFF"/>
                </a:solidFill>
                <a:latin typeface="Segoe UI Light"/>
              </a:rPr>
              <a:t>1. Request JWT token</a:t>
            </a:r>
          </a:p>
          <a:p>
            <a:pPr defTabSz="931357" fontAlgn="base">
              <a:lnSpc>
                <a:spcPct val="90000"/>
              </a:lnSpc>
              <a:spcBef>
                <a:spcPct val="0"/>
              </a:spcBef>
              <a:spcAft>
                <a:spcPct val="0"/>
              </a:spcAft>
            </a:pPr>
            <a:r>
              <a:rPr lang="en-US" sz="2000" dirty="0">
                <a:solidFill>
                  <a:srgbClr val="FFFFFF"/>
                </a:solidFill>
                <a:latin typeface="Segoe UI Light"/>
              </a:rPr>
              <a:t>(pass input claims)</a:t>
            </a:r>
          </a:p>
        </p:txBody>
      </p:sp>
      <p:sp>
        <p:nvSpPr>
          <p:cNvPr id="30" name="Rectangle 29"/>
          <p:cNvSpPr/>
          <p:nvPr/>
        </p:nvSpPr>
        <p:spPr>
          <a:xfrm>
            <a:off x="5477364" y="4059861"/>
            <a:ext cx="2390437" cy="1899289"/>
          </a:xfrm>
          <a:prstGeom prst="rect">
            <a:avLst/>
          </a:prstGeom>
          <a:solidFill>
            <a:srgbClr val="19396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64" tIns="46582" rIns="93164" bIns="46582" numCol="1" spcCol="0" rtlCol="0" fromWordArt="0" anchor="b" anchorCtr="0" forceAA="0" compatLnSpc="1">
            <a:prstTxWarp prst="textNoShape">
              <a:avLst/>
            </a:prstTxWarp>
            <a:noAutofit/>
          </a:bodyPr>
          <a:lstStyle/>
          <a:p>
            <a:pPr defTabSz="931357" fontAlgn="base">
              <a:spcBef>
                <a:spcPct val="0"/>
              </a:spcBef>
              <a:spcAft>
                <a:spcPct val="0"/>
              </a:spcAft>
            </a:pPr>
            <a:endParaRPr lang="en-US" sz="2900" spc="-72" dirty="0">
              <a:solidFill>
                <a:srgbClr val="FFFFFF">
                  <a:alpha val="99000"/>
                </a:srgbClr>
              </a:solidFill>
              <a:latin typeface="Segoe UI Light"/>
            </a:endParaRPr>
          </a:p>
          <a:p>
            <a:pPr defTabSz="931357" fontAlgn="base">
              <a:spcBef>
                <a:spcPct val="0"/>
              </a:spcBef>
              <a:spcAft>
                <a:spcPct val="0"/>
              </a:spcAft>
            </a:pPr>
            <a:endParaRPr lang="en-US" sz="2900" spc="-72" dirty="0">
              <a:solidFill>
                <a:srgbClr val="FFFFFF">
                  <a:alpha val="99000"/>
                </a:srgbClr>
              </a:solidFill>
              <a:latin typeface="Segoe UI Light"/>
            </a:endParaRPr>
          </a:p>
          <a:p>
            <a:pPr defTabSz="931357" fontAlgn="base">
              <a:spcBef>
                <a:spcPct val="0"/>
              </a:spcBef>
              <a:spcAft>
                <a:spcPct val="0"/>
              </a:spcAft>
            </a:pPr>
            <a:endParaRPr lang="en-US" sz="2900" spc="-72" dirty="0">
              <a:solidFill>
                <a:srgbClr val="FFFFFF">
                  <a:alpha val="99000"/>
                </a:srgbClr>
              </a:solidFill>
              <a:latin typeface="Segoe UI Light"/>
            </a:endParaRPr>
          </a:p>
          <a:p>
            <a:pPr defTabSz="931357" fontAlgn="base">
              <a:spcBef>
                <a:spcPct val="0"/>
              </a:spcBef>
              <a:spcAft>
                <a:spcPct val="0"/>
              </a:spcAft>
            </a:pPr>
            <a:endParaRPr lang="en-US" sz="2900" spc="-72" dirty="0">
              <a:solidFill>
                <a:srgbClr val="FFFFFF">
                  <a:alpha val="99000"/>
                </a:srgbClr>
              </a:solidFill>
              <a:latin typeface="Segoe UI Light"/>
            </a:endParaRPr>
          </a:p>
          <a:p>
            <a:pPr defTabSz="931357" fontAlgn="base">
              <a:spcBef>
                <a:spcPct val="0"/>
              </a:spcBef>
              <a:spcAft>
                <a:spcPct val="0"/>
              </a:spcAft>
            </a:pPr>
            <a:r>
              <a:rPr lang="en-US" sz="2900" spc="-72" dirty="0">
                <a:solidFill>
                  <a:srgbClr val="FFFFFF">
                    <a:alpha val="99000"/>
                  </a:srgbClr>
                </a:solidFill>
                <a:latin typeface="Segoe UI Light"/>
              </a:rPr>
              <a:t>REST Service</a:t>
            </a:r>
          </a:p>
          <a:p>
            <a:pPr defTabSz="931357" fontAlgn="base">
              <a:spcBef>
                <a:spcPct val="0"/>
              </a:spcBef>
              <a:spcAft>
                <a:spcPct val="0"/>
              </a:spcAft>
            </a:pPr>
            <a:r>
              <a:rPr lang="en-US" spc="-72" dirty="0">
                <a:solidFill>
                  <a:srgbClr val="FFFFFF">
                    <a:alpha val="99000"/>
                  </a:srgbClr>
                </a:solidFill>
                <a:latin typeface="Segoe UI Light"/>
              </a:rPr>
              <a:t>Validates token, processes request, returns data</a:t>
            </a:r>
          </a:p>
          <a:p>
            <a:pPr defTabSz="931357" fontAlgn="base">
              <a:spcBef>
                <a:spcPct val="0"/>
              </a:spcBef>
              <a:spcAft>
                <a:spcPct val="0"/>
              </a:spcAft>
            </a:pPr>
            <a:endParaRPr lang="en-US" sz="2900" spc="-72" dirty="0">
              <a:solidFill>
                <a:srgbClr val="FFFFFF">
                  <a:alpha val="99000"/>
                </a:srgbClr>
              </a:solidFill>
              <a:latin typeface="Segoe UI Light"/>
            </a:endParaRPr>
          </a:p>
        </p:txBody>
      </p:sp>
      <p:sp>
        <p:nvSpPr>
          <p:cNvPr id="37" name="TextBox 36"/>
          <p:cNvSpPr txBox="1"/>
          <p:nvPr/>
        </p:nvSpPr>
        <p:spPr>
          <a:xfrm>
            <a:off x="3092018" y="4975408"/>
            <a:ext cx="2530071" cy="508263"/>
          </a:xfrm>
          <a:prstGeom prst="rect">
            <a:avLst/>
          </a:prstGeom>
          <a:noFill/>
        </p:spPr>
        <p:txBody>
          <a:bodyPr wrap="square" lIns="0" tIns="0" rIns="0" bIns="0" rtlCol="0">
            <a:spAutoFit/>
          </a:bodyPr>
          <a:lstStyle/>
          <a:p>
            <a:pPr defTabSz="931357" fontAlgn="base">
              <a:lnSpc>
                <a:spcPct val="90000"/>
              </a:lnSpc>
              <a:spcBef>
                <a:spcPct val="0"/>
              </a:spcBef>
              <a:spcAft>
                <a:spcPct val="0"/>
              </a:spcAft>
            </a:pPr>
            <a:r>
              <a:rPr lang="en-US" dirty="0">
                <a:solidFill>
                  <a:srgbClr val="FFFFFF"/>
                </a:solidFill>
                <a:latin typeface="Segoe UI Light"/>
              </a:rPr>
              <a:t>3. HTTP Request</a:t>
            </a:r>
          </a:p>
          <a:p>
            <a:pPr defTabSz="931357" fontAlgn="base">
              <a:lnSpc>
                <a:spcPct val="90000"/>
              </a:lnSpc>
              <a:spcBef>
                <a:spcPct val="0"/>
              </a:spcBef>
              <a:spcAft>
                <a:spcPct val="0"/>
              </a:spcAft>
            </a:pPr>
            <a:r>
              <a:rPr lang="en-US" dirty="0">
                <a:solidFill>
                  <a:srgbClr val="FFFFFF"/>
                </a:solidFill>
                <a:latin typeface="Segoe UI Light"/>
              </a:rPr>
              <a:t>with JWT Token</a:t>
            </a:r>
          </a:p>
        </p:txBody>
      </p:sp>
      <p:sp>
        <p:nvSpPr>
          <p:cNvPr id="25" name="Title 1"/>
          <p:cNvSpPr txBox="1">
            <a:spLocks/>
          </p:cNvSpPr>
          <p:nvPr/>
        </p:nvSpPr>
        <p:spPr>
          <a:xfrm>
            <a:off x="5251308" y="1215128"/>
            <a:ext cx="6322390" cy="50839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sz="3700" dirty="0">
                <a:solidFill>
                  <a:srgbClr val="FFFFFF"/>
                </a:solidFill>
              </a:rPr>
              <a:t>Azure Active Directory</a:t>
            </a:r>
          </a:p>
        </p:txBody>
      </p:sp>
      <p:sp>
        <p:nvSpPr>
          <p:cNvPr id="27" name="Rectangle 26"/>
          <p:cNvSpPr/>
          <p:nvPr/>
        </p:nvSpPr>
        <p:spPr>
          <a:xfrm>
            <a:off x="5376743" y="2707665"/>
            <a:ext cx="2962357" cy="673968"/>
          </a:xfrm>
          <a:prstGeom prst="rect">
            <a:avLst/>
          </a:prstGeom>
          <a:solidFill>
            <a:srgbClr val="19396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64" tIns="46582" rIns="93164" bIns="46582" numCol="1" spcCol="0" rtlCol="0" fromWordArt="0" anchor="b" anchorCtr="0" forceAA="0" compatLnSpc="1">
            <a:prstTxWarp prst="textNoShape">
              <a:avLst/>
            </a:prstTxWarp>
            <a:noAutofit/>
          </a:bodyPr>
          <a:lstStyle/>
          <a:p>
            <a:pPr defTabSz="931357" fontAlgn="base">
              <a:spcBef>
                <a:spcPct val="0"/>
              </a:spcBef>
              <a:spcAft>
                <a:spcPct val="0"/>
              </a:spcAft>
            </a:pPr>
            <a:r>
              <a:rPr lang="en-US" sz="2000" spc="-72" dirty="0">
                <a:solidFill>
                  <a:srgbClr val="FFFFFF">
                    <a:alpha val="99000"/>
                  </a:srgbClr>
                </a:solidFill>
                <a:latin typeface="Segoe UI Light"/>
              </a:rPr>
              <a:t>Azure AD Authentication Endpoint (OAuth)</a:t>
            </a:r>
          </a:p>
        </p:txBody>
      </p:sp>
      <p:cxnSp>
        <p:nvCxnSpPr>
          <p:cNvPr id="31" name="Straight Arrow Connector 30"/>
          <p:cNvCxnSpPr/>
          <p:nvPr/>
        </p:nvCxnSpPr>
        <p:spPr>
          <a:xfrm flipV="1">
            <a:off x="8014500" y="3915958"/>
            <a:ext cx="857336" cy="589823"/>
          </a:xfrm>
          <a:prstGeom prst="straightConnector1">
            <a:avLst/>
          </a:prstGeom>
          <a:ln w="66675">
            <a:solidFill>
              <a:schemeClr val="bg1"/>
            </a:solidFill>
            <a:headEnd type="triangle" w="lg" len="med"/>
            <a:tailEnd type="triangle" w="lg" len="med"/>
          </a:ln>
          <a:effectLst/>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H="1">
            <a:off x="2347982" y="5799750"/>
            <a:ext cx="3272705" cy="8190"/>
          </a:xfrm>
          <a:prstGeom prst="straightConnector1">
            <a:avLst/>
          </a:prstGeom>
          <a:ln w="66675">
            <a:solidFill>
              <a:schemeClr val="accent2"/>
            </a:solidFill>
            <a:headEnd w="lg" len="med"/>
            <a:tailEnd type="triangle" w="lg" len="med"/>
          </a:ln>
          <a:effectLst/>
        </p:spPr>
        <p:style>
          <a:lnRef idx="3">
            <a:schemeClr val="dk1"/>
          </a:lnRef>
          <a:fillRef idx="0">
            <a:schemeClr val="dk1"/>
          </a:fillRef>
          <a:effectRef idx="2">
            <a:schemeClr val="dk1"/>
          </a:effectRef>
          <a:fontRef idx="minor">
            <a:schemeClr val="tx1"/>
          </a:fontRef>
        </p:style>
      </p:cxnSp>
      <p:sp>
        <p:nvSpPr>
          <p:cNvPr id="34" name="TextBox 33"/>
          <p:cNvSpPr txBox="1"/>
          <p:nvPr/>
        </p:nvSpPr>
        <p:spPr>
          <a:xfrm>
            <a:off x="3042191" y="5975067"/>
            <a:ext cx="2159043" cy="762402"/>
          </a:xfrm>
          <a:prstGeom prst="rect">
            <a:avLst/>
          </a:prstGeom>
          <a:noFill/>
        </p:spPr>
        <p:txBody>
          <a:bodyPr wrap="square" lIns="0" tIns="0" rIns="0" bIns="0" rtlCol="0">
            <a:spAutoFit/>
          </a:bodyPr>
          <a:lstStyle/>
          <a:p>
            <a:pPr defTabSz="931357" fontAlgn="base">
              <a:lnSpc>
                <a:spcPct val="90000"/>
              </a:lnSpc>
              <a:spcBef>
                <a:spcPct val="0"/>
              </a:spcBef>
              <a:spcAft>
                <a:spcPct val="0"/>
              </a:spcAft>
            </a:pPr>
            <a:r>
              <a:rPr lang="en-US" dirty="0">
                <a:solidFill>
                  <a:srgbClr val="FFFFFF"/>
                </a:solidFill>
                <a:latin typeface="Segoe UI Light"/>
              </a:rPr>
              <a:t>4. Return </a:t>
            </a:r>
          </a:p>
          <a:p>
            <a:pPr defTabSz="931357" fontAlgn="base">
              <a:lnSpc>
                <a:spcPct val="90000"/>
              </a:lnSpc>
              <a:spcBef>
                <a:spcPct val="0"/>
              </a:spcBef>
              <a:spcAft>
                <a:spcPct val="0"/>
              </a:spcAft>
            </a:pPr>
            <a:r>
              <a:rPr lang="en-US" dirty="0">
                <a:solidFill>
                  <a:srgbClr val="FFFFFF"/>
                </a:solidFill>
                <a:latin typeface="Segoe UI Light"/>
              </a:rPr>
              <a:t>Response and </a:t>
            </a:r>
          </a:p>
          <a:p>
            <a:pPr defTabSz="931357" fontAlgn="base">
              <a:lnSpc>
                <a:spcPct val="90000"/>
              </a:lnSpc>
              <a:spcBef>
                <a:spcPct val="0"/>
              </a:spcBef>
              <a:spcAft>
                <a:spcPct val="0"/>
              </a:spcAft>
            </a:pPr>
            <a:r>
              <a:rPr lang="en-US" dirty="0">
                <a:solidFill>
                  <a:srgbClr val="FFFFFF"/>
                </a:solidFill>
                <a:latin typeface="Segoe UI Light"/>
              </a:rPr>
              <a:t> Data</a:t>
            </a:r>
          </a:p>
        </p:txBody>
      </p:sp>
      <p:sp>
        <p:nvSpPr>
          <p:cNvPr id="22" name="Isosceles Triangle 21"/>
          <p:cNvSpPr/>
          <p:nvPr/>
        </p:nvSpPr>
        <p:spPr>
          <a:xfrm>
            <a:off x="8690115" y="2422504"/>
            <a:ext cx="1865475" cy="1296444"/>
          </a:xfrm>
          <a:prstGeom prst="triangle">
            <a:avLst/>
          </a:prstGeom>
          <a:solidFill>
            <a:srgbClr val="19396C"/>
          </a:solidFill>
        </p:spPr>
        <p:style>
          <a:lnRef idx="2">
            <a:schemeClr val="accent1">
              <a:shade val="50000"/>
            </a:schemeClr>
          </a:lnRef>
          <a:fillRef idx="1">
            <a:schemeClr val="accent1"/>
          </a:fillRef>
          <a:effectRef idx="0">
            <a:schemeClr val="accent1"/>
          </a:effectRef>
          <a:fontRef idx="minor">
            <a:schemeClr val="lt1"/>
          </a:fontRef>
        </p:style>
        <p:txBody>
          <a:bodyPr lIns="93207" tIns="46601" rIns="93207" bIns="46601" rtlCol="0" anchor="ctr"/>
          <a:lstStyle/>
          <a:p>
            <a:pPr algn="ctr" defTabSz="932056"/>
            <a:r>
              <a:rPr lang="en-US" dirty="0" smtClean="0">
                <a:solidFill>
                  <a:srgbClr val="FFFFFF"/>
                </a:solidFill>
                <a:latin typeface="Segoe UI Light"/>
              </a:rPr>
              <a:t>Azure AD</a:t>
            </a:r>
            <a:endParaRPr lang="en-US" dirty="0">
              <a:solidFill>
                <a:srgbClr val="FFFFFF"/>
              </a:solidFill>
              <a:latin typeface="Segoe UI Light"/>
            </a:endParaRPr>
          </a:p>
        </p:txBody>
      </p:sp>
      <p:sp>
        <p:nvSpPr>
          <p:cNvPr id="4" name="TextBox 3"/>
          <p:cNvSpPr txBox="1"/>
          <p:nvPr/>
        </p:nvSpPr>
        <p:spPr>
          <a:xfrm rot="19171678">
            <a:off x="7488712" y="4070870"/>
            <a:ext cx="3023555" cy="376684"/>
          </a:xfrm>
          <a:prstGeom prst="rect">
            <a:avLst/>
          </a:prstGeom>
          <a:noFill/>
        </p:spPr>
        <p:txBody>
          <a:bodyPr wrap="square" lIns="93207" tIns="46601" rIns="93207" bIns="46601" rtlCol="0">
            <a:spAutoFit/>
          </a:bodyPr>
          <a:lstStyle/>
          <a:p>
            <a:pPr defTabSz="932056"/>
            <a:r>
              <a:rPr lang="pt-BR" dirty="0" smtClean="0">
                <a:solidFill>
                  <a:srgbClr val="FFFFFF"/>
                </a:solidFill>
                <a:latin typeface="Segoe UI Light"/>
              </a:rPr>
              <a:t>Authorisation Check</a:t>
            </a:r>
            <a:endParaRPr lang="en-US" dirty="0">
              <a:solidFill>
                <a:srgbClr val="FFFFFF"/>
              </a:solidFill>
              <a:latin typeface="Segoe UI Light"/>
            </a:endParaRPr>
          </a:p>
        </p:txBody>
      </p:sp>
    </p:spTree>
    <p:extLst>
      <p:ext uri="{BB962C8B-B14F-4D97-AF65-F5344CB8AC3E}">
        <p14:creationId xmlns:p14="http://schemas.microsoft.com/office/powerpoint/2010/main" val="1205818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7" grpId="0"/>
      <p:bldP spid="3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467" y="230762"/>
            <a:ext cx="11370961" cy="762479"/>
          </a:xfrm>
        </p:spPr>
        <p:txBody>
          <a:bodyPr>
            <a:noAutofit/>
          </a:bodyPr>
          <a:lstStyle/>
          <a:p>
            <a:pPr algn="l"/>
            <a:r>
              <a:rPr lang="en-US" sz="4000" dirty="0"/>
              <a:t>Active Directory Authentication </a:t>
            </a:r>
            <a:r>
              <a:rPr lang="en-US" sz="4000" dirty="0" smtClean="0"/>
              <a:t>Library</a:t>
            </a:r>
            <a:endParaRPr lang="en-US" sz="4000" dirty="0"/>
          </a:p>
        </p:txBody>
      </p:sp>
      <p:sp>
        <p:nvSpPr>
          <p:cNvPr id="3" name="Content Placeholder 2"/>
          <p:cNvSpPr>
            <a:spLocks noGrp="1"/>
          </p:cNvSpPr>
          <p:nvPr>
            <p:ph idx="4294967295"/>
          </p:nvPr>
        </p:nvSpPr>
        <p:spPr>
          <a:xfrm>
            <a:off x="400462" y="1477606"/>
            <a:ext cx="11789746" cy="3037365"/>
          </a:xfrm>
          <a:prstGeom prst="rect">
            <a:avLst/>
          </a:prstGeom>
        </p:spPr>
        <p:txBody>
          <a:bodyPr>
            <a:noAutofit/>
          </a:bodyPr>
          <a:lstStyle/>
          <a:p>
            <a:pPr marL="0" indent="0">
              <a:buNone/>
            </a:pPr>
            <a:r>
              <a:rPr lang="en-US" sz="2400" dirty="0">
                <a:latin typeface="+mj-lt"/>
              </a:rPr>
              <a:t>string clientId = "[Enter client ID as obtained from Azure Portal]";</a:t>
            </a:r>
          </a:p>
          <a:p>
            <a:pPr marL="0" indent="0">
              <a:buNone/>
            </a:pPr>
            <a:r>
              <a:rPr lang="en-US" sz="2400" dirty="0">
                <a:latin typeface="+mj-lt"/>
              </a:rPr>
              <a:t>string authority = "https://login.windows.net/[your tenant name]"; </a:t>
            </a:r>
          </a:p>
          <a:p>
            <a:pPr marL="0" indent="0">
              <a:buNone/>
            </a:pPr>
            <a:r>
              <a:rPr lang="en-US" sz="2400" dirty="0">
                <a:latin typeface="+mj-lt"/>
              </a:rPr>
              <a:t>string myURI = "[Enter App ID URI of your service]";</a:t>
            </a:r>
          </a:p>
          <a:p>
            <a:pPr marL="0" indent="0">
              <a:buNone/>
            </a:pPr>
            <a:endParaRPr lang="en-US" sz="2400" dirty="0">
              <a:latin typeface="+mj-lt"/>
            </a:endParaRPr>
          </a:p>
          <a:p>
            <a:pPr marL="0" indent="0">
              <a:buNone/>
            </a:pPr>
            <a:r>
              <a:rPr lang="en-US" sz="2400" dirty="0">
                <a:latin typeface="+mj-lt"/>
              </a:rPr>
              <a:t>AuthenticationContext authContext = new AuthenticationContext(authority);</a:t>
            </a:r>
          </a:p>
          <a:p>
            <a:pPr marL="0" indent="0">
              <a:buNone/>
            </a:pPr>
            <a:r>
              <a:rPr lang="en-US" sz="2400" dirty="0">
                <a:latin typeface="+mj-lt"/>
              </a:rPr>
              <a:t>AuthenticationResult result = await authContext.AcquireTokenAsync(myURI, clientId);</a:t>
            </a:r>
          </a:p>
        </p:txBody>
      </p:sp>
      <p:pic>
        <p:nvPicPr>
          <p:cNvPr id="4" name="Picture 3"/>
          <p:cNvPicPr>
            <a:picLocks noChangeAspect="1"/>
          </p:cNvPicPr>
          <p:nvPr/>
        </p:nvPicPr>
        <p:blipFill>
          <a:blip r:embed="rId3"/>
          <a:stretch>
            <a:fillRect/>
          </a:stretch>
        </p:blipFill>
        <p:spPr>
          <a:xfrm>
            <a:off x="5114132" y="4813695"/>
            <a:ext cx="6363977" cy="1466907"/>
          </a:xfrm>
          <a:prstGeom prst="rect">
            <a:avLst/>
          </a:prstGeom>
        </p:spPr>
      </p:pic>
      <p:sp>
        <p:nvSpPr>
          <p:cNvPr id="5" name="Oval 4"/>
          <p:cNvSpPr/>
          <p:nvPr/>
        </p:nvSpPr>
        <p:spPr>
          <a:xfrm>
            <a:off x="6843140" y="5614094"/>
            <a:ext cx="3213782" cy="7479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6" name="Rectangle 5"/>
          <p:cNvSpPr/>
          <p:nvPr/>
        </p:nvSpPr>
        <p:spPr>
          <a:xfrm>
            <a:off x="249459" y="1291966"/>
            <a:ext cx="9110441" cy="681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pic>
        <p:nvPicPr>
          <p:cNvPr id="11" name="Picture 10"/>
          <p:cNvPicPr>
            <a:picLocks noChangeAspect="1"/>
          </p:cNvPicPr>
          <p:nvPr/>
        </p:nvPicPr>
        <p:blipFill>
          <a:blip r:embed="rId4"/>
          <a:stretch>
            <a:fillRect/>
          </a:stretch>
        </p:blipFill>
        <p:spPr>
          <a:xfrm>
            <a:off x="883120" y="5061416"/>
            <a:ext cx="4897661" cy="971463"/>
          </a:xfrm>
          <a:prstGeom prst="rect">
            <a:avLst/>
          </a:prstGeom>
        </p:spPr>
      </p:pic>
      <p:sp>
        <p:nvSpPr>
          <p:cNvPr id="12" name="Rectangle 11"/>
          <p:cNvSpPr/>
          <p:nvPr/>
        </p:nvSpPr>
        <p:spPr>
          <a:xfrm>
            <a:off x="6295342" y="1973649"/>
            <a:ext cx="2743721" cy="4843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13" name="Oval 12"/>
          <p:cNvSpPr/>
          <p:nvPr/>
        </p:nvSpPr>
        <p:spPr>
          <a:xfrm>
            <a:off x="2316266" y="5255593"/>
            <a:ext cx="2995395" cy="5830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pic>
        <p:nvPicPr>
          <p:cNvPr id="14" name="Picture 13"/>
          <p:cNvPicPr>
            <a:picLocks noChangeAspect="1"/>
          </p:cNvPicPr>
          <p:nvPr/>
        </p:nvPicPr>
        <p:blipFill>
          <a:blip r:embed="rId5"/>
          <a:stretch>
            <a:fillRect/>
          </a:stretch>
        </p:blipFill>
        <p:spPr>
          <a:xfrm>
            <a:off x="3320310" y="4732274"/>
            <a:ext cx="6626309" cy="1000606"/>
          </a:xfrm>
          <a:prstGeom prst="rect">
            <a:avLst/>
          </a:prstGeom>
        </p:spPr>
      </p:pic>
      <p:sp>
        <p:nvSpPr>
          <p:cNvPr id="15" name="Oval 14"/>
          <p:cNvSpPr/>
          <p:nvPr/>
        </p:nvSpPr>
        <p:spPr>
          <a:xfrm>
            <a:off x="5587500" y="5072935"/>
            <a:ext cx="3260962" cy="920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16" name="Rectangle 15"/>
          <p:cNvSpPr/>
          <p:nvPr/>
        </p:nvSpPr>
        <p:spPr>
          <a:xfrm>
            <a:off x="2619142" y="2215828"/>
            <a:ext cx="4594784" cy="78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17" name="Rectangle 16"/>
          <p:cNvSpPr/>
          <p:nvPr/>
        </p:nvSpPr>
        <p:spPr>
          <a:xfrm>
            <a:off x="6633464" y="3768439"/>
            <a:ext cx="2405599" cy="4329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18" name="Rectangle 17"/>
          <p:cNvSpPr/>
          <p:nvPr/>
        </p:nvSpPr>
        <p:spPr>
          <a:xfrm>
            <a:off x="457201" y="3325091"/>
            <a:ext cx="2951018" cy="339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19" name="Rectangle 18"/>
          <p:cNvSpPr/>
          <p:nvPr/>
        </p:nvSpPr>
        <p:spPr>
          <a:xfrm>
            <a:off x="457201" y="3768439"/>
            <a:ext cx="2701635" cy="4329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Tree>
    <p:extLst>
      <p:ext uri="{BB962C8B-B14F-4D97-AF65-F5344CB8AC3E}">
        <p14:creationId xmlns:p14="http://schemas.microsoft.com/office/powerpoint/2010/main" val="279207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2" grpId="0" animBg="1"/>
      <p:bldP spid="12" grpId="1" animBg="1"/>
      <p:bldP spid="13" grpId="0" animBg="1"/>
      <p:bldP spid="13" grpId="1" animBg="1"/>
      <p:bldP spid="15" grpId="0" animBg="1"/>
      <p:bldP spid="15" grpId="1" animBg="1"/>
      <p:bldP spid="16" grpId="0" animBg="1"/>
      <p:bldP spid="16" grpId="1" animBg="1"/>
      <p:bldP spid="17" grpId="0" animBg="1"/>
      <p:bldP spid="18"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NZ" sz="4000" dirty="0" smtClean="0"/>
              <a:t>The common endpoint</a:t>
            </a:r>
            <a:endParaRPr lang="en-NZ" sz="4000" dirty="0"/>
          </a:p>
        </p:txBody>
      </p:sp>
      <p:sp>
        <p:nvSpPr>
          <p:cNvPr id="4" name="TextBox 3"/>
          <p:cNvSpPr txBox="1"/>
          <p:nvPr/>
        </p:nvSpPr>
        <p:spPr>
          <a:xfrm>
            <a:off x="668482" y="2129191"/>
            <a:ext cx="10408227" cy="627864"/>
          </a:xfrm>
          <a:prstGeom prst="rect">
            <a:avLst/>
          </a:prstGeom>
          <a:noFill/>
        </p:spPr>
        <p:txBody>
          <a:bodyPr wrap="square" lIns="182880" tIns="146304" rIns="182880" bIns="146304" rtlCol="0">
            <a:spAutoFit/>
          </a:bodyPr>
          <a:lstStyle/>
          <a:p>
            <a:pPr algn="ctr">
              <a:lnSpc>
                <a:spcPct val="90000"/>
              </a:lnSpc>
              <a:spcAft>
                <a:spcPts val="600"/>
              </a:spcAft>
            </a:pPr>
            <a:r>
              <a:rPr lang="en-NZ" sz="2400" dirty="0" smtClean="0">
                <a:gradFill>
                  <a:gsLst>
                    <a:gs pos="2917">
                      <a:schemeClr val="tx1"/>
                    </a:gs>
                    <a:gs pos="30000">
                      <a:schemeClr val="tx1"/>
                    </a:gs>
                  </a:gsLst>
                  <a:lin ang="5400000" scaled="0"/>
                </a:gradFill>
              </a:rPr>
              <a:t>https://login.windows.net/your-tenant.onmicrosoft.com/oauth2/authorize</a:t>
            </a:r>
          </a:p>
        </p:txBody>
      </p:sp>
      <p:sp>
        <p:nvSpPr>
          <p:cNvPr id="6" name="TextBox 5"/>
          <p:cNvSpPr txBox="1"/>
          <p:nvPr/>
        </p:nvSpPr>
        <p:spPr>
          <a:xfrm>
            <a:off x="3408216" y="4871585"/>
            <a:ext cx="5632485" cy="627864"/>
          </a:xfrm>
          <a:prstGeom prst="rect">
            <a:avLst/>
          </a:prstGeom>
          <a:noFill/>
        </p:spPr>
        <p:txBody>
          <a:bodyPr wrap="square" lIns="182880" tIns="146304" rIns="182880" bIns="146304" rtlCol="0">
            <a:spAutoFit/>
          </a:bodyPr>
          <a:lstStyle/>
          <a:p>
            <a:pPr algn="ctr">
              <a:lnSpc>
                <a:spcPct val="90000"/>
              </a:lnSpc>
              <a:spcAft>
                <a:spcPts val="600"/>
              </a:spcAft>
            </a:pPr>
            <a:r>
              <a:rPr lang="en-NZ" sz="2400" dirty="0" smtClean="0">
                <a:gradFill>
                  <a:gsLst>
                    <a:gs pos="2917">
                      <a:schemeClr val="tx1"/>
                    </a:gs>
                    <a:gs pos="30000">
                      <a:schemeClr val="tx1"/>
                    </a:gs>
                  </a:gsLst>
                  <a:lin ang="5400000" scaled="0"/>
                </a:gradFill>
              </a:rPr>
              <a:t>https://login.windows.net/common</a:t>
            </a:r>
          </a:p>
        </p:txBody>
      </p:sp>
      <p:sp>
        <p:nvSpPr>
          <p:cNvPr id="7" name="TextBox 6"/>
          <p:cNvSpPr txBox="1"/>
          <p:nvPr/>
        </p:nvSpPr>
        <p:spPr>
          <a:xfrm>
            <a:off x="4062844" y="3504254"/>
            <a:ext cx="4174091" cy="627864"/>
          </a:xfrm>
          <a:prstGeom prst="rect">
            <a:avLst/>
          </a:prstGeom>
          <a:noFill/>
        </p:spPr>
        <p:txBody>
          <a:bodyPr wrap="square" lIns="182880" tIns="146304" rIns="182880" bIns="146304" rtlCol="0">
            <a:spAutoFit/>
          </a:bodyPr>
          <a:lstStyle/>
          <a:p>
            <a:pPr algn="ctr">
              <a:lnSpc>
                <a:spcPct val="90000"/>
              </a:lnSpc>
              <a:spcAft>
                <a:spcPts val="600"/>
              </a:spcAft>
            </a:pPr>
            <a:r>
              <a:rPr lang="en-NZ" sz="2400" dirty="0" smtClean="0">
                <a:gradFill>
                  <a:gsLst>
                    <a:gs pos="2917">
                      <a:schemeClr val="tx1"/>
                    </a:gs>
                    <a:gs pos="30000">
                      <a:schemeClr val="tx1"/>
                    </a:gs>
                  </a:gsLst>
                  <a:lin ang="5400000" scaled="0"/>
                </a:gradFill>
              </a:rPr>
              <a:t>What about multi-tenant?</a:t>
            </a:r>
          </a:p>
        </p:txBody>
      </p:sp>
      <p:sp>
        <p:nvSpPr>
          <p:cNvPr id="8" name="Rectangle 7"/>
          <p:cNvSpPr/>
          <p:nvPr/>
        </p:nvSpPr>
        <p:spPr>
          <a:xfrm>
            <a:off x="4497122" y="2226644"/>
            <a:ext cx="4073235" cy="5304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9" name="Rectangle 8"/>
          <p:cNvSpPr/>
          <p:nvPr/>
        </p:nvSpPr>
        <p:spPr>
          <a:xfrm>
            <a:off x="7382128" y="4969038"/>
            <a:ext cx="1309254" cy="4329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Tree>
    <p:extLst>
      <p:ext uri="{BB962C8B-B14F-4D97-AF65-F5344CB8AC3E}">
        <p14:creationId xmlns:p14="http://schemas.microsoft.com/office/powerpoint/2010/main" val="1652648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a:t>Overview</a:t>
            </a:r>
          </a:p>
        </p:txBody>
      </p:sp>
      <p:sp>
        <p:nvSpPr>
          <p:cNvPr id="3" name="Oval 2"/>
          <p:cNvSpPr/>
          <p:nvPr/>
        </p:nvSpPr>
        <p:spPr bwMode="auto">
          <a:xfrm>
            <a:off x="114300" y="2339686"/>
            <a:ext cx="2795154" cy="1868633"/>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800" dirty="0" smtClean="0">
                <a:gradFill>
                  <a:gsLst>
                    <a:gs pos="0">
                      <a:srgbClr val="FFFFFF"/>
                    </a:gs>
                    <a:gs pos="100000">
                      <a:srgbClr val="FFFFFF"/>
                    </a:gs>
                  </a:gsLst>
                  <a:lin ang="5400000" scaled="0"/>
                </a:gradFill>
                <a:ea typeface="Segoe UI" pitchFamily="34" charset="0"/>
                <a:cs typeface="Segoe UI" pitchFamily="34" charset="0"/>
              </a:rPr>
              <a:t>Office365 / AAD</a:t>
            </a:r>
          </a:p>
        </p:txBody>
      </p:sp>
      <p:sp>
        <p:nvSpPr>
          <p:cNvPr id="5" name="Oval 4"/>
          <p:cNvSpPr/>
          <p:nvPr/>
        </p:nvSpPr>
        <p:spPr bwMode="auto">
          <a:xfrm>
            <a:off x="3267941" y="3014228"/>
            <a:ext cx="2795154" cy="1868634"/>
          </a:xfrm>
          <a:prstGeom prst="ellipse">
            <a:avLst/>
          </a:prstGeom>
          <a:solidFill>
            <a:srgbClr val="F250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Office365 API / Tool</a:t>
            </a:r>
          </a:p>
        </p:txBody>
      </p:sp>
      <p:sp>
        <p:nvSpPr>
          <p:cNvPr id="6" name="Oval 5"/>
          <p:cNvSpPr/>
          <p:nvPr/>
        </p:nvSpPr>
        <p:spPr bwMode="auto">
          <a:xfrm>
            <a:off x="6515100" y="3699166"/>
            <a:ext cx="2795154" cy="1868635"/>
          </a:xfrm>
          <a:prstGeom prst="ellipse">
            <a:avLst/>
          </a:prstGeom>
          <a:solidFill>
            <a:srgbClr val="87C4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ADAL</a:t>
            </a:r>
          </a:p>
        </p:txBody>
      </p:sp>
      <p:sp>
        <p:nvSpPr>
          <p:cNvPr id="7" name="Oval 6"/>
          <p:cNvSpPr/>
          <p:nvPr/>
        </p:nvSpPr>
        <p:spPr bwMode="auto">
          <a:xfrm>
            <a:off x="9647237" y="4427391"/>
            <a:ext cx="2648238" cy="1868637"/>
          </a:xfrm>
          <a:prstGeom prst="ellipse">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Xamarin</a:t>
            </a:r>
          </a:p>
        </p:txBody>
      </p:sp>
    </p:spTree>
    <p:extLst>
      <p:ext uri="{BB962C8B-B14F-4D97-AF65-F5344CB8AC3E}">
        <p14:creationId xmlns:p14="http://schemas.microsoft.com/office/powerpoint/2010/main" val="1940610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ADAL multiple resource refresh token</a:t>
            </a:r>
            <a:endParaRPr lang="en-NZ" dirty="0"/>
          </a:p>
        </p:txBody>
      </p:sp>
      <p:sp>
        <p:nvSpPr>
          <p:cNvPr id="3" name="Text Placeholder 2"/>
          <p:cNvSpPr>
            <a:spLocks noGrp="1"/>
          </p:cNvSpPr>
          <p:nvPr>
            <p:ph type="body" sz="quarter" idx="10"/>
          </p:nvPr>
        </p:nvSpPr>
        <p:spPr>
          <a:xfrm>
            <a:off x="274643" y="1216158"/>
            <a:ext cx="11887199" cy="5816870"/>
          </a:xfrm>
        </p:spPr>
        <p:txBody>
          <a:bodyPr/>
          <a:lstStyle/>
          <a:p>
            <a:endParaRPr lang="en-NZ" sz="2000" dirty="0">
              <a:solidFill>
                <a:srgbClr val="008000"/>
              </a:solidFill>
            </a:endParaRPr>
          </a:p>
          <a:p>
            <a:r>
              <a:rPr lang="en-NZ" sz="2000" dirty="0" smtClean="0">
                <a:solidFill>
                  <a:srgbClr val="008000"/>
                </a:solidFill>
              </a:rPr>
              <a:t>// </a:t>
            </a:r>
            <a:r>
              <a:rPr lang="en-NZ" sz="2000" dirty="0">
                <a:solidFill>
                  <a:srgbClr val="008000"/>
                </a:solidFill>
              </a:rPr>
              <a:t>Create a client credential based on the application ID and </a:t>
            </a:r>
            <a:endParaRPr lang="en-NZ" sz="2000" dirty="0" smtClean="0">
              <a:solidFill>
                <a:srgbClr val="008000"/>
              </a:solidFill>
            </a:endParaRPr>
          </a:p>
          <a:p>
            <a:r>
              <a:rPr lang="en-NZ" sz="2000" dirty="0" smtClean="0">
                <a:solidFill>
                  <a:srgbClr val="008000"/>
                </a:solidFill>
              </a:rPr>
              <a:t>// secret</a:t>
            </a:r>
            <a:r>
              <a:rPr lang="en-NZ" sz="2000" dirty="0">
                <a:solidFill>
                  <a:srgbClr val="008000"/>
                </a:solidFill>
              </a:rPr>
              <a:t>.</a:t>
            </a:r>
            <a:r>
              <a:rPr lang="en-NZ" sz="2000" dirty="0">
                <a:solidFill>
                  <a:srgbClr val="000000"/>
                </a:solidFill>
              </a:rPr>
              <a:t> </a:t>
            </a:r>
            <a:endParaRPr lang="en-NZ" sz="2000" dirty="0" smtClean="0">
              <a:solidFill>
                <a:srgbClr val="000000"/>
              </a:solidFill>
            </a:endParaRPr>
          </a:p>
          <a:p>
            <a:r>
              <a:rPr lang="en-NZ" sz="2000" dirty="0" smtClean="0">
                <a:solidFill>
                  <a:srgbClr val="000000"/>
                </a:solidFill>
              </a:rPr>
              <a:t>ClientCredential </a:t>
            </a:r>
            <a:r>
              <a:rPr lang="en-NZ" sz="2000" dirty="0">
                <a:solidFill>
                  <a:srgbClr val="000000"/>
                </a:solidFill>
              </a:rPr>
              <a:t>clcred = </a:t>
            </a:r>
            <a:r>
              <a:rPr lang="en-NZ" sz="2000" dirty="0">
                <a:solidFill>
                  <a:srgbClr val="0000FF"/>
                </a:solidFill>
              </a:rPr>
              <a:t>new</a:t>
            </a:r>
            <a:r>
              <a:rPr lang="en-NZ" sz="2000" dirty="0">
                <a:solidFill>
                  <a:srgbClr val="000000"/>
                </a:solidFill>
              </a:rPr>
              <a:t> ClientCredential(AppPrincipalId</a:t>
            </a:r>
            <a:r>
              <a:rPr lang="en-NZ" sz="2000" dirty="0" smtClean="0">
                <a:solidFill>
                  <a:srgbClr val="000000"/>
                </a:solidFill>
              </a:rPr>
              <a:t>, AppKey</a:t>
            </a:r>
            <a:r>
              <a:rPr lang="en-NZ" sz="2000" dirty="0">
                <a:solidFill>
                  <a:srgbClr val="000000"/>
                </a:solidFill>
              </a:rPr>
              <a:t>); </a:t>
            </a:r>
            <a:endParaRPr lang="en-NZ" sz="2000" dirty="0" smtClean="0">
              <a:solidFill>
                <a:srgbClr val="000000"/>
              </a:solidFill>
            </a:endParaRPr>
          </a:p>
          <a:p>
            <a:r>
              <a:rPr lang="en-NZ" sz="2000" dirty="0" smtClean="0">
                <a:solidFill>
                  <a:srgbClr val="008000"/>
                </a:solidFill>
              </a:rPr>
              <a:t>// </a:t>
            </a:r>
            <a:r>
              <a:rPr lang="en-NZ" sz="2000" dirty="0">
                <a:solidFill>
                  <a:srgbClr val="008000"/>
                </a:solidFill>
              </a:rPr>
              <a:t>Use the </a:t>
            </a:r>
            <a:r>
              <a:rPr lang="en-NZ" sz="2000" dirty="0" smtClean="0">
                <a:solidFill>
                  <a:srgbClr val="008000"/>
                </a:solidFill>
              </a:rPr>
              <a:t>authorisation </a:t>
            </a:r>
            <a:r>
              <a:rPr lang="en-NZ" sz="2000" dirty="0">
                <a:solidFill>
                  <a:srgbClr val="008000"/>
                </a:solidFill>
              </a:rPr>
              <a:t>code to acquire an access </a:t>
            </a:r>
            <a:r>
              <a:rPr lang="en-NZ" sz="2000" dirty="0" smtClean="0">
                <a:solidFill>
                  <a:srgbClr val="008000"/>
                </a:solidFill>
              </a:rPr>
              <a:t>token.</a:t>
            </a:r>
            <a:r>
              <a:rPr lang="en-NZ" sz="2000" dirty="0" smtClean="0">
                <a:solidFill>
                  <a:srgbClr val="000000"/>
                </a:solidFill>
              </a:rPr>
              <a:t> </a:t>
            </a:r>
          </a:p>
          <a:p>
            <a:r>
              <a:rPr lang="en-NZ" sz="2000" dirty="0" smtClean="0">
                <a:solidFill>
                  <a:srgbClr val="0000FF"/>
                </a:solidFill>
              </a:rPr>
              <a:t>var</a:t>
            </a:r>
            <a:r>
              <a:rPr lang="en-NZ" sz="2000" dirty="0" smtClean="0">
                <a:solidFill>
                  <a:srgbClr val="000000"/>
                </a:solidFill>
              </a:rPr>
              <a:t> </a:t>
            </a:r>
            <a:r>
              <a:rPr lang="en-NZ" sz="2000" dirty="0">
                <a:solidFill>
                  <a:srgbClr val="000000"/>
                </a:solidFill>
              </a:rPr>
              <a:t>arAD = ac.AcquireTokenByAuthorizationCode(code, </a:t>
            </a:r>
            <a:r>
              <a:rPr lang="en-NZ" sz="2000" dirty="0">
                <a:solidFill>
                  <a:srgbClr val="0000FF"/>
                </a:solidFill>
              </a:rPr>
              <a:t>new</a:t>
            </a:r>
            <a:r>
              <a:rPr lang="en-NZ" sz="2000" dirty="0">
                <a:solidFill>
                  <a:srgbClr val="000000"/>
                </a:solidFill>
              </a:rPr>
              <a:t> </a:t>
            </a:r>
            <a:r>
              <a:rPr lang="en-NZ" sz="2000" dirty="0" smtClean="0">
                <a:solidFill>
                  <a:srgbClr val="000000"/>
                </a:solidFill>
              </a:rPr>
              <a:t>Uri(appRedirect</a:t>
            </a:r>
            <a:r>
              <a:rPr lang="en-NZ" sz="2000" dirty="0">
                <a:solidFill>
                  <a:srgbClr val="000000"/>
                </a:solidFill>
              </a:rPr>
              <a:t>), clcred); </a:t>
            </a:r>
            <a:endParaRPr lang="en-NZ" sz="2000" dirty="0" smtClean="0">
              <a:solidFill>
                <a:srgbClr val="000000"/>
              </a:solidFill>
            </a:endParaRPr>
          </a:p>
          <a:p>
            <a:r>
              <a:rPr lang="en-NZ" sz="2000" dirty="0" smtClean="0">
                <a:solidFill>
                  <a:srgbClr val="000000"/>
                </a:solidFill>
              </a:rPr>
              <a:t>…...</a:t>
            </a:r>
          </a:p>
          <a:p>
            <a:r>
              <a:rPr lang="en-NZ" sz="2000" dirty="0">
                <a:solidFill>
                  <a:srgbClr val="008000"/>
                </a:solidFill>
              </a:rPr>
              <a:t>// You need a new access token for new workload. Check to determine </a:t>
            </a:r>
            <a:endParaRPr lang="en-NZ" sz="2000" dirty="0" smtClean="0">
              <a:solidFill>
                <a:srgbClr val="008000"/>
              </a:solidFill>
            </a:endParaRPr>
          </a:p>
          <a:p>
            <a:r>
              <a:rPr lang="en-NZ" sz="2000" dirty="0" smtClean="0">
                <a:solidFill>
                  <a:srgbClr val="008000"/>
                </a:solidFill>
              </a:rPr>
              <a:t>// whether </a:t>
            </a:r>
            <a:r>
              <a:rPr lang="en-NZ" sz="2000" dirty="0">
                <a:solidFill>
                  <a:srgbClr val="008000"/>
                </a:solidFill>
              </a:rPr>
              <a:t>you have the MRRT.</a:t>
            </a:r>
            <a:r>
              <a:rPr lang="en-NZ" sz="2000" dirty="0">
                <a:solidFill>
                  <a:srgbClr val="000000"/>
                </a:solidFill>
              </a:rPr>
              <a:t> </a:t>
            </a:r>
            <a:endParaRPr lang="en-NZ" sz="2000" dirty="0" smtClean="0">
              <a:solidFill>
                <a:srgbClr val="000000"/>
              </a:solidFill>
            </a:endParaRPr>
          </a:p>
          <a:p>
            <a:r>
              <a:rPr lang="en-NZ" sz="2000" dirty="0" smtClean="0">
                <a:solidFill>
                  <a:srgbClr val="0000FF"/>
                </a:solidFill>
              </a:rPr>
              <a:t>if</a:t>
            </a:r>
            <a:r>
              <a:rPr lang="en-NZ" sz="2000" dirty="0" smtClean="0">
                <a:solidFill>
                  <a:srgbClr val="000000"/>
                </a:solidFill>
              </a:rPr>
              <a:t> </a:t>
            </a:r>
            <a:r>
              <a:rPr lang="en-NZ" sz="2000" dirty="0">
                <a:solidFill>
                  <a:srgbClr val="000000"/>
                </a:solidFill>
              </a:rPr>
              <a:t>(arAD.IsMultipleResourceRefreshToken) </a:t>
            </a:r>
            <a:endParaRPr lang="en-NZ" sz="2000" dirty="0" smtClean="0">
              <a:solidFill>
                <a:srgbClr val="000000"/>
              </a:solidFill>
            </a:endParaRPr>
          </a:p>
          <a:p>
            <a:r>
              <a:rPr lang="en-NZ" sz="2000" dirty="0" smtClean="0">
                <a:solidFill>
                  <a:srgbClr val="000000"/>
                </a:solidFill>
              </a:rPr>
              <a:t>{ </a:t>
            </a:r>
          </a:p>
          <a:p>
            <a:r>
              <a:rPr lang="en-NZ" sz="2000" dirty="0" smtClean="0">
                <a:solidFill>
                  <a:srgbClr val="008000"/>
                </a:solidFill>
              </a:rPr>
              <a:t>	// </a:t>
            </a:r>
            <a:r>
              <a:rPr lang="en-NZ" sz="2000" dirty="0">
                <a:solidFill>
                  <a:srgbClr val="008000"/>
                </a:solidFill>
              </a:rPr>
              <a:t>This is an MRRT so use it to request an access token for </a:t>
            </a:r>
            <a:endParaRPr lang="en-NZ" sz="2000" dirty="0" smtClean="0">
              <a:solidFill>
                <a:srgbClr val="008000"/>
              </a:solidFill>
            </a:endParaRPr>
          </a:p>
          <a:p>
            <a:r>
              <a:rPr lang="en-NZ" sz="2000" dirty="0" smtClean="0">
                <a:solidFill>
                  <a:srgbClr val="008000"/>
                </a:solidFill>
              </a:rPr>
              <a:t>	// SharePoint</a:t>
            </a:r>
            <a:r>
              <a:rPr lang="en-NZ" sz="2000" dirty="0">
                <a:solidFill>
                  <a:srgbClr val="008000"/>
                </a:solidFill>
              </a:rPr>
              <a:t>.</a:t>
            </a:r>
            <a:r>
              <a:rPr lang="en-NZ" sz="2000" dirty="0">
                <a:solidFill>
                  <a:srgbClr val="000000"/>
                </a:solidFill>
              </a:rPr>
              <a:t> </a:t>
            </a:r>
            <a:endParaRPr lang="en-NZ" sz="2000" dirty="0" smtClean="0">
              <a:solidFill>
                <a:srgbClr val="000000"/>
              </a:solidFill>
            </a:endParaRPr>
          </a:p>
          <a:p>
            <a:r>
              <a:rPr lang="en-NZ" sz="2000" dirty="0" smtClean="0">
                <a:solidFill>
                  <a:srgbClr val="000000"/>
                </a:solidFill>
              </a:rPr>
              <a:t>	AuthenticationResult </a:t>
            </a:r>
            <a:r>
              <a:rPr lang="en-NZ" sz="2000" dirty="0">
                <a:solidFill>
                  <a:srgbClr val="000000"/>
                </a:solidFill>
              </a:rPr>
              <a:t>arSP = </a:t>
            </a:r>
            <a:r>
              <a:rPr lang="en-NZ" sz="2000" dirty="0" smtClean="0">
                <a:solidFill>
                  <a:srgbClr val="000000"/>
                </a:solidFill>
              </a:rPr>
              <a:t>	ac.AcquireTokenByRefreshToken(arAD.RefreshToken,</a:t>
            </a:r>
          </a:p>
          <a:p>
            <a:r>
              <a:rPr lang="en-NZ" sz="2000" dirty="0">
                <a:solidFill>
                  <a:srgbClr val="000000"/>
                </a:solidFill>
              </a:rPr>
              <a:t>	</a:t>
            </a:r>
            <a:r>
              <a:rPr lang="en-NZ" sz="2000" dirty="0" smtClean="0">
                <a:solidFill>
                  <a:srgbClr val="000000"/>
                </a:solidFill>
              </a:rPr>
              <a:t>AppPrincipalId</a:t>
            </a:r>
            <a:r>
              <a:rPr lang="en-NZ" sz="2000" dirty="0">
                <a:solidFill>
                  <a:srgbClr val="000000"/>
                </a:solidFill>
              </a:rPr>
              <a:t>, clcred, </a:t>
            </a:r>
            <a:r>
              <a:rPr lang="en-NZ" sz="2000" dirty="0">
                <a:solidFill>
                  <a:srgbClr val="A31515"/>
                </a:solidFill>
              </a:rPr>
              <a:t>"https</a:t>
            </a:r>
            <a:r>
              <a:rPr lang="en-NZ" sz="2000" dirty="0" smtClean="0">
                <a:solidFill>
                  <a:srgbClr val="A31515"/>
                </a:solidFill>
              </a:rPr>
              <a:t>://xxx.spo.com</a:t>
            </a:r>
            <a:r>
              <a:rPr lang="en-NZ" sz="2000" dirty="0">
                <a:solidFill>
                  <a:srgbClr val="A31515"/>
                </a:solidFill>
              </a:rPr>
              <a:t>/"</a:t>
            </a:r>
            <a:r>
              <a:rPr lang="en-NZ" sz="2000" dirty="0">
                <a:solidFill>
                  <a:srgbClr val="000000"/>
                </a:solidFill>
              </a:rPr>
              <a:t>); </a:t>
            </a:r>
            <a:endParaRPr lang="en-NZ" sz="2000" dirty="0" smtClean="0">
              <a:solidFill>
                <a:srgbClr val="000000"/>
              </a:solidFill>
            </a:endParaRPr>
          </a:p>
          <a:p>
            <a:r>
              <a:rPr lang="en-NZ" sz="2000" dirty="0" smtClean="0">
                <a:solidFill>
                  <a:srgbClr val="000000"/>
                </a:solidFill>
              </a:rPr>
              <a:t>} </a:t>
            </a:r>
            <a:endParaRPr lang="en-US" sz="2000" dirty="0" smtClean="0">
              <a:solidFill>
                <a:srgbClr val="2B91AF"/>
              </a:solidFill>
              <a:highlight>
                <a:srgbClr val="FFFFFF"/>
              </a:highlight>
            </a:endParaRPr>
          </a:p>
        </p:txBody>
      </p:sp>
      <p:sp>
        <p:nvSpPr>
          <p:cNvPr id="4" name="Rectangle 3"/>
          <p:cNvSpPr/>
          <p:nvPr/>
        </p:nvSpPr>
        <p:spPr>
          <a:xfrm>
            <a:off x="1724892" y="5881254"/>
            <a:ext cx="3699164" cy="3844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5" name="Rectangle 4"/>
          <p:cNvSpPr/>
          <p:nvPr/>
        </p:nvSpPr>
        <p:spPr>
          <a:xfrm>
            <a:off x="2345515" y="2928504"/>
            <a:ext cx="4353158" cy="3844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7" name="Left Arrow 6"/>
          <p:cNvSpPr/>
          <p:nvPr/>
        </p:nvSpPr>
        <p:spPr bwMode="auto">
          <a:xfrm>
            <a:off x="6217444" y="4339867"/>
            <a:ext cx="1336747" cy="242316"/>
          </a:xfrm>
          <a:prstGeom prst="lef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69775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Show me some code!</a:t>
            </a:r>
            <a:endParaRPr lang="en-NZ" dirty="0"/>
          </a:p>
        </p:txBody>
      </p:sp>
      <p:sp>
        <p:nvSpPr>
          <p:cNvPr id="3" name="Text Placeholder 2"/>
          <p:cNvSpPr>
            <a:spLocks noGrp="1"/>
          </p:cNvSpPr>
          <p:nvPr>
            <p:ph type="body" sz="quarter" idx="12"/>
          </p:nvPr>
        </p:nvSpPr>
        <p:spPr/>
        <p:txBody>
          <a:bodyPr/>
          <a:lstStyle/>
          <a:p>
            <a:r>
              <a:rPr lang="en-NZ" dirty="0" smtClean="0"/>
              <a:t>Office 365 Users and Groups</a:t>
            </a:r>
            <a:endParaRPr lang="en-NZ" dirty="0"/>
          </a:p>
        </p:txBody>
      </p:sp>
    </p:spTree>
    <p:extLst>
      <p:ext uri="{BB962C8B-B14F-4D97-AF65-F5344CB8AC3E}">
        <p14:creationId xmlns:p14="http://schemas.microsoft.com/office/powerpoint/2010/main" val="29537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Users and Groups API - GetUsers</a:t>
            </a:r>
            <a:endParaRPr lang="en-NZ"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04" y="1635991"/>
            <a:ext cx="10837862"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 name="Left Arrow 3071"/>
          <p:cNvSpPr/>
          <p:nvPr/>
        </p:nvSpPr>
        <p:spPr bwMode="auto">
          <a:xfrm>
            <a:off x="6113535" y="2085040"/>
            <a:ext cx="1336747" cy="242316"/>
          </a:xfrm>
          <a:prstGeom prst="lef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26397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Users and Groups API - Client</a:t>
            </a:r>
            <a:endParaRPr lang="en-NZ"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660236"/>
            <a:ext cx="12047538"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bwMode="auto">
          <a:xfrm>
            <a:off x="7111062" y="2459113"/>
            <a:ext cx="1336747" cy="242316"/>
          </a:xfrm>
          <a:prstGeom prst="lef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Left Arrow 4"/>
          <p:cNvSpPr/>
          <p:nvPr/>
        </p:nvSpPr>
        <p:spPr bwMode="auto">
          <a:xfrm>
            <a:off x="8520762" y="3619431"/>
            <a:ext cx="1336747" cy="242316"/>
          </a:xfrm>
          <a:prstGeom prst="lef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Left Arrow 5"/>
          <p:cNvSpPr/>
          <p:nvPr/>
        </p:nvSpPr>
        <p:spPr bwMode="auto">
          <a:xfrm>
            <a:off x="9369353" y="4876523"/>
            <a:ext cx="1336747" cy="242316"/>
          </a:xfrm>
          <a:prstGeom prst="lef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6619009" y="5118839"/>
            <a:ext cx="3238499" cy="2182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Tree>
    <p:extLst>
      <p:ext uri="{BB962C8B-B14F-4D97-AF65-F5344CB8AC3E}">
        <p14:creationId xmlns:p14="http://schemas.microsoft.com/office/powerpoint/2010/main" val="1853167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Users and Groups API - GetUsers</a:t>
            </a:r>
            <a:endParaRPr lang="en-NZ"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04" y="1635991"/>
            <a:ext cx="10837862"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 name="Left Arrow 3071"/>
          <p:cNvSpPr/>
          <p:nvPr/>
        </p:nvSpPr>
        <p:spPr bwMode="auto">
          <a:xfrm>
            <a:off x="6113535" y="2085040"/>
            <a:ext cx="1336747" cy="242316"/>
          </a:xfrm>
          <a:prstGeom prst="lef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Left Arrow 33"/>
          <p:cNvSpPr/>
          <p:nvPr/>
        </p:nvSpPr>
        <p:spPr bwMode="auto">
          <a:xfrm>
            <a:off x="9850582" y="3038477"/>
            <a:ext cx="1336747" cy="242316"/>
          </a:xfrm>
          <a:prstGeom prst="lef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Left Arrow 35"/>
          <p:cNvSpPr/>
          <p:nvPr/>
        </p:nvSpPr>
        <p:spPr bwMode="auto">
          <a:xfrm>
            <a:off x="6366164" y="4987431"/>
            <a:ext cx="1336747" cy="242316"/>
          </a:xfrm>
          <a:prstGeom prst="lef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Left Arrow 36"/>
          <p:cNvSpPr/>
          <p:nvPr/>
        </p:nvSpPr>
        <p:spPr bwMode="auto">
          <a:xfrm>
            <a:off x="7277101" y="5229747"/>
            <a:ext cx="1336747" cy="242316"/>
          </a:xfrm>
          <a:prstGeom prst="lef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a:xfrm>
            <a:off x="7050557" y="3013364"/>
            <a:ext cx="742625" cy="257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9" name="Rectangle 8"/>
          <p:cNvSpPr/>
          <p:nvPr/>
        </p:nvSpPr>
        <p:spPr>
          <a:xfrm>
            <a:off x="6663224" y="3330063"/>
            <a:ext cx="1555985" cy="257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3215" tIns="46607" rIns="93215" bIns="46607" rtlCol="0" anchor="ctr"/>
          <a:lstStyle/>
          <a:p>
            <a:pPr algn="ctr" defTabSz="932143"/>
            <a:endParaRPr lang="en-US" dirty="0">
              <a:solidFill>
                <a:srgbClr val="FFFFFF"/>
              </a:solidFill>
            </a:endParaRPr>
          </a:p>
        </p:txBody>
      </p:sp>
      <p:sp>
        <p:nvSpPr>
          <p:cNvPr id="10" name="Left Arrow 9"/>
          <p:cNvSpPr/>
          <p:nvPr/>
        </p:nvSpPr>
        <p:spPr bwMode="auto">
          <a:xfrm>
            <a:off x="2991613" y="6223395"/>
            <a:ext cx="1336747" cy="242316"/>
          </a:xfrm>
          <a:prstGeom prst="lef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25833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07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 grpId="0" animBg="1"/>
      <p:bldP spid="3072" grpId="1" animBg="1"/>
      <p:bldP spid="34" grpId="0" animBg="1"/>
      <p:bldP spid="34" grpId="1" animBg="1"/>
      <p:bldP spid="36" grpId="0" animBg="1"/>
      <p:bldP spid="36" grpId="1" animBg="1"/>
      <p:bldP spid="37" grpId="0" animBg="1"/>
      <p:bldP spid="37" grpId="1" animBg="1"/>
      <p:bldP spid="8" grpId="0" animBg="1"/>
      <p:bldP spid="8" grpId="1" animBg="1"/>
      <p:bldP spid="9" grpId="0" animBg="1"/>
      <p:bldP spid="9" grpId="1" animBg="1"/>
      <p:bldP spid="10" grpId="0" animBg="1"/>
      <p:bldP spid="1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Mobile app</a:t>
            </a:r>
            <a:endParaRPr lang="en-NZ" dirty="0"/>
          </a:p>
        </p:txBody>
      </p:sp>
      <p:sp>
        <p:nvSpPr>
          <p:cNvPr id="5" name="Text Placeholder 4"/>
          <p:cNvSpPr>
            <a:spLocks noGrp="1"/>
          </p:cNvSpPr>
          <p:nvPr>
            <p:ph type="body" sz="quarter" idx="12"/>
          </p:nvPr>
        </p:nvSpPr>
        <p:spPr/>
        <p:txBody>
          <a:bodyPr/>
          <a:lstStyle/>
          <a:p>
            <a:r>
              <a:rPr lang="en-NZ" dirty="0" smtClean="0"/>
              <a:t>Strategies and Architecture</a:t>
            </a:r>
            <a:endParaRPr lang="en-NZ" dirty="0"/>
          </a:p>
        </p:txBody>
      </p:sp>
    </p:spTree>
    <p:extLst>
      <p:ext uri="{BB962C8B-B14F-4D97-AF65-F5344CB8AC3E}">
        <p14:creationId xmlns:p14="http://schemas.microsoft.com/office/powerpoint/2010/main" val="1506863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214835" y="296903"/>
            <a:ext cx="5302391" cy="940855"/>
          </a:xfrm>
        </p:spPr>
        <p:txBody>
          <a:bodyPr/>
          <a:lstStyle/>
          <a:p>
            <a:r>
              <a:rPr lang="en-NZ" sz="4000" dirty="0">
                <a:solidFill>
                  <a:schemeClr val="bg2"/>
                </a:solidFill>
              </a:rPr>
              <a:t>Native </a:t>
            </a:r>
            <a:r>
              <a:rPr lang="en-NZ" sz="4000" dirty="0" smtClean="0">
                <a:solidFill>
                  <a:schemeClr val="bg2"/>
                </a:solidFill>
              </a:rPr>
              <a:t>Tools</a:t>
            </a:r>
            <a:endParaRPr lang="en-US" sz="4000" dirty="0">
              <a:solidFill>
                <a:schemeClr val="bg2"/>
              </a:solidFill>
            </a:endParaRPr>
          </a:p>
        </p:txBody>
      </p:sp>
      <p:sp>
        <p:nvSpPr>
          <p:cNvPr id="21" name="Rectangle 20"/>
          <p:cNvSpPr/>
          <p:nvPr/>
        </p:nvSpPr>
        <p:spPr bwMode="auto">
          <a:xfrm>
            <a:off x="7908636" y="2093500"/>
            <a:ext cx="1947424" cy="4111103"/>
          </a:xfrm>
          <a:prstGeom prst="rect">
            <a:avLst/>
          </a:prstGeom>
          <a:solidFill>
            <a:srgbClr val="B4009E"/>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4" name="Rectangle 33"/>
          <p:cNvSpPr/>
          <p:nvPr/>
        </p:nvSpPr>
        <p:spPr bwMode="auto">
          <a:xfrm>
            <a:off x="7908636" y="773538"/>
            <a:ext cx="1947424" cy="1208804"/>
          </a:xfrm>
          <a:prstGeom prst="rect">
            <a:avLst/>
          </a:prstGeom>
          <a:solidFill>
            <a:srgbClr val="B4009E"/>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5" name="Rectangle 14"/>
          <p:cNvSpPr/>
          <p:nvPr/>
        </p:nvSpPr>
        <p:spPr>
          <a:xfrm>
            <a:off x="8004017" y="1014057"/>
            <a:ext cx="1696473" cy="855101"/>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Xcode</a:t>
            </a:r>
          </a:p>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Objective C</a:t>
            </a:r>
          </a:p>
          <a:p>
            <a:pPr algn="ctr" defTabSz="931927" fontAlgn="base">
              <a:lnSpc>
                <a:spcPct val="90000"/>
              </a:lnSpc>
              <a:spcBef>
                <a:spcPct val="0"/>
              </a:spcBef>
              <a:spcAft>
                <a:spcPct val="0"/>
              </a:spcAft>
            </a:pPr>
            <a:endParaRPr lang="en-US" dirty="0">
              <a:solidFill>
                <a:srgbClr val="FFFFFF"/>
              </a:solidFill>
              <a:ea typeface="Segoe UI" pitchFamily="34" charset="0"/>
              <a:cs typeface="Segoe UI Semibold" panose="020B07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097" y="3827372"/>
            <a:ext cx="876300" cy="1057275"/>
          </a:xfrm>
          <a:prstGeom prst="rect">
            <a:avLst/>
          </a:prstGeom>
        </p:spPr>
      </p:pic>
    </p:spTree>
    <p:extLst>
      <p:ext uri="{BB962C8B-B14F-4D97-AF65-F5344CB8AC3E}">
        <p14:creationId xmlns:p14="http://schemas.microsoft.com/office/powerpoint/2010/main" val="200061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2674254815"/>
              </p:ext>
            </p:extLst>
          </p:nvPr>
        </p:nvGraphicFramePr>
        <p:xfrm>
          <a:off x="505161" y="2093500"/>
          <a:ext cx="6348412" cy="4762500"/>
        </p:xfrm>
        <a:graphic>
          <a:graphicData uri="http://schemas.openxmlformats.org/presentationml/2006/ole">
            <mc:AlternateContent xmlns:mc="http://schemas.openxmlformats.org/markup-compatibility/2006">
              <mc:Choice xmlns:v="urn:schemas-microsoft-com:vml" Requires="v">
                <p:oleObj spid="_x0000_s6175" r:id="rId4" imgW="6348960" imgH="4761720" progId="">
                  <p:embed/>
                </p:oleObj>
              </mc:Choice>
              <mc:Fallback>
                <p:oleObj r:id="rId4" imgW="6348960" imgH="4761720" progId="">
                  <p:embed/>
                  <p:pic>
                    <p:nvPicPr>
                      <p:cNvPr id="0" name=""/>
                      <p:cNvPicPr/>
                      <p:nvPr/>
                    </p:nvPicPr>
                    <p:blipFill>
                      <a:blip r:embed="rId5"/>
                      <a:stretch>
                        <a:fillRect/>
                      </a:stretch>
                    </p:blipFill>
                    <p:spPr>
                      <a:xfrm>
                        <a:off x="505161" y="2093500"/>
                        <a:ext cx="6348412" cy="4762500"/>
                      </a:xfrm>
                      <a:prstGeom prst="rect">
                        <a:avLst/>
                      </a:prstGeom>
                    </p:spPr>
                  </p:pic>
                </p:oleObj>
              </mc:Fallback>
            </mc:AlternateContent>
          </a:graphicData>
        </a:graphic>
      </p:graphicFrame>
      <p:sp>
        <p:nvSpPr>
          <p:cNvPr id="17" name="Title 16"/>
          <p:cNvSpPr>
            <a:spLocks noGrp="1"/>
          </p:cNvSpPr>
          <p:nvPr>
            <p:ph type="title"/>
          </p:nvPr>
        </p:nvSpPr>
        <p:spPr>
          <a:xfrm>
            <a:off x="214835" y="296903"/>
            <a:ext cx="5302391" cy="940855"/>
          </a:xfrm>
        </p:spPr>
        <p:txBody>
          <a:bodyPr/>
          <a:lstStyle/>
          <a:p>
            <a:r>
              <a:rPr lang="en-NZ" sz="4000" dirty="0">
                <a:solidFill>
                  <a:schemeClr val="bg2"/>
                </a:solidFill>
              </a:rPr>
              <a:t>Native </a:t>
            </a:r>
            <a:r>
              <a:rPr lang="en-NZ" sz="4000" dirty="0" smtClean="0">
                <a:solidFill>
                  <a:schemeClr val="bg2"/>
                </a:solidFill>
              </a:rPr>
              <a:t>Tools</a:t>
            </a:r>
            <a:endParaRPr lang="en-US" sz="4000" dirty="0">
              <a:solidFill>
                <a:schemeClr val="bg2"/>
              </a:solidFill>
            </a:endParaRPr>
          </a:p>
        </p:txBody>
      </p:sp>
      <p:sp>
        <p:nvSpPr>
          <p:cNvPr id="21" name="Rectangle 20"/>
          <p:cNvSpPr/>
          <p:nvPr/>
        </p:nvSpPr>
        <p:spPr bwMode="auto">
          <a:xfrm>
            <a:off x="7908636" y="2093500"/>
            <a:ext cx="1947424" cy="4111103"/>
          </a:xfrm>
          <a:prstGeom prst="rect">
            <a:avLst/>
          </a:prstGeom>
          <a:solidFill>
            <a:srgbClr val="B4009E"/>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4" name="Rectangle 33"/>
          <p:cNvSpPr/>
          <p:nvPr/>
        </p:nvSpPr>
        <p:spPr bwMode="auto">
          <a:xfrm>
            <a:off x="7908636" y="773538"/>
            <a:ext cx="1947424" cy="1208804"/>
          </a:xfrm>
          <a:prstGeom prst="rect">
            <a:avLst/>
          </a:prstGeom>
          <a:solidFill>
            <a:srgbClr val="B4009E"/>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5" name="Rectangle 14"/>
          <p:cNvSpPr/>
          <p:nvPr/>
        </p:nvSpPr>
        <p:spPr>
          <a:xfrm>
            <a:off x="8004017" y="1014057"/>
            <a:ext cx="1696473" cy="855101"/>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Xcode</a:t>
            </a:r>
          </a:p>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Objective C</a:t>
            </a:r>
          </a:p>
          <a:p>
            <a:pPr algn="ctr" defTabSz="931927" fontAlgn="base">
              <a:lnSpc>
                <a:spcPct val="90000"/>
              </a:lnSpc>
              <a:spcBef>
                <a:spcPct val="0"/>
              </a:spcBef>
              <a:spcAft>
                <a:spcPct val="0"/>
              </a:spcAft>
            </a:pPr>
            <a:endParaRPr lang="en-US" dirty="0">
              <a:solidFill>
                <a:srgbClr val="FFFFFF"/>
              </a:solidFill>
              <a:ea typeface="Segoe UI" pitchFamily="34" charset="0"/>
              <a:cs typeface="Segoe UI Semibold" panose="020B0702040204020203"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4097" y="3827372"/>
            <a:ext cx="876300" cy="1057275"/>
          </a:xfrm>
          <a:prstGeom prst="rect">
            <a:avLst/>
          </a:prstGeom>
        </p:spPr>
      </p:pic>
      <p:sp>
        <p:nvSpPr>
          <p:cNvPr id="3" name="TextBox 2"/>
          <p:cNvSpPr txBox="1"/>
          <p:nvPr/>
        </p:nvSpPr>
        <p:spPr>
          <a:xfrm rot="20288639">
            <a:off x="295841" y="1825766"/>
            <a:ext cx="5007268" cy="794064"/>
          </a:xfrm>
          <a:prstGeom prst="rect">
            <a:avLst/>
          </a:prstGeom>
          <a:noFill/>
        </p:spPr>
        <p:txBody>
          <a:bodyPr wrap="none" lIns="182880" tIns="146304" rIns="182880" bIns="146304" rtlCol="0">
            <a:spAutoFit/>
          </a:bodyPr>
          <a:lstStyle/>
          <a:p>
            <a:pPr>
              <a:lnSpc>
                <a:spcPct val="90000"/>
              </a:lnSpc>
              <a:spcAft>
                <a:spcPts val="600"/>
              </a:spcAft>
            </a:pPr>
            <a:r>
              <a:rPr lang="en-NZ" sz="3600" dirty="0" smtClean="0">
                <a:solidFill>
                  <a:srgbClr val="FF0000"/>
                </a:solidFill>
              </a:rPr>
              <a:t>Everything is awesome</a:t>
            </a:r>
          </a:p>
        </p:txBody>
      </p:sp>
    </p:spTree>
    <p:extLst>
      <p:ext uri="{BB962C8B-B14F-4D97-AF65-F5344CB8AC3E}">
        <p14:creationId xmlns:p14="http://schemas.microsoft.com/office/powerpoint/2010/main" val="2767588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214835" y="296903"/>
            <a:ext cx="5302391" cy="940855"/>
          </a:xfrm>
        </p:spPr>
        <p:txBody>
          <a:bodyPr/>
          <a:lstStyle/>
          <a:p>
            <a:r>
              <a:rPr lang="en-NZ" sz="4000" dirty="0">
                <a:solidFill>
                  <a:schemeClr val="bg2"/>
                </a:solidFill>
              </a:rPr>
              <a:t>Native </a:t>
            </a:r>
            <a:r>
              <a:rPr lang="en-NZ" sz="4000" dirty="0" smtClean="0">
                <a:solidFill>
                  <a:schemeClr val="bg2"/>
                </a:solidFill>
              </a:rPr>
              <a:t>Tools</a:t>
            </a:r>
            <a:endParaRPr lang="en-US" sz="4000" dirty="0">
              <a:solidFill>
                <a:schemeClr val="bg2"/>
              </a:solidFill>
            </a:endParaRPr>
          </a:p>
        </p:txBody>
      </p:sp>
      <p:sp>
        <p:nvSpPr>
          <p:cNvPr id="21" name="Rectangle 20"/>
          <p:cNvSpPr/>
          <p:nvPr/>
        </p:nvSpPr>
        <p:spPr bwMode="auto">
          <a:xfrm>
            <a:off x="5872803" y="2093500"/>
            <a:ext cx="1947424" cy="4111103"/>
          </a:xfrm>
          <a:prstGeom prst="rect">
            <a:avLst/>
          </a:prstGeom>
          <a:solidFill>
            <a:srgbClr val="B4009E"/>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0" name="Rectangle 29"/>
          <p:cNvSpPr/>
          <p:nvPr/>
        </p:nvSpPr>
        <p:spPr bwMode="auto">
          <a:xfrm>
            <a:off x="7930874" y="2093500"/>
            <a:ext cx="1947424" cy="4111103"/>
          </a:xfrm>
          <a:prstGeom prst="rect">
            <a:avLst/>
          </a:prstGeom>
          <a:solidFill>
            <a:srgbClr val="A4CA39"/>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4" name="Rectangle 33"/>
          <p:cNvSpPr/>
          <p:nvPr/>
        </p:nvSpPr>
        <p:spPr bwMode="auto">
          <a:xfrm>
            <a:off x="5872803" y="773538"/>
            <a:ext cx="1947424" cy="1208804"/>
          </a:xfrm>
          <a:prstGeom prst="rect">
            <a:avLst/>
          </a:prstGeom>
          <a:solidFill>
            <a:srgbClr val="B4009E"/>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5" name="Rectangle 14"/>
          <p:cNvSpPr/>
          <p:nvPr/>
        </p:nvSpPr>
        <p:spPr>
          <a:xfrm>
            <a:off x="5968184" y="1014057"/>
            <a:ext cx="1696473" cy="855101"/>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Xcode</a:t>
            </a:r>
          </a:p>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Objective C</a:t>
            </a:r>
          </a:p>
          <a:p>
            <a:pPr algn="ctr" defTabSz="931927" fontAlgn="base">
              <a:lnSpc>
                <a:spcPct val="90000"/>
              </a:lnSpc>
              <a:spcBef>
                <a:spcPct val="0"/>
              </a:spcBef>
              <a:spcAft>
                <a:spcPct val="0"/>
              </a:spcAft>
            </a:pPr>
            <a:endParaRPr lang="en-US" dirty="0">
              <a:solidFill>
                <a:srgbClr val="FFFFFF"/>
              </a:solidFill>
              <a:ea typeface="Segoe UI" pitchFamily="34" charset="0"/>
              <a:cs typeface="Segoe UI Semibold" panose="020B0702040204020203" pitchFamily="34" charset="0"/>
            </a:endParaRPr>
          </a:p>
        </p:txBody>
      </p:sp>
      <p:sp>
        <p:nvSpPr>
          <p:cNvPr id="35" name="Rectangle 34"/>
          <p:cNvSpPr/>
          <p:nvPr/>
        </p:nvSpPr>
        <p:spPr bwMode="auto">
          <a:xfrm>
            <a:off x="7930874" y="773538"/>
            <a:ext cx="1947424" cy="1208804"/>
          </a:xfrm>
          <a:prstGeom prst="rect">
            <a:avLst/>
          </a:prstGeom>
          <a:solidFill>
            <a:srgbClr val="A4CA39"/>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6" name="Rectangle 35"/>
          <p:cNvSpPr/>
          <p:nvPr/>
        </p:nvSpPr>
        <p:spPr>
          <a:xfrm>
            <a:off x="8026252" y="1014060"/>
            <a:ext cx="1696473" cy="600839"/>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Eclipse</a:t>
            </a:r>
          </a:p>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Java</a:t>
            </a:r>
            <a:endParaRPr lang="en-US" dirty="0">
              <a:solidFill>
                <a:srgbClr val="FFFFFF"/>
              </a:solidFill>
              <a:ea typeface="Segoe UI" pitchFamily="34" charset="0"/>
              <a:cs typeface="Segoe UI Semibold" panose="020B07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264" y="3827372"/>
            <a:ext cx="876300" cy="10572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151" y="3865471"/>
            <a:ext cx="828675" cy="981075"/>
          </a:xfrm>
          <a:prstGeom prst="rect">
            <a:avLst/>
          </a:prstGeom>
        </p:spPr>
      </p:pic>
    </p:spTree>
    <p:extLst>
      <p:ext uri="{BB962C8B-B14F-4D97-AF65-F5344CB8AC3E}">
        <p14:creationId xmlns:p14="http://schemas.microsoft.com/office/powerpoint/2010/main" val="160899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214835" y="296903"/>
            <a:ext cx="5302391" cy="940855"/>
          </a:xfrm>
        </p:spPr>
        <p:txBody>
          <a:bodyPr/>
          <a:lstStyle/>
          <a:p>
            <a:r>
              <a:rPr lang="en-NZ" sz="4000" dirty="0">
                <a:solidFill>
                  <a:schemeClr val="bg2"/>
                </a:solidFill>
              </a:rPr>
              <a:t>Native </a:t>
            </a:r>
            <a:r>
              <a:rPr lang="en-NZ" sz="4000" dirty="0" smtClean="0">
                <a:solidFill>
                  <a:schemeClr val="bg2"/>
                </a:solidFill>
              </a:rPr>
              <a:t>Tools</a:t>
            </a:r>
            <a:endParaRPr lang="en-US" sz="4000" dirty="0">
              <a:solidFill>
                <a:schemeClr val="bg2"/>
              </a:solidFill>
            </a:endParaRPr>
          </a:p>
        </p:txBody>
      </p:sp>
      <p:sp>
        <p:nvSpPr>
          <p:cNvPr id="21" name="Rectangle 20"/>
          <p:cNvSpPr/>
          <p:nvPr/>
        </p:nvSpPr>
        <p:spPr bwMode="auto">
          <a:xfrm>
            <a:off x="5872803" y="2093500"/>
            <a:ext cx="1947424" cy="4111103"/>
          </a:xfrm>
          <a:prstGeom prst="rect">
            <a:avLst/>
          </a:prstGeom>
          <a:solidFill>
            <a:srgbClr val="B4009E"/>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0" name="Rectangle 29"/>
          <p:cNvSpPr/>
          <p:nvPr/>
        </p:nvSpPr>
        <p:spPr bwMode="auto">
          <a:xfrm>
            <a:off x="7930874" y="2093500"/>
            <a:ext cx="1947424" cy="4111103"/>
          </a:xfrm>
          <a:prstGeom prst="rect">
            <a:avLst/>
          </a:prstGeom>
          <a:solidFill>
            <a:srgbClr val="A4CA39"/>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2" name="Rectangle 31"/>
          <p:cNvSpPr/>
          <p:nvPr/>
        </p:nvSpPr>
        <p:spPr bwMode="auto">
          <a:xfrm>
            <a:off x="9983073" y="2093500"/>
            <a:ext cx="1947424" cy="4111103"/>
          </a:xfrm>
          <a:prstGeom prst="rect">
            <a:avLst/>
          </a:prstGeom>
          <a:solidFill>
            <a:srgbClr val="00B0F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4" name="Rectangle 33"/>
          <p:cNvSpPr/>
          <p:nvPr/>
        </p:nvSpPr>
        <p:spPr bwMode="auto">
          <a:xfrm>
            <a:off x="5872803" y="773538"/>
            <a:ext cx="1947424" cy="1208804"/>
          </a:xfrm>
          <a:prstGeom prst="rect">
            <a:avLst/>
          </a:prstGeom>
          <a:solidFill>
            <a:srgbClr val="B4009E"/>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5" name="Rectangle 14"/>
          <p:cNvSpPr/>
          <p:nvPr/>
        </p:nvSpPr>
        <p:spPr>
          <a:xfrm>
            <a:off x="5968184" y="1014057"/>
            <a:ext cx="1696473" cy="855101"/>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Xcode</a:t>
            </a:r>
          </a:p>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Objective C</a:t>
            </a:r>
          </a:p>
          <a:p>
            <a:pPr algn="ctr" defTabSz="931927" fontAlgn="base">
              <a:lnSpc>
                <a:spcPct val="90000"/>
              </a:lnSpc>
              <a:spcBef>
                <a:spcPct val="0"/>
              </a:spcBef>
              <a:spcAft>
                <a:spcPct val="0"/>
              </a:spcAft>
            </a:pPr>
            <a:endParaRPr lang="en-US" dirty="0">
              <a:solidFill>
                <a:srgbClr val="FFFFFF"/>
              </a:solidFill>
              <a:ea typeface="Segoe UI" pitchFamily="34" charset="0"/>
              <a:cs typeface="Segoe UI Semibold" panose="020B0702040204020203" pitchFamily="34" charset="0"/>
            </a:endParaRPr>
          </a:p>
        </p:txBody>
      </p:sp>
      <p:sp>
        <p:nvSpPr>
          <p:cNvPr id="35" name="Rectangle 34"/>
          <p:cNvSpPr/>
          <p:nvPr/>
        </p:nvSpPr>
        <p:spPr bwMode="auto">
          <a:xfrm>
            <a:off x="7930874" y="773538"/>
            <a:ext cx="1947424" cy="1208804"/>
          </a:xfrm>
          <a:prstGeom prst="rect">
            <a:avLst/>
          </a:prstGeom>
          <a:solidFill>
            <a:srgbClr val="A4CA39"/>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6" name="Rectangle 35"/>
          <p:cNvSpPr/>
          <p:nvPr/>
        </p:nvSpPr>
        <p:spPr>
          <a:xfrm>
            <a:off x="8026252" y="1014060"/>
            <a:ext cx="1696473" cy="600839"/>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Eclipse</a:t>
            </a:r>
          </a:p>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Java</a:t>
            </a:r>
            <a:endParaRPr lang="en-US" dirty="0">
              <a:solidFill>
                <a:srgbClr val="FFFFFF"/>
              </a:solidFill>
              <a:ea typeface="Segoe UI" pitchFamily="34" charset="0"/>
              <a:cs typeface="Segoe UI Semibold" panose="020B0702040204020203" pitchFamily="34" charset="0"/>
            </a:endParaRPr>
          </a:p>
        </p:txBody>
      </p:sp>
      <p:sp>
        <p:nvSpPr>
          <p:cNvPr id="37" name="Rectangle 36"/>
          <p:cNvSpPr/>
          <p:nvPr/>
        </p:nvSpPr>
        <p:spPr bwMode="auto">
          <a:xfrm>
            <a:off x="9983073" y="773538"/>
            <a:ext cx="1947424" cy="1208804"/>
          </a:xfrm>
          <a:prstGeom prst="rect">
            <a:avLst/>
          </a:prstGeom>
          <a:solidFill>
            <a:srgbClr val="00B0F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8" name="Rectangle 37"/>
          <p:cNvSpPr/>
          <p:nvPr/>
        </p:nvSpPr>
        <p:spPr>
          <a:xfrm>
            <a:off x="10078451" y="1014060"/>
            <a:ext cx="1696473" cy="600839"/>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Visual Studio</a:t>
            </a:r>
          </a:p>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C#</a:t>
            </a:r>
            <a:endParaRPr lang="en-US" dirty="0">
              <a:solidFill>
                <a:srgbClr val="FFFFFF"/>
              </a:solidFill>
              <a:ea typeface="Segoe UI" pitchFamily="34" charset="0"/>
              <a:cs typeface="Segoe UI Semibold" panose="020B07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264" y="3827372"/>
            <a:ext cx="876300" cy="10572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151" y="3865471"/>
            <a:ext cx="828675" cy="9810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9483" y="3926878"/>
            <a:ext cx="914400" cy="914400"/>
          </a:xfrm>
          <a:prstGeom prst="rect">
            <a:avLst/>
          </a:prstGeom>
        </p:spPr>
      </p:pic>
      <p:sp>
        <p:nvSpPr>
          <p:cNvPr id="20" name="Text Placeholder 5"/>
          <p:cNvSpPr>
            <a:spLocks noGrp="1"/>
          </p:cNvSpPr>
          <p:nvPr/>
        </p:nvSpPr>
        <p:spPr>
          <a:xfrm>
            <a:off x="214835" y="1161325"/>
            <a:ext cx="5302391" cy="1415665"/>
          </a:xfrm>
          <a:prstGeom prst="rect">
            <a:avLst/>
          </a:prstGeom>
        </p:spPr>
        <p:txBody>
          <a:bodyPr vert="horz" wrap="square" lIns="146218" tIns="91387" rIns="146218" bIns="91387" rtlCol="0">
            <a:spAutoFit/>
          </a:bodyPr>
          <a:lstStyle>
            <a:lvl1pPr marL="0"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197"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467"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6932"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399"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3544"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41"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701" lvl="1" indent="-342701">
              <a:buFont typeface="Arial" panose="020B0604020202020204" pitchFamily="34" charset="0"/>
              <a:buChar char="•"/>
            </a:pPr>
            <a:r>
              <a:rPr lang="en-US" dirty="0" smtClean="0">
                <a:solidFill>
                  <a:srgbClr val="002050"/>
                </a:solidFill>
              </a:rPr>
              <a:t>Multiple code bases harder to maintain</a:t>
            </a:r>
          </a:p>
          <a:p>
            <a:pPr marL="342701" lvl="1" indent="-342701">
              <a:buFont typeface="Arial" panose="020B0604020202020204" pitchFamily="34" charset="0"/>
              <a:buChar char="•"/>
            </a:pPr>
            <a:r>
              <a:rPr lang="en-US" dirty="0" smtClean="0">
                <a:solidFill>
                  <a:srgbClr val="002050"/>
                </a:solidFill>
              </a:rPr>
              <a:t>Three different teams with three different set of skills</a:t>
            </a:r>
          </a:p>
          <a:p>
            <a:pPr marL="342701" lvl="1" indent="-342701">
              <a:buFont typeface="Arial" panose="020B0604020202020204" pitchFamily="34" charset="0"/>
              <a:buChar char="•"/>
            </a:pPr>
            <a:r>
              <a:rPr lang="en-US" dirty="0" smtClean="0">
                <a:solidFill>
                  <a:srgbClr val="002050"/>
                </a:solidFill>
              </a:rPr>
              <a:t>Most expensive approach</a:t>
            </a:r>
          </a:p>
        </p:txBody>
      </p:sp>
    </p:spTree>
    <p:extLst>
      <p:ext uri="{BB962C8B-B14F-4D97-AF65-F5344CB8AC3E}">
        <p14:creationId xmlns:p14="http://schemas.microsoft.com/office/powerpoint/2010/main" val="340146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Office 365 and Azure Active Directory</a:t>
            </a:r>
            <a:endParaRPr lang="en-US" dirty="0"/>
          </a:p>
        </p:txBody>
      </p:sp>
    </p:spTree>
    <p:extLst>
      <p:ext uri="{BB962C8B-B14F-4D97-AF65-F5344CB8AC3E}">
        <p14:creationId xmlns:p14="http://schemas.microsoft.com/office/powerpoint/2010/main" val="50880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214835" y="296903"/>
            <a:ext cx="5302391" cy="940855"/>
          </a:xfrm>
        </p:spPr>
        <p:txBody>
          <a:bodyPr/>
          <a:lstStyle/>
          <a:p>
            <a:r>
              <a:rPr lang="en-NZ" sz="4000" dirty="0">
                <a:solidFill>
                  <a:schemeClr val="bg2"/>
                </a:solidFill>
              </a:rPr>
              <a:t>Hybrid </a:t>
            </a:r>
            <a:r>
              <a:rPr lang="en-NZ" sz="4000" dirty="0" smtClean="0">
                <a:solidFill>
                  <a:schemeClr val="bg2"/>
                </a:solidFill>
              </a:rPr>
              <a:t>Applications</a:t>
            </a:r>
            <a:endParaRPr lang="en-US" sz="4000" dirty="0">
              <a:solidFill>
                <a:schemeClr val="bg2"/>
              </a:solidFill>
            </a:endParaRPr>
          </a:p>
        </p:txBody>
      </p:sp>
      <p:sp>
        <p:nvSpPr>
          <p:cNvPr id="18" name="Text Placeholder 5"/>
          <p:cNvSpPr>
            <a:spLocks noGrp="1"/>
          </p:cNvSpPr>
          <p:nvPr>
            <p:ph type="body" sz="quarter" idx="10"/>
          </p:nvPr>
        </p:nvSpPr>
        <p:spPr>
          <a:xfrm>
            <a:off x="214835" y="1275851"/>
            <a:ext cx="5302391" cy="812440"/>
          </a:xfrm>
        </p:spPr>
        <p:txBody>
          <a:bodyPr/>
          <a:lstStyle/>
          <a:p>
            <a:pPr marL="342701" lvl="1" indent="-342701">
              <a:buFont typeface="Arial" panose="020B0604020202020204" pitchFamily="34" charset="0"/>
              <a:buChar char="•"/>
            </a:pPr>
            <a:r>
              <a:rPr lang="en-US" dirty="0">
                <a:solidFill>
                  <a:schemeClr val="bg2"/>
                </a:solidFill>
              </a:rPr>
              <a:t>Write Once Run </a:t>
            </a:r>
            <a:r>
              <a:rPr lang="en-US" dirty="0" smtClean="0">
                <a:solidFill>
                  <a:schemeClr val="bg2"/>
                </a:solidFill>
              </a:rPr>
              <a:t>Anywhere</a:t>
            </a:r>
          </a:p>
          <a:p>
            <a:pPr lvl="1"/>
            <a:endParaRPr lang="en-US" dirty="0" smtClean="0">
              <a:solidFill>
                <a:schemeClr val="bg2"/>
              </a:solidFill>
            </a:endParaRPr>
          </a:p>
        </p:txBody>
      </p:sp>
      <p:sp>
        <p:nvSpPr>
          <p:cNvPr id="21" name="Rectangle 20"/>
          <p:cNvSpPr/>
          <p:nvPr/>
        </p:nvSpPr>
        <p:spPr bwMode="auto">
          <a:xfrm>
            <a:off x="5884839" y="4335071"/>
            <a:ext cx="1947424" cy="1937084"/>
          </a:xfrm>
          <a:prstGeom prst="rect">
            <a:avLst/>
          </a:prstGeom>
          <a:solidFill>
            <a:srgbClr val="B4009E"/>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0" name="Rectangle 29"/>
          <p:cNvSpPr/>
          <p:nvPr/>
        </p:nvSpPr>
        <p:spPr bwMode="auto">
          <a:xfrm>
            <a:off x="7942901" y="4335071"/>
            <a:ext cx="1947424" cy="1937084"/>
          </a:xfrm>
          <a:prstGeom prst="rect">
            <a:avLst/>
          </a:prstGeom>
          <a:solidFill>
            <a:srgbClr val="A4CA39"/>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2" name="Rectangle 31"/>
          <p:cNvSpPr/>
          <p:nvPr/>
        </p:nvSpPr>
        <p:spPr bwMode="auto">
          <a:xfrm>
            <a:off x="9995100" y="4335071"/>
            <a:ext cx="1947424" cy="1937084"/>
          </a:xfrm>
          <a:prstGeom prst="rect">
            <a:avLst/>
          </a:prstGeom>
          <a:solidFill>
            <a:srgbClr val="00B0F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4" name="Rectangle 33"/>
          <p:cNvSpPr/>
          <p:nvPr/>
        </p:nvSpPr>
        <p:spPr bwMode="auto">
          <a:xfrm>
            <a:off x="5884832" y="856492"/>
            <a:ext cx="6057692" cy="1208804"/>
          </a:xfrm>
          <a:prstGeom prst="rect">
            <a:avLst/>
          </a:prstGeom>
          <a:solidFill>
            <a:srgbClr val="DED014"/>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5" name="Rectangle 14"/>
          <p:cNvSpPr/>
          <p:nvPr/>
        </p:nvSpPr>
        <p:spPr>
          <a:xfrm>
            <a:off x="5969120" y="1333286"/>
            <a:ext cx="5834801" cy="346577"/>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HTML 5 | JavaScript | CSS 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296" y="4667195"/>
            <a:ext cx="876300" cy="10572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2184" y="4705294"/>
            <a:ext cx="828675" cy="9810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1519" y="4766707"/>
            <a:ext cx="914400" cy="914400"/>
          </a:xfrm>
          <a:prstGeom prst="rect">
            <a:avLst/>
          </a:prstGeom>
        </p:spPr>
      </p:pic>
      <p:sp>
        <p:nvSpPr>
          <p:cNvPr id="16" name="Rectangle 15"/>
          <p:cNvSpPr/>
          <p:nvPr/>
        </p:nvSpPr>
        <p:spPr bwMode="auto">
          <a:xfrm>
            <a:off x="5884832" y="2183237"/>
            <a:ext cx="6057692" cy="2067621"/>
          </a:xfrm>
          <a:prstGeom prst="rect">
            <a:avLst/>
          </a:prstGeom>
          <a:solidFill>
            <a:schemeClr val="bg1"/>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9" name="Rectangle 18"/>
          <p:cNvSpPr/>
          <p:nvPr/>
        </p:nvSpPr>
        <p:spPr>
          <a:xfrm>
            <a:off x="8065447" y="2951861"/>
            <a:ext cx="1696473" cy="840175"/>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Black Box</a:t>
            </a:r>
          </a:p>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Cross complier</a:t>
            </a:r>
          </a:p>
          <a:p>
            <a:pPr algn="ctr" defTabSz="931927" fontAlgn="base">
              <a:lnSpc>
                <a:spcPct val="90000"/>
              </a:lnSpc>
              <a:spcBef>
                <a:spcPct val="0"/>
              </a:spcBef>
              <a:spcAft>
                <a:spcPct val="0"/>
              </a:spcAft>
            </a:pPr>
            <a:endParaRPr lang="en-US" dirty="0">
              <a:solidFill>
                <a:srgbClr val="FFFFFF"/>
              </a:solidFill>
              <a:ea typeface="Segoe UI" pitchFamily="34" charset="0"/>
              <a:cs typeface="Segoe UI Semibold" panose="020B0702040204020203" pitchFamily="34" charset="0"/>
            </a:endParaRPr>
          </a:p>
        </p:txBody>
      </p:sp>
      <p:sp>
        <p:nvSpPr>
          <p:cNvPr id="20" name="Down Arrow 19"/>
          <p:cNvSpPr/>
          <p:nvPr/>
        </p:nvSpPr>
        <p:spPr bwMode="auto">
          <a:xfrm>
            <a:off x="6616236" y="4044120"/>
            <a:ext cx="484632" cy="580971"/>
          </a:xfrm>
          <a:prstGeom prst="downArrow">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b" anchorCtr="0" forceAA="0" compatLnSpc="1">
            <a:prstTxWarp prst="textNoShape">
              <a:avLst/>
            </a:prstTxWarp>
            <a:noAutofit/>
          </a:bodyPr>
          <a:lstStyle/>
          <a:p>
            <a:pPr algn="ctr" defTabSz="931927" fontAlgn="base">
              <a:lnSpc>
                <a:spcPct val="90000"/>
              </a:lnSpc>
              <a:spcBef>
                <a:spcPct val="0"/>
              </a:spcBef>
              <a:spcAft>
                <a:spcPct val="0"/>
              </a:spcAft>
            </a:pPr>
            <a:endParaRPr lang="en-US" sz="1600" i="1" dirty="0">
              <a:gradFill>
                <a:gsLst>
                  <a:gs pos="0">
                    <a:srgbClr val="3F3F3F"/>
                  </a:gs>
                  <a:gs pos="100000">
                    <a:srgbClr val="3F3F3F"/>
                  </a:gs>
                </a:gsLst>
                <a:lin ang="5400000" scaled="0"/>
              </a:gradFill>
              <a:ea typeface="Segoe UI" pitchFamily="34" charset="0"/>
              <a:cs typeface="Segoe UI" pitchFamily="34" charset="0"/>
            </a:endParaRPr>
          </a:p>
        </p:txBody>
      </p:sp>
      <p:sp>
        <p:nvSpPr>
          <p:cNvPr id="22" name="Down Arrow 21"/>
          <p:cNvSpPr/>
          <p:nvPr/>
        </p:nvSpPr>
        <p:spPr bwMode="auto">
          <a:xfrm>
            <a:off x="8671366" y="4040109"/>
            <a:ext cx="484632" cy="580971"/>
          </a:xfrm>
          <a:prstGeom prst="downArrow">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b" anchorCtr="0" forceAA="0" compatLnSpc="1">
            <a:prstTxWarp prst="textNoShape">
              <a:avLst/>
            </a:prstTxWarp>
            <a:noAutofit/>
          </a:bodyPr>
          <a:lstStyle/>
          <a:p>
            <a:pPr algn="ctr" defTabSz="931927" fontAlgn="base">
              <a:lnSpc>
                <a:spcPct val="90000"/>
              </a:lnSpc>
              <a:spcBef>
                <a:spcPct val="0"/>
              </a:spcBef>
              <a:spcAft>
                <a:spcPct val="0"/>
              </a:spcAft>
            </a:pPr>
            <a:endParaRPr lang="en-US" sz="1600" i="1" dirty="0">
              <a:gradFill>
                <a:gsLst>
                  <a:gs pos="0">
                    <a:srgbClr val="3F3F3F"/>
                  </a:gs>
                  <a:gs pos="100000">
                    <a:srgbClr val="3F3F3F"/>
                  </a:gs>
                </a:gsLst>
                <a:lin ang="5400000" scaled="0"/>
              </a:gradFill>
              <a:ea typeface="Segoe UI" pitchFamily="34" charset="0"/>
              <a:cs typeface="Segoe UI" pitchFamily="34" charset="0"/>
            </a:endParaRPr>
          </a:p>
        </p:txBody>
      </p:sp>
      <p:sp>
        <p:nvSpPr>
          <p:cNvPr id="23" name="Down Arrow 22"/>
          <p:cNvSpPr/>
          <p:nvPr/>
        </p:nvSpPr>
        <p:spPr bwMode="auto">
          <a:xfrm>
            <a:off x="10726497" y="4045343"/>
            <a:ext cx="484632" cy="580971"/>
          </a:xfrm>
          <a:prstGeom prst="downArrow">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b" anchorCtr="0" forceAA="0" compatLnSpc="1">
            <a:prstTxWarp prst="textNoShape">
              <a:avLst/>
            </a:prstTxWarp>
            <a:noAutofit/>
          </a:bodyPr>
          <a:lstStyle/>
          <a:p>
            <a:pPr algn="ctr" defTabSz="931927" fontAlgn="base">
              <a:lnSpc>
                <a:spcPct val="90000"/>
              </a:lnSpc>
              <a:spcBef>
                <a:spcPct val="0"/>
              </a:spcBef>
              <a:spcAft>
                <a:spcPct val="0"/>
              </a:spcAft>
            </a:pPr>
            <a:endParaRPr lang="en-US" sz="1600" i="1" dirty="0">
              <a:gradFill>
                <a:gsLst>
                  <a:gs pos="0">
                    <a:srgbClr val="3F3F3F"/>
                  </a:gs>
                  <a:gs pos="100000">
                    <a:srgbClr val="3F3F3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835" y="2560201"/>
            <a:ext cx="5524504" cy="3711954"/>
          </a:xfrm>
          <a:prstGeom prst="rect">
            <a:avLst/>
          </a:prstGeom>
        </p:spPr>
      </p:pic>
      <p:sp>
        <p:nvSpPr>
          <p:cNvPr id="25" name="Text Placeholder 5"/>
          <p:cNvSpPr txBox="1">
            <a:spLocks/>
          </p:cNvSpPr>
          <p:nvPr/>
        </p:nvSpPr>
        <p:spPr>
          <a:xfrm>
            <a:off x="214835" y="5810597"/>
            <a:ext cx="5524504" cy="461558"/>
          </a:xfrm>
          <a:prstGeom prst="rect">
            <a:avLst/>
          </a:prstGeom>
          <a:solidFill>
            <a:schemeClr val="bg1"/>
          </a:solidFill>
        </p:spPr>
        <p:txBody>
          <a:bodyPr vert="horz" wrap="square" lIns="146218" tIns="91387" rIns="146218" bIns="91387" rtlCol="0">
            <a:spAutoFit/>
          </a:bodyPr>
          <a:lstStyle>
            <a:lvl1pPr marL="0"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197"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467"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6932"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399"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3544"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41"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en-US" b="1" dirty="0" smtClean="0">
                <a:solidFill>
                  <a:srgbClr val="FFFFFF"/>
                </a:solidFill>
              </a:rPr>
              <a:t>Yes We Can</a:t>
            </a:r>
          </a:p>
        </p:txBody>
      </p:sp>
    </p:spTree>
    <p:extLst>
      <p:ext uri="{BB962C8B-B14F-4D97-AF65-F5344CB8AC3E}">
        <p14:creationId xmlns:p14="http://schemas.microsoft.com/office/powerpoint/2010/main" val="1582642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214835" y="296903"/>
            <a:ext cx="5302391" cy="940855"/>
          </a:xfrm>
        </p:spPr>
        <p:txBody>
          <a:bodyPr/>
          <a:lstStyle/>
          <a:p>
            <a:r>
              <a:rPr lang="en-NZ" sz="4000" dirty="0">
                <a:solidFill>
                  <a:schemeClr val="bg2"/>
                </a:solidFill>
              </a:rPr>
              <a:t>Hybrid </a:t>
            </a:r>
            <a:r>
              <a:rPr lang="en-NZ" sz="4000" dirty="0" smtClean="0">
                <a:solidFill>
                  <a:schemeClr val="bg2"/>
                </a:solidFill>
              </a:rPr>
              <a:t>Applications</a:t>
            </a:r>
            <a:endParaRPr lang="en-US" sz="4000" dirty="0">
              <a:solidFill>
                <a:schemeClr val="bg2"/>
              </a:solidFill>
            </a:endParaRPr>
          </a:p>
        </p:txBody>
      </p:sp>
      <p:sp>
        <p:nvSpPr>
          <p:cNvPr id="18" name="Text Placeholder 5"/>
          <p:cNvSpPr>
            <a:spLocks noGrp="1"/>
          </p:cNvSpPr>
          <p:nvPr>
            <p:ph type="body" sz="quarter" idx="10"/>
          </p:nvPr>
        </p:nvSpPr>
        <p:spPr>
          <a:xfrm>
            <a:off x="214835" y="1275851"/>
            <a:ext cx="5302391" cy="812440"/>
          </a:xfrm>
        </p:spPr>
        <p:txBody>
          <a:bodyPr/>
          <a:lstStyle/>
          <a:p>
            <a:pPr marL="342701" lvl="1" indent="-342701">
              <a:buFont typeface="Arial" panose="020B0604020202020204" pitchFamily="34" charset="0"/>
              <a:buChar char="•"/>
            </a:pPr>
            <a:r>
              <a:rPr lang="en-US" dirty="0">
                <a:solidFill>
                  <a:schemeClr val="bg2"/>
                </a:solidFill>
              </a:rPr>
              <a:t>Write Once Run </a:t>
            </a:r>
            <a:r>
              <a:rPr lang="en-US" dirty="0" smtClean="0">
                <a:solidFill>
                  <a:schemeClr val="bg2"/>
                </a:solidFill>
              </a:rPr>
              <a:t>Anywhere</a:t>
            </a:r>
          </a:p>
          <a:p>
            <a:pPr lvl="1"/>
            <a:endParaRPr lang="en-US" dirty="0" smtClean="0">
              <a:solidFill>
                <a:schemeClr val="bg2"/>
              </a:solidFill>
            </a:endParaRPr>
          </a:p>
        </p:txBody>
      </p:sp>
      <p:sp>
        <p:nvSpPr>
          <p:cNvPr id="21" name="Rectangle 20"/>
          <p:cNvSpPr/>
          <p:nvPr/>
        </p:nvSpPr>
        <p:spPr bwMode="auto">
          <a:xfrm>
            <a:off x="5884839" y="4335071"/>
            <a:ext cx="1947424" cy="1937084"/>
          </a:xfrm>
          <a:prstGeom prst="rect">
            <a:avLst/>
          </a:prstGeom>
          <a:solidFill>
            <a:srgbClr val="B4009E"/>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0" name="Rectangle 29"/>
          <p:cNvSpPr/>
          <p:nvPr/>
        </p:nvSpPr>
        <p:spPr bwMode="auto">
          <a:xfrm>
            <a:off x="7942901" y="4335071"/>
            <a:ext cx="1947424" cy="1937084"/>
          </a:xfrm>
          <a:prstGeom prst="rect">
            <a:avLst/>
          </a:prstGeom>
          <a:solidFill>
            <a:srgbClr val="A4CA39"/>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2" name="Rectangle 31"/>
          <p:cNvSpPr/>
          <p:nvPr/>
        </p:nvSpPr>
        <p:spPr bwMode="auto">
          <a:xfrm>
            <a:off x="9995100" y="4335071"/>
            <a:ext cx="1947424" cy="1937084"/>
          </a:xfrm>
          <a:prstGeom prst="rect">
            <a:avLst/>
          </a:prstGeom>
          <a:solidFill>
            <a:srgbClr val="00B0F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4" name="Rectangle 33"/>
          <p:cNvSpPr/>
          <p:nvPr/>
        </p:nvSpPr>
        <p:spPr bwMode="auto">
          <a:xfrm>
            <a:off x="5884832" y="856492"/>
            <a:ext cx="6057692" cy="1208804"/>
          </a:xfrm>
          <a:prstGeom prst="rect">
            <a:avLst/>
          </a:prstGeom>
          <a:solidFill>
            <a:srgbClr val="DED014"/>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5" name="Rectangle 14"/>
          <p:cNvSpPr/>
          <p:nvPr/>
        </p:nvSpPr>
        <p:spPr>
          <a:xfrm>
            <a:off x="5969120" y="1333286"/>
            <a:ext cx="5834801" cy="346577"/>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HTML 5 | JavaScript | CSS 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296" y="4667195"/>
            <a:ext cx="876300" cy="10572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2184" y="4705294"/>
            <a:ext cx="828675" cy="9810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1519" y="4766707"/>
            <a:ext cx="914400" cy="914400"/>
          </a:xfrm>
          <a:prstGeom prst="rect">
            <a:avLst/>
          </a:prstGeom>
        </p:spPr>
      </p:pic>
      <p:sp>
        <p:nvSpPr>
          <p:cNvPr id="16" name="Rectangle 15"/>
          <p:cNvSpPr/>
          <p:nvPr/>
        </p:nvSpPr>
        <p:spPr bwMode="auto">
          <a:xfrm>
            <a:off x="5884832" y="2183237"/>
            <a:ext cx="6057692" cy="2067621"/>
          </a:xfrm>
          <a:prstGeom prst="rect">
            <a:avLst/>
          </a:prstGeom>
          <a:solidFill>
            <a:schemeClr val="bg1"/>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9" name="Rectangle 18"/>
          <p:cNvSpPr/>
          <p:nvPr/>
        </p:nvSpPr>
        <p:spPr>
          <a:xfrm>
            <a:off x="8065447" y="2951861"/>
            <a:ext cx="1696473" cy="840175"/>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Black Box</a:t>
            </a:r>
          </a:p>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Cross complier</a:t>
            </a:r>
          </a:p>
          <a:p>
            <a:pPr algn="ctr" defTabSz="931927" fontAlgn="base">
              <a:lnSpc>
                <a:spcPct val="90000"/>
              </a:lnSpc>
              <a:spcBef>
                <a:spcPct val="0"/>
              </a:spcBef>
              <a:spcAft>
                <a:spcPct val="0"/>
              </a:spcAft>
            </a:pPr>
            <a:endParaRPr lang="en-US" dirty="0">
              <a:solidFill>
                <a:srgbClr val="FFFFFF"/>
              </a:solidFill>
              <a:ea typeface="Segoe UI" pitchFamily="34" charset="0"/>
              <a:cs typeface="Segoe UI Semibold" panose="020B0702040204020203" pitchFamily="34" charset="0"/>
            </a:endParaRPr>
          </a:p>
        </p:txBody>
      </p:sp>
      <p:sp>
        <p:nvSpPr>
          <p:cNvPr id="20" name="Down Arrow 19"/>
          <p:cNvSpPr/>
          <p:nvPr/>
        </p:nvSpPr>
        <p:spPr bwMode="auto">
          <a:xfrm>
            <a:off x="6616236" y="4044120"/>
            <a:ext cx="484632" cy="580971"/>
          </a:xfrm>
          <a:prstGeom prst="downArrow">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b" anchorCtr="0" forceAA="0" compatLnSpc="1">
            <a:prstTxWarp prst="textNoShape">
              <a:avLst/>
            </a:prstTxWarp>
            <a:noAutofit/>
          </a:bodyPr>
          <a:lstStyle/>
          <a:p>
            <a:pPr algn="ctr" defTabSz="931927" fontAlgn="base">
              <a:lnSpc>
                <a:spcPct val="90000"/>
              </a:lnSpc>
              <a:spcBef>
                <a:spcPct val="0"/>
              </a:spcBef>
              <a:spcAft>
                <a:spcPct val="0"/>
              </a:spcAft>
            </a:pPr>
            <a:endParaRPr lang="en-US" sz="1600" i="1" dirty="0">
              <a:gradFill>
                <a:gsLst>
                  <a:gs pos="0">
                    <a:srgbClr val="3F3F3F"/>
                  </a:gs>
                  <a:gs pos="100000">
                    <a:srgbClr val="3F3F3F"/>
                  </a:gs>
                </a:gsLst>
                <a:lin ang="5400000" scaled="0"/>
              </a:gradFill>
              <a:ea typeface="Segoe UI" pitchFamily="34" charset="0"/>
              <a:cs typeface="Segoe UI" pitchFamily="34" charset="0"/>
            </a:endParaRPr>
          </a:p>
        </p:txBody>
      </p:sp>
      <p:sp>
        <p:nvSpPr>
          <p:cNvPr id="22" name="Down Arrow 21"/>
          <p:cNvSpPr/>
          <p:nvPr/>
        </p:nvSpPr>
        <p:spPr bwMode="auto">
          <a:xfrm>
            <a:off x="8671366" y="4040109"/>
            <a:ext cx="484632" cy="580971"/>
          </a:xfrm>
          <a:prstGeom prst="downArrow">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b" anchorCtr="0" forceAA="0" compatLnSpc="1">
            <a:prstTxWarp prst="textNoShape">
              <a:avLst/>
            </a:prstTxWarp>
            <a:noAutofit/>
          </a:bodyPr>
          <a:lstStyle/>
          <a:p>
            <a:pPr algn="ctr" defTabSz="931927" fontAlgn="base">
              <a:lnSpc>
                <a:spcPct val="90000"/>
              </a:lnSpc>
              <a:spcBef>
                <a:spcPct val="0"/>
              </a:spcBef>
              <a:spcAft>
                <a:spcPct val="0"/>
              </a:spcAft>
            </a:pPr>
            <a:endParaRPr lang="en-US" sz="1600" i="1" dirty="0">
              <a:gradFill>
                <a:gsLst>
                  <a:gs pos="0">
                    <a:srgbClr val="3F3F3F"/>
                  </a:gs>
                  <a:gs pos="100000">
                    <a:srgbClr val="3F3F3F"/>
                  </a:gs>
                </a:gsLst>
                <a:lin ang="5400000" scaled="0"/>
              </a:gradFill>
              <a:ea typeface="Segoe UI" pitchFamily="34" charset="0"/>
              <a:cs typeface="Segoe UI" pitchFamily="34" charset="0"/>
            </a:endParaRPr>
          </a:p>
        </p:txBody>
      </p:sp>
      <p:sp>
        <p:nvSpPr>
          <p:cNvPr id="23" name="Down Arrow 22"/>
          <p:cNvSpPr/>
          <p:nvPr/>
        </p:nvSpPr>
        <p:spPr bwMode="auto">
          <a:xfrm>
            <a:off x="10726497" y="4045343"/>
            <a:ext cx="484632" cy="580971"/>
          </a:xfrm>
          <a:prstGeom prst="downArrow">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b" anchorCtr="0" forceAA="0" compatLnSpc="1">
            <a:prstTxWarp prst="textNoShape">
              <a:avLst/>
            </a:prstTxWarp>
            <a:noAutofit/>
          </a:bodyPr>
          <a:lstStyle/>
          <a:p>
            <a:pPr algn="ctr" defTabSz="931927" fontAlgn="base">
              <a:lnSpc>
                <a:spcPct val="90000"/>
              </a:lnSpc>
              <a:spcBef>
                <a:spcPct val="0"/>
              </a:spcBef>
              <a:spcAft>
                <a:spcPct val="0"/>
              </a:spcAft>
            </a:pPr>
            <a:endParaRPr lang="en-US" sz="1600" i="1" dirty="0">
              <a:gradFill>
                <a:gsLst>
                  <a:gs pos="0">
                    <a:srgbClr val="3F3F3F"/>
                  </a:gs>
                  <a:gs pos="100000">
                    <a:srgbClr val="3F3F3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835" y="2560201"/>
            <a:ext cx="5524504" cy="3711954"/>
          </a:xfrm>
          <a:prstGeom prst="rect">
            <a:avLst/>
          </a:prstGeom>
        </p:spPr>
      </p:pic>
      <p:sp>
        <p:nvSpPr>
          <p:cNvPr id="25" name="Text Placeholder 5"/>
          <p:cNvSpPr txBox="1">
            <a:spLocks/>
          </p:cNvSpPr>
          <p:nvPr/>
        </p:nvSpPr>
        <p:spPr>
          <a:xfrm>
            <a:off x="214835" y="5810597"/>
            <a:ext cx="5524504" cy="461558"/>
          </a:xfrm>
          <a:prstGeom prst="rect">
            <a:avLst/>
          </a:prstGeom>
          <a:solidFill>
            <a:schemeClr val="bg1"/>
          </a:solidFill>
        </p:spPr>
        <p:txBody>
          <a:bodyPr vert="horz" wrap="square" lIns="146218" tIns="91387" rIns="146218" bIns="91387" rtlCol="0">
            <a:spAutoFit/>
          </a:bodyPr>
          <a:lstStyle>
            <a:lvl1pPr marL="0"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197"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467"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6932"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399" marR="0" indent="0" algn="l" defTabSz="93219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3544"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6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742"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841" indent="-233049" algn="l" defTabSz="93219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en-US" b="1" dirty="0" smtClean="0">
                <a:solidFill>
                  <a:srgbClr val="FFFFFF"/>
                </a:solidFill>
              </a:rPr>
              <a:t>Yes We Can</a:t>
            </a:r>
          </a:p>
        </p:txBody>
      </p:sp>
    </p:spTree>
    <p:extLst>
      <p:ext uri="{BB962C8B-B14F-4D97-AF65-F5344CB8AC3E}">
        <p14:creationId xmlns:p14="http://schemas.microsoft.com/office/powerpoint/2010/main" val="1040114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5" name="Object 24"/>
          <p:cNvGraphicFramePr>
            <a:graphicFrameLocks noChangeAspect="1"/>
          </p:cNvGraphicFramePr>
          <p:nvPr>
            <p:extLst>
              <p:ext uri="{D42A27DB-BD31-4B8C-83A1-F6EECF244321}">
                <p14:modId xmlns:p14="http://schemas.microsoft.com/office/powerpoint/2010/main" val="4145615148"/>
              </p:ext>
            </p:extLst>
          </p:nvPr>
        </p:nvGraphicFramePr>
        <p:xfrm>
          <a:off x="7507112" y="1009750"/>
          <a:ext cx="3593922" cy="4787771"/>
        </p:xfrm>
        <a:graphic>
          <a:graphicData uri="http://schemas.openxmlformats.org/presentationml/2006/ole">
            <mc:AlternateContent xmlns:mc="http://schemas.openxmlformats.org/markup-compatibility/2006">
              <mc:Choice xmlns:v="urn:schemas-microsoft-com:vml" Requires="v">
                <p:oleObj spid="_x0000_s7199" name="Image" r:id="rId4" imgW="7720560" imgH="10285560" progId="Photoshop.Image.13">
                  <p:embed/>
                </p:oleObj>
              </mc:Choice>
              <mc:Fallback>
                <p:oleObj name="Image" r:id="rId4" imgW="7720560" imgH="10285560" progId="Photoshop.Image.13">
                  <p:embed/>
                  <p:pic>
                    <p:nvPicPr>
                      <p:cNvPr id="0" name=""/>
                      <p:cNvPicPr/>
                      <p:nvPr/>
                    </p:nvPicPr>
                    <p:blipFill>
                      <a:blip r:embed="rId5"/>
                      <a:stretch>
                        <a:fillRect/>
                      </a:stretch>
                    </p:blipFill>
                    <p:spPr>
                      <a:xfrm>
                        <a:off x="7507112" y="1009750"/>
                        <a:ext cx="3593922" cy="4787771"/>
                      </a:xfrm>
                      <a:prstGeom prst="rect">
                        <a:avLst/>
                      </a:prstGeom>
                    </p:spPr>
                  </p:pic>
                </p:oleObj>
              </mc:Fallback>
            </mc:AlternateContent>
          </a:graphicData>
        </a:graphic>
      </p:graphicFrame>
      <p:sp>
        <p:nvSpPr>
          <p:cNvPr id="26" name="Text Placeholder 5"/>
          <p:cNvSpPr>
            <a:spLocks noGrp="1"/>
          </p:cNvSpPr>
          <p:nvPr>
            <p:ph type="body" sz="quarter" idx="10"/>
          </p:nvPr>
        </p:nvSpPr>
        <p:spPr>
          <a:xfrm>
            <a:off x="1313326" y="5797515"/>
            <a:ext cx="3950771" cy="467146"/>
          </a:xfrm>
        </p:spPr>
        <p:txBody>
          <a:bodyPr/>
          <a:lstStyle/>
          <a:p>
            <a:pPr lvl="1" algn="ctr"/>
            <a:r>
              <a:rPr lang="en-US" dirty="0" smtClean="0">
                <a:solidFill>
                  <a:schemeClr val="bg2"/>
                </a:solidFill>
              </a:rPr>
              <a:t>Hybrid app</a:t>
            </a:r>
          </a:p>
        </p:txBody>
      </p:sp>
      <p:sp>
        <p:nvSpPr>
          <p:cNvPr id="27" name="Text Placeholder 5"/>
          <p:cNvSpPr txBox="1">
            <a:spLocks/>
          </p:cNvSpPr>
          <p:nvPr/>
        </p:nvSpPr>
        <p:spPr>
          <a:xfrm>
            <a:off x="7328692" y="5797515"/>
            <a:ext cx="3950771" cy="467146"/>
          </a:xfrm>
          <a:prstGeom prst="rect">
            <a:avLst/>
          </a:prstGeom>
        </p:spPr>
        <p:txBody>
          <a:bodyPr vert="horz" wrap="square" lIns="146218" tIns="91387" rIns="146218" bIns="91387"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en-US" dirty="0" smtClean="0">
                <a:solidFill>
                  <a:srgbClr val="002050"/>
                </a:solidFill>
              </a:rPr>
              <a:t>Native app</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9318" y="1866389"/>
            <a:ext cx="3799056" cy="3556885"/>
          </a:xfrm>
          <a:prstGeom prst="rect">
            <a:avLst/>
          </a:prstGeom>
        </p:spPr>
      </p:pic>
    </p:spTree>
    <p:extLst>
      <p:ext uri="{BB962C8B-B14F-4D97-AF65-F5344CB8AC3E}">
        <p14:creationId xmlns:p14="http://schemas.microsoft.com/office/powerpoint/2010/main" val="2093373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851336" y="2790496"/>
            <a:ext cx="10689021" cy="2135352"/>
          </a:xfrm>
        </p:spPr>
        <p:txBody>
          <a:bodyPr/>
          <a:lstStyle/>
          <a:p>
            <a:pPr algn="ctr"/>
            <a:r>
              <a:rPr lang="en-NZ" sz="4000" dirty="0" smtClean="0">
                <a:solidFill>
                  <a:schemeClr val="bg2"/>
                </a:solidFill>
              </a:rPr>
              <a:t>Users expect rich experience </a:t>
            </a:r>
            <a:br>
              <a:rPr lang="en-NZ" sz="4000" dirty="0" smtClean="0">
                <a:solidFill>
                  <a:schemeClr val="bg2"/>
                </a:solidFill>
              </a:rPr>
            </a:br>
            <a:r>
              <a:rPr lang="en-NZ" sz="4000" dirty="0" smtClean="0">
                <a:solidFill>
                  <a:schemeClr val="bg2"/>
                </a:solidFill>
              </a:rPr>
              <a:t>for mobile applications</a:t>
            </a:r>
            <a:endParaRPr lang="en-US" sz="4000" dirty="0">
              <a:solidFill>
                <a:schemeClr val="bg2"/>
              </a:solidFill>
            </a:endParaRPr>
          </a:p>
        </p:txBody>
      </p:sp>
    </p:spTree>
    <p:extLst>
      <p:ext uri="{BB962C8B-B14F-4D97-AF65-F5344CB8AC3E}">
        <p14:creationId xmlns:p14="http://schemas.microsoft.com/office/powerpoint/2010/main" val="3127634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214835" y="296903"/>
            <a:ext cx="5302391" cy="940855"/>
          </a:xfrm>
        </p:spPr>
        <p:txBody>
          <a:bodyPr/>
          <a:lstStyle/>
          <a:p>
            <a:r>
              <a:rPr lang="en-NZ" sz="4000" dirty="0" smtClean="0">
                <a:solidFill>
                  <a:schemeClr val="bg2"/>
                </a:solidFill>
              </a:rPr>
              <a:t>Facebook (HTML)</a:t>
            </a:r>
            <a:endParaRPr lang="en-US" sz="4000" dirty="0">
              <a:solidFill>
                <a:schemeClr val="bg2"/>
              </a:solidFill>
            </a:endParaRPr>
          </a:p>
        </p:txBody>
      </p:sp>
      <p:sp>
        <p:nvSpPr>
          <p:cNvPr id="4" name="5-Point Star 3"/>
          <p:cNvSpPr/>
          <p:nvPr/>
        </p:nvSpPr>
        <p:spPr bwMode="auto">
          <a:xfrm>
            <a:off x="2812229" y="3127494"/>
            <a:ext cx="1038313" cy="1038313"/>
          </a:xfrm>
          <a:prstGeom prst="star5">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5-Point Star 12"/>
          <p:cNvSpPr/>
          <p:nvPr/>
        </p:nvSpPr>
        <p:spPr bwMode="auto">
          <a:xfrm>
            <a:off x="3980629" y="3127493"/>
            <a:ext cx="1038313" cy="1038313"/>
          </a:xfrm>
          <a:prstGeom prst="star5">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5-Point Star 13"/>
          <p:cNvSpPr/>
          <p:nvPr/>
        </p:nvSpPr>
        <p:spPr bwMode="auto">
          <a:xfrm>
            <a:off x="5149029" y="3127493"/>
            <a:ext cx="1038313" cy="1038313"/>
          </a:xfrm>
          <a:prstGeom prst="star5">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5-Point Star 14"/>
          <p:cNvSpPr/>
          <p:nvPr/>
        </p:nvSpPr>
        <p:spPr bwMode="auto">
          <a:xfrm>
            <a:off x="6317429" y="3127492"/>
            <a:ext cx="1038313" cy="1038313"/>
          </a:xfrm>
          <a:prstGeom prst="star5">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5-Point Star 15"/>
          <p:cNvSpPr/>
          <p:nvPr/>
        </p:nvSpPr>
        <p:spPr bwMode="auto">
          <a:xfrm>
            <a:off x="7485829" y="3127491"/>
            <a:ext cx="1038313" cy="1038313"/>
          </a:xfrm>
          <a:prstGeom prst="star5">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Text Placeholder 5"/>
          <p:cNvSpPr>
            <a:spLocks noGrp="1"/>
          </p:cNvSpPr>
          <p:nvPr>
            <p:ph type="body" sz="quarter" idx="10"/>
          </p:nvPr>
        </p:nvSpPr>
        <p:spPr>
          <a:xfrm>
            <a:off x="3016989" y="4653863"/>
            <a:ext cx="5302391" cy="1138666"/>
          </a:xfrm>
        </p:spPr>
        <p:txBody>
          <a:bodyPr/>
          <a:lstStyle/>
          <a:p>
            <a:pPr lvl="1" algn="ctr"/>
            <a:r>
              <a:rPr lang="en-US" dirty="0" smtClean="0">
                <a:solidFill>
                  <a:schemeClr val="bg2"/>
                </a:solidFill>
              </a:rPr>
              <a:t>1500 reviews</a:t>
            </a:r>
          </a:p>
          <a:p>
            <a:pPr lvl="1" algn="ctr"/>
            <a:r>
              <a:rPr lang="en-US" dirty="0" smtClean="0">
                <a:solidFill>
                  <a:schemeClr val="bg2"/>
                </a:solidFill>
              </a:rPr>
              <a:t>Average rating of 2.0</a:t>
            </a:r>
          </a:p>
          <a:p>
            <a:pPr lvl="1"/>
            <a:endParaRPr lang="en-US" dirty="0" smtClean="0">
              <a:solidFill>
                <a:schemeClr val="bg2"/>
              </a:solidFill>
            </a:endParaRPr>
          </a:p>
        </p:txBody>
      </p:sp>
    </p:spTree>
    <p:extLst>
      <p:ext uri="{BB962C8B-B14F-4D97-AF65-F5344CB8AC3E}">
        <p14:creationId xmlns:p14="http://schemas.microsoft.com/office/powerpoint/2010/main" val="1578357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214835" y="296903"/>
            <a:ext cx="5302391" cy="940855"/>
          </a:xfrm>
        </p:spPr>
        <p:txBody>
          <a:bodyPr/>
          <a:lstStyle/>
          <a:p>
            <a:r>
              <a:rPr lang="en-NZ" sz="4000" dirty="0" smtClean="0">
                <a:solidFill>
                  <a:schemeClr val="bg2"/>
                </a:solidFill>
              </a:rPr>
              <a:t>Facebook (Native)</a:t>
            </a:r>
            <a:endParaRPr lang="en-US" sz="4000" dirty="0">
              <a:solidFill>
                <a:schemeClr val="bg2"/>
              </a:solidFill>
            </a:endParaRPr>
          </a:p>
        </p:txBody>
      </p:sp>
      <p:sp>
        <p:nvSpPr>
          <p:cNvPr id="4" name="5-Point Star 3"/>
          <p:cNvSpPr/>
          <p:nvPr/>
        </p:nvSpPr>
        <p:spPr bwMode="auto">
          <a:xfrm>
            <a:off x="2812229" y="3127494"/>
            <a:ext cx="1038313" cy="1038313"/>
          </a:xfrm>
          <a:prstGeom prst="star5">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5-Point Star 12"/>
          <p:cNvSpPr/>
          <p:nvPr/>
        </p:nvSpPr>
        <p:spPr bwMode="auto">
          <a:xfrm>
            <a:off x="3980629" y="3127493"/>
            <a:ext cx="1038313" cy="1038313"/>
          </a:xfrm>
          <a:prstGeom prst="star5">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5-Point Star 13"/>
          <p:cNvSpPr/>
          <p:nvPr/>
        </p:nvSpPr>
        <p:spPr bwMode="auto">
          <a:xfrm>
            <a:off x="5149029" y="3127493"/>
            <a:ext cx="1038313" cy="1038313"/>
          </a:xfrm>
          <a:prstGeom prst="star5">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5-Point Star 14"/>
          <p:cNvSpPr/>
          <p:nvPr/>
        </p:nvSpPr>
        <p:spPr bwMode="auto">
          <a:xfrm>
            <a:off x="6317429" y="3127492"/>
            <a:ext cx="1038313" cy="1038313"/>
          </a:xfrm>
          <a:prstGeom prst="star5">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5-Point Star 15"/>
          <p:cNvSpPr/>
          <p:nvPr/>
        </p:nvSpPr>
        <p:spPr bwMode="auto">
          <a:xfrm>
            <a:off x="7485829" y="3127491"/>
            <a:ext cx="1038313" cy="1038313"/>
          </a:xfrm>
          <a:prstGeom prst="star5">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Text Placeholder 5"/>
          <p:cNvSpPr>
            <a:spLocks noGrp="1"/>
          </p:cNvSpPr>
          <p:nvPr>
            <p:ph type="body" sz="quarter" idx="10"/>
          </p:nvPr>
        </p:nvSpPr>
        <p:spPr>
          <a:xfrm>
            <a:off x="3016989" y="4653863"/>
            <a:ext cx="5302391" cy="1138666"/>
          </a:xfrm>
        </p:spPr>
        <p:txBody>
          <a:bodyPr/>
          <a:lstStyle/>
          <a:p>
            <a:pPr lvl="1" algn="ctr"/>
            <a:r>
              <a:rPr lang="en-US" dirty="0" smtClean="0">
                <a:solidFill>
                  <a:schemeClr val="bg2"/>
                </a:solidFill>
              </a:rPr>
              <a:t>2500 reviews</a:t>
            </a:r>
          </a:p>
          <a:p>
            <a:pPr lvl="1" algn="ctr"/>
            <a:r>
              <a:rPr lang="en-US" dirty="0" smtClean="0">
                <a:solidFill>
                  <a:schemeClr val="bg2"/>
                </a:solidFill>
              </a:rPr>
              <a:t>Average rating of 3.9</a:t>
            </a:r>
          </a:p>
          <a:p>
            <a:pPr lvl="1"/>
            <a:endParaRPr lang="en-US" dirty="0" smtClean="0">
              <a:solidFill>
                <a:schemeClr val="bg2"/>
              </a:solidFill>
            </a:endParaRPr>
          </a:p>
        </p:txBody>
      </p:sp>
    </p:spTree>
    <p:extLst>
      <p:ext uri="{BB962C8B-B14F-4D97-AF65-F5344CB8AC3E}">
        <p14:creationId xmlns:p14="http://schemas.microsoft.com/office/powerpoint/2010/main" val="1545371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214835" y="296903"/>
            <a:ext cx="5302391" cy="940855"/>
          </a:xfrm>
        </p:spPr>
        <p:txBody>
          <a:bodyPr/>
          <a:lstStyle/>
          <a:p>
            <a:r>
              <a:rPr lang="en-NZ" sz="4000" dirty="0">
                <a:solidFill>
                  <a:schemeClr val="bg2"/>
                </a:solidFill>
              </a:rPr>
              <a:t>Xamarin</a:t>
            </a:r>
            <a:endParaRPr lang="en-US" sz="4000" dirty="0">
              <a:solidFill>
                <a:schemeClr val="bg2"/>
              </a:solidFill>
            </a:endParaRPr>
          </a:p>
        </p:txBody>
      </p:sp>
      <p:sp>
        <p:nvSpPr>
          <p:cNvPr id="18" name="Text Placeholder 5"/>
          <p:cNvSpPr>
            <a:spLocks noGrp="1"/>
          </p:cNvSpPr>
          <p:nvPr>
            <p:ph type="body" sz="quarter" idx="10"/>
          </p:nvPr>
        </p:nvSpPr>
        <p:spPr>
          <a:xfrm>
            <a:off x="214835" y="1275851"/>
            <a:ext cx="5302391" cy="2476129"/>
          </a:xfrm>
        </p:spPr>
        <p:txBody>
          <a:bodyPr/>
          <a:lstStyle/>
          <a:p>
            <a:pPr marL="342701" lvl="1" indent="-342701">
              <a:buFont typeface="Arial" panose="020B0604020202020204" pitchFamily="34" charset="0"/>
              <a:buChar char="•"/>
            </a:pPr>
            <a:r>
              <a:rPr lang="en-US" dirty="0" smtClean="0">
                <a:solidFill>
                  <a:schemeClr val="bg2"/>
                </a:solidFill>
              </a:rPr>
              <a:t>Native UI on every platform</a:t>
            </a:r>
          </a:p>
          <a:p>
            <a:pPr marL="342701" lvl="1" indent="-342701">
              <a:buFont typeface="Arial" panose="020B0604020202020204" pitchFamily="34" charset="0"/>
              <a:buChar char="•"/>
            </a:pPr>
            <a:r>
              <a:rPr lang="en-US" dirty="0" smtClean="0">
                <a:solidFill>
                  <a:schemeClr val="bg2"/>
                </a:solidFill>
              </a:rPr>
              <a:t>Share code with portable class libraries</a:t>
            </a:r>
          </a:p>
          <a:p>
            <a:pPr marL="342701" lvl="1" indent="-342701">
              <a:buFont typeface="Arial" panose="020B0604020202020204" pitchFamily="34" charset="0"/>
              <a:buChar char="•"/>
            </a:pPr>
            <a:r>
              <a:rPr lang="en-US" dirty="0" smtClean="0">
                <a:solidFill>
                  <a:schemeClr val="bg2"/>
                </a:solidFill>
              </a:rPr>
              <a:t>100% API coverage for all platforms</a:t>
            </a:r>
          </a:p>
          <a:p>
            <a:pPr marL="342701" lvl="1" indent="-342701">
              <a:buFont typeface="Arial" panose="020B0604020202020204" pitchFamily="34" charset="0"/>
              <a:buChar char="•"/>
            </a:pPr>
            <a:r>
              <a:rPr lang="en-US" dirty="0">
                <a:solidFill>
                  <a:schemeClr val="bg2"/>
                </a:solidFill>
              </a:rPr>
              <a:t>Use Visual Studio or Xamarin Studio as development IDE</a:t>
            </a:r>
          </a:p>
          <a:p>
            <a:pPr marL="342701" lvl="1" indent="-342701">
              <a:buFont typeface="Arial" panose="020B0604020202020204" pitchFamily="34" charset="0"/>
              <a:buChar char="•"/>
            </a:pPr>
            <a:endParaRPr lang="en-US" dirty="0" smtClean="0">
              <a:solidFill>
                <a:schemeClr val="bg2"/>
              </a:solidFill>
            </a:endParaRPr>
          </a:p>
          <a:p>
            <a:pPr lvl="1"/>
            <a:endParaRPr lang="en-US" dirty="0" smtClean="0">
              <a:solidFill>
                <a:schemeClr val="bg2"/>
              </a:solidFill>
            </a:endParaRPr>
          </a:p>
        </p:txBody>
      </p:sp>
      <p:sp>
        <p:nvSpPr>
          <p:cNvPr id="21" name="Rectangle 20"/>
          <p:cNvSpPr/>
          <p:nvPr/>
        </p:nvSpPr>
        <p:spPr bwMode="auto">
          <a:xfrm>
            <a:off x="5884839" y="4696317"/>
            <a:ext cx="1947424" cy="1937084"/>
          </a:xfrm>
          <a:prstGeom prst="rect">
            <a:avLst/>
          </a:prstGeom>
          <a:solidFill>
            <a:srgbClr val="B4009E"/>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0" name="Rectangle 29"/>
          <p:cNvSpPr/>
          <p:nvPr/>
        </p:nvSpPr>
        <p:spPr bwMode="auto">
          <a:xfrm>
            <a:off x="7942901" y="4696317"/>
            <a:ext cx="1947424" cy="1937084"/>
          </a:xfrm>
          <a:prstGeom prst="rect">
            <a:avLst/>
          </a:prstGeom>
          <a:solidFill>
            <a:srgbClr val="A4CA39"/>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32" name="Rectangle 31"/>
          <p:cNvSpPr/>
          <p:nvPr/>
        </p:nvSpPr>
        <p:spPr bwMode="auto">
          <a:xfrm>
            <a:off x="9995100" y="4696317"/>
            <a:ext cx="1947424" cy="1937084"/>
          </a:xfrm>
          <a:prstGeom prst="rect">
            <a:avLst/>
          </a:prstGeom>
          <a:solidFill>
            <a:srgbClr val="00B0F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5" name="Rectangle 14"/>
          <p:cNvSpPr/>
          <p:nvPr/>
        </p:nvSpPr>
        <p:spPr>
          <a:xfrm>
            <a:off x="5969120" y="1333286"/>
            <a:ext cx="5834801" cy="346577"/>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HTML 5 | JavaScript | CSS 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296" y="5028441"/>
            <a:ext cx="876300" cy="10572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2184" y="5066540"/>
            <a:ext cx="828675" cy="9810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1519" y="5127953"/>
            <a:ext cx="914400" cy="914400"/>
          </a:xfrm>
          <a:prstGeom prst="rect">
            <a:avLst/>
          </a:prstGeom>
        </p:spPr>
      </p:pic>
      <p:sp>
        <p:nvSpPr>
          <p:cNvPr id="16" name="Rectangle 15"/>
          <p:cNvSpPr/>
          <p:nvPr/>
        </p:nvSpPr>
        <p:spPr bwMode="auto">
          <a:xfrm>
            <a:off x="5884832" y="950417"/>
            <a:ext cx="6057692" cy="2067621"/>
          </a:xfrm>
          <a:prstGeom prst="rect">
            <a:avLst/>
          </a:prstGeom>
          <a:solidFill>
            <a:srgbClr val="0072C6"/>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19" name="Rectangle 18"/>
          <p:cNvSpPr/>
          <p:nvPr/>
        </p:nvSpPr>
        <p:spPr>
          <a:xfrm>
            <a:off x="6532420" y="1813404"/>
            <a:ext cx="4779684" cy="346577"/>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US" dirty="0" smtClean="0">
                <a:solidFill>
                  <a:srgbClr val="FFFFFF"/>
                </a:solidFill>
                <a:ea typeface="Segoe UI" pitchFamily="34" charset="0"/>
                <a:cs typeface="Segoe UI Semibold" panose="020B0702040204020203" pitchFamily="34" charset="0"/>
              </a:rPr>
              <a:t>C# shared code</a:t>
            </a:r>
          </a:p>
        </p:txBody>
      </p:sp>
      <p:sp>
        <p:nvSpPr>
          <p:cNvPr id="20" name="Down Arrow 19"/>
          <p:cNvSpPr/>
          <p:nvPr/>
        </p:nvSpPr>
        <p:spPr bwMode="auto">
          <a:xfrm>
            <a:off x="6616236" y="4044120"/>
            <a:ext cx="484632" cy="580971"/>
          </a:xfrm>
          <a:prstGeom prst="downArrow">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b" anchorCtr="0" forceAA="0" compatLnSpc="1">
            <a:prstTxWarp prst="textNoShape">
              <a:avLst/>
            </a:prstTxWarp>
            <a:noAutofit/>
          </a:bodyPr>
          <a:lstStyle/>
          <a:p>
            <a:pPr algn="ctr" defTabSz="931927" fontAlgn="base">
              <a:lnSpc>
                <a:spcPct val="90000"/>
              </a:lnSpc>
              <a:spcBef>
                <a:spcPct val="0"/>
              </a:spcBef>
              <a:spcAft>
                <a:spcPct val="0"/>
              </a:spcAft>
            </a:pPr>
            <a:endParaRPr lang="en-US" sz="1600" i="1" dirty="0">
              <a:gradFill>
                <a:gsLst>
                  <a:gs pos="0">
                    <a:srgbClr val="3F3F3F"/>
                  </a:gs>
                  <a:gs pos="100000">
                    <a:srgbClr val="3F3F3F"/>
                  </a:gs>
                </a:gsLst>
                <a:lin ang="5400000" scaled="0"/>
              </a:gradFill>
              <a:ea typeface="Segoe UI" pitchFamily="34" charset="0"/>
              <a:cs typeface="Segoe UI" pitchFamily="34" charset="0"/>
            </a:endParaRPr>
          </a:p>
        </p:txBody>
      </p:sp>
      <p:sp>
        <p:nvSpPr>
          <p:cNvPr id="22" name="Down Arrow 21"/>
          <p:cNvSpPr/>
          <p:nvPr/>
        </p:nvSpPr>
        <p:spPr bwMode="auto">
          <a:xfrm>
            <a:off x="8671366" y="4040109"/>
            <a:ext cx="484632" cy="580971"/>
          </a:xfrm>
          <a:prstGeom prst="downArrow">
            <a:avLst/>
          </a:prstGeom>
          <a:solidFill>
            <a:srgbClr val="A4CA3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b" anchorCtr="0" forceAA="0" compatLnSpc="1">
            <a:prstTxWarp prst="textNoShape">
              <a:avLst/>
            </a:prstTxWarp>
            <a:noAutofit/>
          </a:bodyPr>
          <a:lstStyle/>
          <a:p>
            <a:pPr algn="ctr" defTabSz="931927" fontAlgn="base">
              <a:lnSpc>
                <a:spcPct val="90000"/>
              </a:lnSpc>
              <a:spcBef>
                <a:spcPct val="0"/>
              </a:spcBef>
              <a:spcAft>
                <a:spcPct val="0"/>
              </a:spcAft>
            </a:pPr>
            <a:endParaRPr lang="en-US" sz="1600" i="1" dirty="0">
              <a:gradFill>
                <a:gsLst>
                  <a:gs pos="0">
                    <a:srgbClr val="3F3F3F"/>
                  </a:gs>
                  <a:gs pos="100000">
                    <a:srgbClr val="3F3F3F"/>
                  </a:gs>
                </a:gsLst>
                <a:lin ang="5400000" scaled="0"/>
              </a:gradFill>
              <a:ea typeface="Segoe UI" pitchFamily="34" charset="0"/>
              <a:cs typeface="Segoe UI" pitchFamily="34" charset="0"/>
            </a:endParaRPr>
          </a:p>
        </p:txBody>
      </p:sp>
      <p:sp>
        <p:nvSpPr>
          <p:cNvPr id="23" name="Down Arrow 22"/>
          <p:cNvSpPr/>
          <p:nvPr/>
        </p:nvSpPr>
        <p:spPr bwMode="auto">
          <a:xfrm>
            <a:off x="10726497" y="4045343"/>
            <a:ext cx="484632" cy="580971"/>
          </a:xfrm>
          <a:prstGeom prst="down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b" anchorCtr="0" forceAA="0" compatLnSpc="1">
            <a:prstTxWarp prst="textNoShape">
              <a:avLst/>
            </a:prstTxWarp>
            <a:noAutofit/>
          </a:bodyPr>
          <a:lstStyle/>
          <a:p>
            <a:pPr algn="ctr" defTabSz="931927" fontAlgn="base">
              <a:lnSpc>
                <a:spcPct val="90000"/>
              </a:lnSpc>
              <a:spcBef>
                <a:spcPct val="0"/>
              </a:spcBef>
              <a:spcAft>
                <a:spcPct val="0"/>
              </a:spcAft>
            </a:pPr>
            <a:endParaRPr lang="en-US" sz="1600" i="1" dirty="0">
              <a:gradFill>
                <a:gsLst>
                  <a:gs pos="0">
                    <a:srgbClr val="3F3F3F"/>
                  </a:gs>
                  <a:gs pos="100000">
                    <a:srgbClr val="3F3F3F"/>
                  </a:gs>
                </a:gsLst>
                <a:lin ang="5400000" scaled="0"/>
              </a:gradFill>
              <a:ea typeface="Segoe UI" pitchFamily="34" charset="0"/>
              <a:cs typeface="Segoe UI" pitchFamily="34" charset="0"/>
            </a:endParaRPr>
          </a:p>
        </p:txBody>
      </p:sp>
      <p:sp>
        <p:nvSpPr>
          <p:cNvPr id="24" name="Rectangle 23"/>
          <p:cNvSpPr/>
          <p:nvPr/>
        </p:nvSpPr>
        <p:spPr bwMode="auto">
          <a:xfrm>
            <a:off x="5890479" y="3093562"/>
            <a:ext cx="1947424" cy="1153478"/>
          </a:xfrm>
          <a:prstGeom prst="rect">
            <a:avLst/>
          </a:prstGeom>
          <a:solidFill>
            <a:srgbClr val="B4009E"/>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25" name="Rectangle 24"/>
          <p:cNvSpPr/>
          <p:nvPr/>
        </p:nvSpPr>
        <p:spPr bwMode="auto">
          <a:xfrm>
            <a:off x="7948549" y="3093562"/>
            <a:ext cx="1947424" cy="1153478"/>
          </a:xfrm>
          <a:prstGeom prst="rect">
            <a:avLst/>
          </a:prstGeom>
          <a:solidFill>
            <a:srgbClr val="A4CA39"/>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26" name="Rectangle 25"/>
          <p:cNvSpPr/>
          <p:nvPr/>
        </p:nvSpPr>
        <p:spPr bwMode="auto">
          <a:xfrm>
            <a:off x="10000748" y="3093562"/>
            <a:ext cx="1947424" cy="1153478"/>
          </a:xfrm>
          <a:prstGeom prst="rect">
            <a:avLst/>
          </a:prstGeom>
          <a:solidFill>
            <a:srgbClr val="00B0F0"/>
          </a:solidFill>
          <a:ln w="25400" cap="flat" cmpd="sng" algn="ctr">
            <a:noFill/>
            <a:prstDash val="solid"/>
            <a:headEnd type="none" w="med" len="med"/>
            <a:tailEnd type="none" w="med" len="med"/>
          </a:ln>
          <a:effectLst/>
        </p:spPr>
        <p:txBody>
          <a:bodyPr vert="horz" wrap="square" lIns="182773" tIns="0" rIns="91383" bIns="0" numCol="1" rtlCol="0" anchor="ctr" anchorCtr="0" compatLnSpc="1">
            <a:prstTxWarp prst="textNoShape">
              <a:avLst/>
            </a:prstTxWarp>
          </a:bodyPr>
          <a:lstStyle/>
          <a:p>
            <a:pPr defTabSz="913566" fontAlgn="base">
              <a:lnSpc>
                <a:spcPct val="90000"/>
              </a:lnSpc>
              <a:spcBef>
                <a:spcPct val="0"/>
              </a:spcBef>
              <a:spcAft>
                <a:spcPct val="0"/>
              </a:spcAft>
            </a:pPr>
            <a:endParaRPr lang="en-US" sz="1200" b="1" kern="0" spc="-50" dirty="0">
              <a:gradFill>
                <a:gsLst>
                  <a:gs pos="0">
                    <a:srgbClr val="FFFFFF"/>
                  </a:gs>
                  <a:gs pos="100000">
                    <a:srgbClr val="FFFFFF"/>
                  </a:gs>
                </a:gsLst>
                <a:lin ang="16200000" scaled="0"/>
              </a:gradFill>
              <a:latin typeface="Segoe UI Light"/>
            </a:endParaRPr>
          </a:p>
        </p:txBody>
      </p:sp>
      <p:sp>
        <p:nvSpPr>
          <p:cNvPr id="27" name="Rectangle 26"/>
          <p:cNvSpPr/>
          <p:nvPr/>
        </p:nvSpPr>
        <p:spPr>
          <a:xfrm>
            <a:off x="6010313" y="3406811"/>
            <a:ext cx="1696473" cy="600839"/>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NZ" dirty="0">
                <a:solidFill>
                  <a:srgbClr val="FFFFFF"/>
                </a:solidFill>
                <a:ea typeface="Segoe UI" pitchFamily="34" charset="0"/>
                <a:cs typeface="Segoe UI" pitchFamily="34" charset="0"/>
              </a:rPr>
              <a:t>IOS </a:t>
            </a:r>
          </a:p>
          <a:p>
            <a:pPr algn="ctr" defTabSz="931927" fontAlgn="base">
              <a:lnSpc>
                <a:spcPct val="90000"/>
              </a:lnSpc>
              <a:spcBef>
                <a:spcPct val="0"/>
              </a:spcBef>
              <a:spcAft>
                <a:spcPct val="0"/>
              </a:spcAft>
            </a:pPr>
            <a:r>
              <a:rPr lang="en-NZ" dirty="0">
                <a:solidFill>
                  <a:srgbClr val="FFFFFF"/>
                </a:solidFill>
                <a:ea typeface="Segoe UI" pitchFamily="34" charset="0"/>
                <a:cs typeface="Segoe UI" pitchFamily="34" charset="0"/>
              </a:rPr>
              <a:t>C# UI</a:t>
            </a:r>
          </a:p>
        </p:txBody>
      </p:sp>
      <p:sp>
        <p:nvSpPr>
          <p:cNvPr id="28" name="Rectangle 27"/>
          <p:cNvSpPr/>
          <p:nvPr/>
        </p:nvSpPr>
        <p:spPr>
          <a:xfrm>
            <a:off x="8053746" y="3398356"/>
            <a:ext cx="1696473" cy="600839"/>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NZ" dirty="0">
                <a:solidFill>
                  <a:srgbClr val="FFFFFF"/>
                </a:solidFill>
                <a:ea typeface="Segoe UI" pitchFamily="34" charset="0"/>
                <a:cs typeface="Segoe UI" pitchFamily="34" charset="0"/>
              </a:rPr>
              <a:t>Android</a:t>
            </a:r>
          </a:p>
          <a:p>
            <a:pPr algn="ctr" defTabSz="931927" fontAlgn="base">
              <a:lnSpc>
                <a:spcPct val="90000"/>
              </a:lnSpc>
              <a:spcBef>
                <a:spcPct val="0"/>
              </a:spcBef>
              <a:spcAft>
                <a:spcPct val="0"/>
              </a:spcAft>
            </a:pPr>
            <a:r>
              <a:rPr lang="en-NZ" dirty="0">
                <a:solidFill>
                  <a:srgbClr val="FFFFFF"/>
                </a:solidFill>
                <a:ea typeface="Segoe UI" pitchFamily="34" charset="0"/>
                <a:cs typeface="Segoe UI" pitchFamily="34" charset="0"/>
              </a:rPr>
              <a:t>C# UI</a:t>
            </a:r>
          </a:p>
        </p:txBody>
      </p:sp>
      <p:sp>
        <p:nvSpPr>
          <p:cNvPr id="29" name="Rectangle 28"/>
          <p:cNvSpPr/>
          <p:nvPr/>
        </p:nvSpPr>
        <p:spPr>
          <a:xfrm>
            <a:off x="10123486" y="3269480"/>
            <a:ext cx="1696473" cy="600839"/>
          </a:xfrm>
          <a:prstGeom prst="rect">
            <a:avLst/>
          </a:prstGeom>
        </p:spPr>
        <p:txBody>
          <a:bodyPr wrap="square" lIns="91387" tIns="45693" rIns="91387" bIns="45693">
            <a:spAutoFit/>
          </a:bodyPr>
          <a:lstStyle/>
          <a:p>
            <a:pPr algn="ctr" defTabSz="931927" fontAlgn="base">
              <a:lnSpc>
                <a:spcPct val="90000"/>
              </a:lnSpc>
              <a:spcBef>
                <a:spcPct val="0"/>
              </a:spcBef>
              <a:spcAft>
                <a:spcPct val="0"/>
              </a:spcAft>
            </a:pPr>
            <a:r>
              <a:rPr lang="en-NZ" dirty="0">
                <a:solidFill>
                  <a:srgbClr val="FFFFFF"/>
                </a:solidFill>
                <a:ea typeface="Segoe UI" pitchFamily="34" charset="0"/>
                <a:cs typeface="Segoe UI" pitchFamily="34" charset="0"/>
              </a:rPr>
              <a:t>Windows</a:t>
            </a:r>
          </a:p>
          <a:p>
            <a:pPr algn="ctr" defTabSz="931927" fontAlgn="base">
              <a:lnSpc>
                <a:spcPct val="90000"/>
              </a:lnSpc>
              <a:spcBef>
                <a:spcPct val="0"/>
              </a:spcBef>
              <a:spcAft>
                <a:spcPct val="0"/>
              </a:spcAft>
            </a:pPr>
            <a:r>
              <a:rPr lang="en-NZ" dirty="0">
                <a:solidFill>
                  <a:srgbClr val="FFFFFF"/>
                </a:solidFill>
                <a:ea typeface="Segoe UI" pitchFamily="34" charset="0"/>
                <a:cs typeface="Segoe UI" pitchFamily="34" charset="0"/>
              </a:rPr>
              <a:t>C# UI</a:t>
            </a:r>
          </a:p>
        </p:txBody>
      </p:sp>
    </p:spTree>
    <p:extLst>
      <p:ext uri="{BB962C8B-B14F-4D97-AF65-F5344CB8AC3E}">
        <p14:creationId xmlns:p14="http://schemas.microsoft.com/office/powerpoint/2010/main" val="2165779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214835" y="296903"/>
            <a:ext cx="5302391" cy="940855"/>
          </a:xfrm>
        </p:spPr>
        <p:txBody>
          <a:bodyPr/>
          <a:lstStyle/>
          <a:p>
            <a:r>
              <a:rPr lang="en-NZ" sz="4000" dirty="0" smtClean="0">
                <a:solidFill>
                  <a:schemeClr val="bg2"/>
                </a:solidFill>
              </a:rPr>
              <a:t>TechEd Session App</a:t>
            </a:r>
            <a:endParaRPr lang="en-US" sz="4000" dirty="0">
              <a:solidFill>
                <a:schemeClr val="bg2"/>
              </a:solidFill>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786" y="847618"/>
            <a:ext cx="3084654" cy="4935447"/>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1384212486"/>
              </p:ext>
            </p:extLst>
          </p:nvPr>
        </p:nvGraphicFramePr>
        <p:xfrm>
          <a:off x="541038" y="1514989"/>
          <a:ext cx="6810174" cy="3600707"/>
        </p:xfrm>
        <a:graphic>
          <a:graphicData uri="http://schemas.openxmlformats.org/presentationml/2006/ole">
            <mc:AlternateContent xmlns:mc="http://schemas.openxmlformats.org/markup-compatibility/2006">
              <mc:Choice xmlns:v="urn:schemas-microsoft-com:vml" Requires="v">
                <p:oleObj spid="_x0000_s8196" r:id="rId5" imgW="24329880" imgH="12863160" progId="">
                  <p:embed/>
                </p:oleObj>
              </mc:Choice>
              <mc:Fallback>
                <p:oleObj r:id="rId5" imgW="24329880" imgH="12863160" progId="">
                  <p:embed/>
                  <p:pic>
                    <p:nvPicPr>
                      <p:cNvPr id="0" name=""/>
                      <p:cNvPicPr/>
                      <p:nvPr/>
                    </p:nvPicPr>
                    <p:blipFill>
                      <a:blip r:embed="rId6"/>
                      <a:stretch>
                        <a:fillRect/>
                      </a:stretch>
                    </p:blipFill>
                    <p:spPr>
                      <a:xfrm>
                        <a:off x="541038" y="1514989"/>
                        <a:ext cx="6810174" cy="3600707"/>
                      </a:xfrm>
                      <a:prstGeom prst="rect">
                        <a:avLst/>
                      </a:prstGeom>
                    </p:spPr>
                  </p:pic>
                </p:oleObj>
              </mc:Fallback>
            </mc:AlternateContent>
          </a:graphicData>
        </a:graphic>
      </p:graphicFrame>
    </p:spTree>
    <p:extLst>
      <p:ext uri="{BB962C8B-B14F-4D97-AF65-F5344CB8AC3E}">
        <p14:creationId xmlns:p14="http://schemas.microsoft.com/office/powerpoint/2010/main" val="2841967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Demo</a:t>
            </a:r>
            <a:endParaRPr lang="en-NZ" dirty="0"/>
          </a:p>
        </p:txBody>
      </p:sp>
      <p:sp>
        <p:nvSpPr>
          <p:cNvPr id="3" name="Text Placeholder 2"/>
          <p:cNvSpPr>
            <a:spLocks noGrp="1"/>
          </p:cNvSpPr>
          <p:nvPr>
            <p:ph type="body" sz="quarter" idx="12"/>
          </p:nvPr>
        </p:nvSpPr>
        <p:spPr/>
        <p:txBody>
          <a:bodyPr/>
          <a:lstStyle/>
          <a:p>
            <a:r>
              <a:rPr lang="en-NZ" dirty="0" smtClean="0"/>
              <a:t>End-to-end Demo </a:t>
            </a:r>
            <a:endParaRPr lang="en-NZ" dirty="0"/>
          </a:p>
        </p:txBody>
      </p:sp>
    </p:spTree>
    <p:extLst>
      <p:ext uri="{BB962C8B-B14F-4D97-AF65-F5344CB8AC3E}">
        <p14:creationId xmlns:p14="http://schemas.microsoft.com/office/powerpoint/2010/main" val="4030187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6066" y="1827563"/>
            <a:ext cx="9496742" cy="3179607"/>
          </a:xfrm>
        </p:spPr>
        <p:txBody>
          <a:bodyPr/>
          <a:lstStyle/>
          <a:p>
            <a:pPr algn="ctr"/>
            <a:r>
              <a:rPr lang="en-NZ" dirty="0"/>
              <a:t>You can leverage the functionality of Office 365 on mobile devices by using the API, Xamarin and Azure Identity</a:t>
            </a:r>
          </a:p>
        </p:txBody>
      </p:sp>
    </p:spTree>
    <p:extLst>
      <p:ext uri="{BB962C8B-B14F-4D97-AF65-F5344CB8AC3E}">
        <p14:creationId xmlns:p14="http://schemas.microsoft.com/office/powerpoint/2010/main" val="1226659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000" dirty="0" smtClean="0"/>
              <a:t>O365 provisioning is limited</a:t>
            </a:r>
            <a:endParaRPr lang="en-NZ" sz="4000" dirty="0"/>
          </a:p>
        </p:txBody>
      </p:sp>
      <p:pic>
        <p:nvPicPr>
          <p:cNvPr id="5" name="Picture 4"/>
          <p:cNvPicPr>
            <a:picLocks noChangeAspect="1"/>
          </p:cNvPicPr>
          <p:nvPr/>
        </p:nvPicPr>
        <p:blipFill>
          <a:blip r:embed="rId3"/>
          <a:stretch>
            <a:fillRect/>
          </a:stretch>
        </p:blipFill>
        <p:spPr>
          <a:xfrm>
            <a:off x="2215742" y="4248697"/>
            <a:ext cx="3167662" cy="1785797"/>
          </a:xfrm>
          <a:prstGeom prst="rect">
            <a:avLst/>
          </a:prstGeom>
        </p:spPr>
      </p:pic>
      <p:sp>
        <p:nvSpPr>
          <p:cNvPr id="15" name="TextBox 14"/>
          <p:cNvSpPr txBox="1"/>
          <p:nvPr/>
        </p:nvSpPr>
        <p:spPr>
          <a:xfrm>
            <a:off x="2566245" y="4540827"/>
            <a:ext cx="2568855" cy="1071062"/>
          </a:xfrm>
          <a:prstGeom prst="rect">
            <a:avLst/>
          </a:prstGeom>
          <a:noFill/>
        </p:spPr>
        <p:txBody>
          <a:bodyPr wrap="square" lIns="182773" tIns="146218" rIns="182773" bIns="146218" rtlCol="0">
            <a:spAutoFit/>
          </a:bodyPr>
          <a:lstStyle/>
          <a:p>
            <a:pPr algn="ctr">
              <a:lnSpc>
                <a:spcPct val="90000"/>
              </a:lnSpc>
              <a:spcAft>
                <a:spcPts val="600"/>
              </a:spcAft>
            </a:pPr>
            <a:r>
              <a:rPr lang="en-NZ" sz="2800" dirty="0">
                <a:gradFill>
                  <a:gsLst>
                    <a:gs pos="2917">
                      <a:srgbClr val="FFFFFF"/>
                    </a:gs>
                    <a:gs pos="30000">
                      <a:srgbClr val="FFFFFF"/>
                    </a:gs>
                  </a:gsLst>
                  <a:lin ang="5400000" scaled="0"/>
                </a:gradFill>
              </a:rPr>
              <a:t>Custom domains</a:t>
            </a:r>
          </a:p>
        </p:txBody>
      </p:sp>
      <p:pic>
        <p:nvPicPr>
          <p:cNvPr id="22" name="Picture 21"/>
          <p:cNvPicPr>
            <a:picLocks noChangeAspect="1"/>
          </p:cNvPicPr>
          <p:nvPr/>
        </p:nvPicPr>
        <p:blipFill>
          <a:blip r:embed="rId3"/>
          <a:stretch>
            <a:fillRect/>
          </a:stretch>
        </p:blipFill>
        <p:spPr>
          <a:xfrm>
            <a:off x="7025406" y="4264672"/>
            <a:ext cx="3139336" cy="1769828"/>
          </a:xfrm>
          <a:prstGeom prst="rect">
            <a:avLst/>
          </a:prstGeom>
        </p:spPr>
      </p:pic>
      <p:sp>
        <p:nvSpPr>
          <p:cNvPr id="23" name="TextBox 22"/>
          <p:cNvSpPr txBox="1"/>
          <p:nvPr/>
        </p:nvSpPr>
        <p:spPr>
          <a:xfrm>
            <a:off x="7259847" y="4373856"/>
            <a:ext cx="2670463" cy="1203406"/>
          </a:xfrm>
          <a:prstGeom prst="rect">
            <a:avLst/>
          </a:prstGeom>
          <a:noFill/>
        </p:spPr>
        <p:txBody>
          <a:bodyPr wrap="square" lIns="182773" tIns="146218" rIns="182773" bIns="146218" rtlCol="0">
            <a:spAutoFit/>
          </a:bodyPr>
          <a:lstStyle/>
          <a:p>
            <a:pPr>
              <a:lnSpc>
                <a:spcPct val="90000"/>
              </a:lnSpc>
              <a:spcAft>
                <a:spcPts val="600"/>
              </a:spcAft>
            </a:pPr>
            <a:endParaRPr lang="en-US" sz="400" dirty="0"/>
          </a:p>
          <a:p>
            <a:pPr algn="ctr">
              <a:lnSpc>
                <a:spcPct val="90000"/>
              </a:lnSpc>
              <a:spcAft>
                <a:spcPts val="600"/>
              </a:spcAft>
            </a:pPr>
            <a:r>
              <a:rPr lang="en-US" sz="2800" dirty="0"/>
              <a:t>Global Administrators</a:t>
            </a:r>
            <a:endParaRPr lang="en-NZ" sz="2800" dirty="0">
              <a:gradFill>
                <a:gsLst>
                  <a:gs pos="2917">
                    <a:srgbClr val="FFFFFF"/>
                  </a:gs>
                  <a:gs pos="30000">
                    <a:srgbClr val="FFFFFF"/>
                  </a:gs>
                </a:gsLst>
                <a:lin ang="5400000" scaled="0"/>
              </a:gradFill>
            </a:endParaRPr>
          </a:p>
        </p:txBody>
      </p:sp>
      <p:pic>
        <p:nvPicPr>
          <p:cNvPr id="24" name="Picture 23"/>
          <p:cNvPicPr>
            <a:picLocks noChangeAspect="1"/>
          </p:cNvPicPr>
          <p:nvPr/>
        </p:nvPicPr>
        <p:blipFill>
          <a:blip r:embed="rId3"/>
          <a:stretch>
            <a:fillRect/>
          </a:stretch>
        </p:blipFill>
        <p:spPr>
          <a:xfrm>
            <a:off x="2215742" y="1668293"/>
            <a:ext cx="3167662" cy="1785797"/>
          </a:xfrm>
          <a:prstGeom prst="rect">
            <a:avLst/>
          </a:prstGeom>
        </p:spPr>
      </p:pic>
      <p:sp>
        <p:nvSpPr>
          <p:cNvPr id="25" name="TextBox 24"/>
          <p:cNvSpPr txBox="1"/>
          <p:nvPr/>
        </p:nvSpPr>
        <p:spPr>
          <a:xfrm>
            <a:off x="2566245" y="2219553"/>
            <a:ext cx="2568855" cy="683264"/>
          </a:xfrm>
          <a:prstGeom prst="rect">
            <a:avLst/>
          </a:prstGeom>
          <a:noFill/>
        </p:spPr>
        <p:txBody>
          <a:bodyPr wrap="square" lIns="182773" tIns="146218" rIns="182773" bIns="146218" rtlCol="0">
            <a:spAutoFit/>
          </a:bodyPr>
          <a:lstStyle/>
          <a:p>
            <a:pPr algn="ctr">
              <a:lnSpc>
                <a:spcPct val="90000"/>
              </a:lnSpc>
              <a:spcAft>
                <a:spcPts val="600"/>
              </a:spcAft>
            </a:pPr>
            <a:r>
              <a:rPr lang="en-NZ" sz="2800" dirty="0">
                <a:gradFill>
                  <a:gsLst>
                    <a:gs pos="2917">
                      <a:srgbClr val="FFFFFF"/>
                    </a:gs>
                    <a:gs pos="30000">
                      <a:srgbClr val="FFFFFF"/>
                    </a:gs>
                  </a:gsLst>
                  <a:lin ang="5400000" scaled="0"/>
                </a:gradFill>
              </a:rPr>
              <a:t>Users</a:t>
            </a:r>
          </a:p>
        </p:txBody>
      </p:sp>
      <p:pic>
        <p:nvPicPr>
          <p:cNvPr id="26" name="Picture 25"/>
          <p:cNvPicPr>
            <a:picLocks noChangeAspect="1"/>
          </p:cNvPicPr>
          <p:nvPr/>
        </p:nvPicPr>
        <p:blipFill>
          <a:blip r:embed="rId3"/>
          <a:stretch>
            <a:fillRect/>
          </a:stretch>
        </p:blipFill>
        <p:spPr>
          <a:xfrm>
            <a:off x="7025406" y="1684256"/>
            <a:ext cx="3139336" cy="1769828"/>
          </a:xfrm>
          <a:prstGeom prst="rect">
            <a:avLst/>
          </a:prstGeom>
        </p:spPr>
      </p:pic>
      <p:sp>
        <p:nvSpPr>
          <p:cNvPr id="27" name="TextBox 26"/>
          <p:cNvSpPr txBox="1"/>
          <p:nvPr/>
        </p:nvSpPr>
        <p:spPr>
          <a:xfrm>
            <a:off x="7259847" y="2087209"/>
            <a:ext cx="2670463" cy="815608"/>
          </a:xfrm>
          <a:prstGeom prst="rect">
            <a:avLst/>
          </a:prstGeom>
          <a:noFill/>
        </p:spPr>
        <p:txBody>
          <a:bodyPr wrap="square" lIns="182773" tIns="146218" rIns="182773" bIns="146218" rtlCol="0">
            <a:spAutoFit/>
          </a:bodyPr>
          <a:lstStyle/>
          <a:p>
            <a:pPr>
              <a:lnSpc>
                <a:spcPct val="90000"/>
              </a:lnSpc>
              <a:spcAft>
                <a:spcPts val="600"/>
              </a:spcAft>
            </a:pPr>
            <a:endParaRPr lang="en-US" sz="400" dirty="0"/>
          </a:p>
          <a:p>
            <a:pPr algn="ctr">
              <a:lnSpc>
                <a:spcPct val="90000"/>
              </a:lnSpc>
              <a:spcAft>
                <a:spcPts val="600"/>
              </a:spcAft>
            </a:pPr>
            <a:r>
              <a:rPr lang="en-US" sz="2800" dirty="0"/>
              <a:t>Groups</a:t>
            </a:r>
            <a:endParaRPr lang="en-NZ" sz="2800" dirty="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594698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5" y="1214478"/>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75" y="1395987"/>
            <a:ext cx="11790169" cy="2813078"/>
          </a:xfrm>
          <a:prstGeom prst="rect">
            <a:avLst/>
          </a:prstGeom>
        </p:spPr>
        <p:txBody>
          <a:bodyPr wrap="square" lIns="91387" tIns="45693" rIns="91387" bIns="45693">
            <a:spAutoFit/>
          </a:bodyPr>
          <a:lstStyle/>
          <a:p>
            <a:pPr marL="571166" indent="-571166">
              <a:lnSpc>
                <a:spcPct val="90000"/>
              </a:lnSpc>
              <a:spcBef>
                <a:spcPct val="20000"/>
              </a:spcBef>
              <a:buSzPct val="105000"/>
              <a:buBlip>
                <a:blip r:embed="rId3"/>
              </a:buBlip>
            </a:pPr>
            <a:r>
              <a:rPr lang="en-NZ" sz="2800" dirty="0"/>
              <a:t>WIN313 </a:t>
            </a:r>
            <a:r>
              <a:rPr lang="en-US" sz="2800" b="1" dirty="0"/>
              <a:t>Building cross-platform mobile apps using Microsoft technologies and Xamarin </a:t>
            </a:r>
          </a:p>
          <a:p>
            <a:pPr marL="571166" indent="-571166">
              <a:lnSpc>
                <a:spcPct val="90000"/>
              </a:lnSpc>
              <a:spcBef>
                <a:spcPct val="20000"/>
              </a:spcBef>
              <a:buSzPct val="105000"/>
              <a:buBlip>
                <a:blip r:embed="rId3"/>
              </a:buBlip>
            </a:pPr>
            <a:r>
              <a:rPr lang="en-NZ" sz="2800" dirty="0"/>
              <a:t>PCIT208 </a:t>
            </a:r>
            <a:r>
              <a:rPr lang="en-US" sz="2800" b="1" dirty="0"/>
              <a:t>Azure Active Directory - Identity Management in the Cloud</a:t>
            </a:r>
            <a:endParaRPr lang="en-NZ" sz="2800" dirty="0"/>
          </a:p>
          <a:p>
            <a:pPr marL="571166" indent="-571166">
              <a:lnSpc>
                <a:spcPct val="90000"/>
              </a:lnSpc>
              <a:spcBef>
                <a:spcPct val="20000"/>
              </a:spcBef>
              <a:buSzPct val="105000"/>
              <a:buBlip>
                <a:blip r:embed="rId3"/>
              </a:buBlip>
            </a:pPr>
            <a:endParaRPr lang="en-NZ" sz="2800" dirty="0"/>
          </a:p>
          <a:p>
            <a:pPr marL="571166" indent="-571166">
              <a:lnSpc>
                <a:spcPct val="90000"/>
              </a:lnSpc>
              <a:spcBef>
                <a:spcPct val="20000"/>
              </a:spcBef>
              <a:buSzPct val="105000"/>
              <a:buBlip>
                <a:blip r:embed="rId3"/>
              </a:buBlip>
            </a:pPr>
            <a:endParaRPr lang="en-US" sz="3600" dirty="0">
              <a:gradFill>
                <a:gsLst>
                  <a:gs pos="1250">
                    <a:srgbClr val="FFFFFF"/>
                  </a:gs>
                  <a:gs pos="100000">
                    <a:srgbClr val="FFFFFF"/>
                  </a:gs>
                </a:gsLst>
                <a:lin ang="5400000" scaled="0"/>
              </a:gradFill>
              <a:latin typeface="Segoe UI Light"/>
            </a:endParaRPr>
          </a:p>
        </p:txBody>
      </p:sp>
      <p:sp>
        <p:nvSpPr>
          <p:cNvPr id="12" name="Rectangle 11"/>
          <p:cNvSpPr/>
          <p:nvPr/>
        </p:nvSpPr>
        <p:spPr bwMode="invGray">
          <a:xfrm>
            <a:off x="323000" y="4209071"/>
            <a:ext cx="11790169" cy="590931"/>
          </a:xfrm>
          <a:prstGeom prst="rect">
            <a:avLst/>
          </a:prstGeom>
        </p:spPr>
        <p:txBody>
          <a:bodyPr wrap="square" lIns="91387" tIns="45693" rIns="91387" bIns="45693">
            <a:spAutoFit/>
          </a:bodyPr>
          <a:lstStyle/>
          <a:p>
            <a:pPr marL="571166" indent="-571166">
              <a:lnSpc>
                <a:spcPct val="90000"/>
              </a:lnSpc>
              <a:spcBef>
                <a:spcPct val="20000"/>
              </a:spcBef>
              <a:buSzPct val="105000"/>
              <a:buBlip>
                <a:blip r:embed="rId3"/>
              </a:buBlip>
            </a:pPr>
            <a:r>
              <a:rPr lang="en-US" sz="3600" dirty="0">
                <a:gradFill>
                  <a:gsLst>
                    <a:gs pos="1250">
                      <a:srgbClr val="FFFFFF"/>
                    </a:gs>
                    <a:gs pos="100000">
                      <a:srgbClr val="FFFFFF"/>
                    </a:gs>
                  </a:gsLst>
                  <a:lin ang="5400000" scaled="0"/>
                </a:gradFill>
                <a:latin typeface="Segoe UI Light"/>
              </a:rPr>
              <a:t>Find Us Afterwards At... Closing drinks</a:t>
            </a:r>
          </a:p>
        </p:txBody>
      </p:sp>
      <p:sp useBgFill="1">
        <p:nvSpPr>
          <p:cNvPr id="11" name="Freeform 10"/>
          <p:cNvSpPr/>
          <p:nvPr/>
        </p:nvSpPr>
        <p:spPr bwMode="auto">
          <a:xfrm>
            <a:off x="5"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38346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NZ" dirty="0" smtClean="0"/>
              <a:t>Resources</a:t>
            </a:r>
            <a:endParaRPr lang="en-NZ" dirty="0"/>
          </a:p>
        </p:txBody>
      </p:sp>
      <p:sp>
        <p:nvSpPr>
          <p:cNvPr id="4" name="Text Placeholder 3"/>
          <p:cNvSpPr>
            <a:spLocks noGrp="1"/>
          </p:cNvSpPr>
          <p:nvPr>
            <p:ph type="body" sz="quarter" idx="10"/>
          </p:nvPr>
        </p:nvSpPr>
        <p:spPr>
          <a:xfrm>
            <a:off x="274638" y="1212851"/>
            <a:ext cx="11887200" cy="5983104"/>
          </a:xfrm>
        </p:spPr>
        <p:txBody>
          <a:bodyPr/>
          <a:lstStyle/>
          <a:p>
            <a:endParaRPr lang="en-NZ" sz="2400" u="sng" dirty="0">
              <a:latin typeface="+mn-lt"/>
            </a:endParaRPr>
          </a:p>
          <a:p>
            <a:r>
              <a:rPr lang="en-NZ" sz="2400" b="1" dirty="0">
                <a:latin typeface="+mn-lt"/>
              </a:rPr>
              <a:t>Office 365 Dev Centre APIs Preview </a:t>
            </a:r>
            <a:r>
              <a:rPr lang="en-NZ" sz="2400" dirty="0" smtClean="0">
                <a:latin typeface="+mn-lt"/>
              </a:rPr>
              <a:t>– </a:t>
            </a:r>
            <a:r>
              <a:rPr lang="en-NZ" sz="2400" u="sng" dirty="0" smtClean="0">
                <a:latin typeface="+mn-lt"/>
              </a:rPr>
              <a:t>http://dev.office.com</a:t>
            </a:r>
          </a:p>
          <a:p>
            <a:endParaRPr lang="en-NZ" sz="2400" u="sng" dirty="0">
              <a:latin typeface="+mn-lt"/>
            </a:endParaRPr>
          </a:p>
          <a:p>
            <a:r>
              <a:rPr lang="en-NZ" sz="2400" b="1" dirty="0">
                <a:latin typeface="+mn-lt"/>
              </a:rPr>
              <a:t>Office 365 </a:t>
            </a:r>
            <a:r>
              <a:rPr lang="en-NZ" sz="2400" b="1" dirty="0" smtClean="0">
                <a:latin typeface="+mn-lt"/>
              </a:rPr>
              <a:t>Tools Preview </a:t>
            </a:r>
            <a:r>
              <a:rPr lang="en-NZ" sz="2400" dirty="0">
                <a:latin typeface="+mn-lt"/>
              </a:rPr>
              <a:t>- </a:t>
            </a:r>
            <a:r>
              <a:rPr lang="en-NZ" sz="2400" u="sng" dirty="0">
                <a:latin typeface="+mn-lt"/>
              </a:rPr>
              <a:t>http://aka.ms/office365apitoolspreview</a:t>
            </a:r>
          </a:p>
          <a:p>
            <a:endParaRPr lang="en-NZ" sz="2400" dirty="0">
              <a:latin typeface="+mn-lt"/>
            </a:endParaRPr>
          </a:p>
          <a:p>
            <a:r>
              <a:rPr lang="en-US" sz="2400" b="1" dirty="0" smtClean="0">
                <a:latin typeface="+mn-lt"/>
              </a:rPr>
              <a:t>MVA </a:t>
            </a:r>
            <a:r>
              <a:rPr lang="en-US" sz="2400" b="1" dirty="0">
                <a:latin typeface="+mn-lt"/>
              </a:rPr>
              <a:t>- Introduction to Office 365 Development training </a:t>
            </a:r>
            <a:r>
              <a:rPr lang="en-NZ" sz="2400" dirty="0">
                <a:latin typeface="+mn-lt"/>
              </a:rPr>
              <a:t>- </a:t>
            </a:r>
            <a:r>
              <a:rPr lang="en-NZ" sz="2400" u="sng" dirty="0">
                <a:latin typeface="+mn-lt"/>
              </a:rPr>
              <a:t>http://blogs.office.com/2014/08/25/introduction-office-365-development-training-available-demand-microsoft-virtual-academy-free/</a:t>
            </a:r>
          </a:p>
          <a:p>
            <a:endParaRPr lang="en-NZ" sz="2400" dirty="0">
              <a:latin typeface="+mn-lt"/>
            </a:endParaRPr>
          </a:p>
          <a:p>
            <a:r>
              <a:rPr lang="en-NZ" sz="2400" b="1" dirty="0" smtClean="0"/>
              <a:t>Getting </a:t>
            </a:r>
            <a:r>
              <a:rPr lang="en-NZ" sz="2400" b="1" dirty="0"/>
              <a:t>started with Xamarin</a:t>
            </a:r>
            <a:r>
              <a:rPr lang="en-NZ" sz="2400" b="1" dirty="0" smtClean="0"/>
              <a:t> </a:t>
            </a:r>
            <a:r>
              <a:rPr lang="en-NZ" sz="2400" dirty="0">
                <a:latin typeface="+mn-lt"/>
              </a:rPr>
              <a:t>- http://</a:t>
            </a:r>
            <a:r>
              <a:rPr lang="en-NZ" sz="2400" dirty="0" smtClean="0">
                <a:latin typeface="+mn-lt"/>
              </a:rPr>
              <a:t>developer.xamarin.com/guides/cross-platform/getting_started/</a:t>
            </a:r>
          </a:p>
          <a:p>
            <a:endParaRPr lang="en-NZ" sz="2400" u="sng" dirty="0">
              <a:latin typeface="+mn-lt"/>
            </a:endParaRPr>
          </a:p>
          <a:p>
            <a:r>
              <a:rPr lang="en-NZ" sz="2400" b="1" dirty="0" smtClean="0">
                <a:latin typeface="+mn-lt"/>
              </a:rPr>
              <a:t>Xamarin university </a:t>
            </a:r>
            <a:r>
              <a:rPr lang="en-NZ" sz="2400" dirty="0">
                <a:latin typeface="+mn-lt"/>
              </a:rPr>
              <a:t>- http://xamarin.com/university</a:t>
            </a:r>
          </a:p>
          <a:p>
            <a:endParaRPr lang="en-NZ" sz="2400" dirty="0">
              <a:latin typeface="+mn-lt"/>
            </a:endParaRPr>
          </a:p>
          <a:p>
            <a:endParaRPr lang="en-NZ" sz="2400" u="sng" dirty="0">
              <a:latin typeface="+mn-lt"/>
            </a:endParaRPr>
          </a:p>
        </p:txBody>
      </p:sp>
    </p:spTree>
    <p:extLst>
      <p:ext uri="{BB962C8B-B14F-4D97-AF65-F5344CB8AC3E}">
        <p14:creationId xmlns:p14="http://schemas.microsoft.com/office/powerpoint/2010/main" val="1563107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bwMode="gray">
          <a:xfrm>
            <a:off x="1130844" y="1212862"/>
            <a:ext cx="2114778" cy="21147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4" rIns="91404" bIns="45704" rtlCol="0" anchor="ctr"/>
          <a:lstStyle/>
          <a:p>
            <a:pPr algn="ctr" defTabSz="931084"/>
            <a:endParaRPr lang="en-US" sz="1700" dirty="0">
              <a:solidFill>
                <a:srgbClr val="FFFFFF"/>
              </a:solidFill>
            </a:endParaRPr>
          </a:p>
        </p:txBody>
      </p:sp>
      <p:sp>
        <p:nvSpPr>
          <p:cNvPr id="18" name="Oval 17"/>
          <p:cNvSpPr/>
          <p:nvPr/>
        </p:nvSpPr>
        <p:spPr bwMode="gray">
          <a:xfrm>
            <a:off x="1496483" y="1578501"/>
            <a:ext cx="1383500" cy="13835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4" rIns="91404" bIns="45704" rtlCol="0" anchor="ctr"/>
          <a:lstStyle/>
          <a:p>
            <a:pPr algn="ctr" defTabSz="931084"/>
            <a:endParaRPr lang="en-US" sz="1700" dirty="0">
              <a:solidFill>
                <a:srgbClr val="FFFFFF"/>
              </a:solidFill>
            </a:endParaRPr>
          </a:p>
        </p:txBody>
      </p:sp>
      <p:pic>
        <p:nvPicPr>
          <p:cNvPr id="16" name="Picture 15"/>
          <p:cNvPicPr>
            <a:picLocks noChangeAspect="1"/>
          </p:cNvPicPr>
          <p:nvPr/>
        </p:nvPicPr>
        <p:blipFill>
          <a:blip r:embed="rId3">
            <a:duotone>
              <a:schemeClr val="accent2">
                <a:shade val="45000"/>
                <a:satMod val="135000"/>
              </a:schemeClr>
              <a:prstClr val="white"/>
            </a:duotone>
          </a:blip>
          <a:stretch>
            <a:fillRect/>
          </a:stretch>
        </p:blipFill>
        <p:spPr bwMode="gray">
          <a:xfrm>
            <a:off x="1640363" y="1887593"/>
            <a:ext cx="1084844" cy="67606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gray">
          <a:xfrm>
            <a:off x="232839" y="3475736"/>
            <a:ext cx="4157532" cy="1512842"/>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gray">
          <a:xfrm>
            <a:off x="293955" y="3111946"/>
            <a:ext cx="3634757" cy="1008406"/>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gray">
          <a:xfrm>
            <a:off x="293950" y="2276274"/>
            <a:ext cx="4117272" cy="1779138"/>
          </a:xfrm>
          <a:prstGeom prst="rect">
            <a:avLst/>
          </a:prstGeom>
        </p:spPr>
      </p:pic>
      <p:sp>
        <p:nvSpPr>
          <p:cNvPr id="23" name="TextBox 22"/>
          <p:cNvSpPr txBox="1"/>
          <p:nvPr/>
        </p:nvSpPr>
        <p:spPr>
          <a:xfrm>
            <a:off x="4662379" y="1033674"/>
            <a:ext cx="7079786" cy="5552079"/>
          </a:xfrm>
          <a:prstGeom prst="rect">
            <a:avLst/>
          </a:prstGeom>
          <a:noFill/>
        </p:spPr>
        <p:txBody>
          <a:bodyPr wrap="square" lIns="182709" tIns="146167" rIns="182709" bIns="182709" rtlCol="0" anchor="t">
            <a:noAutofit/>
          </a:bodyPr>
          <a:lstStyle/>
          <a:p>
            <a:pPr defTabSz="577427"/>
            <a:r>
              <a:rPr lang="en-US" sz="2800" dirty="0">
                <a:gradFill>
                  <a:gsLst>
                    <a:gs pos="0">
                      <a:srgbClr val="FFFFFF"/>
                    </a:gs>
                    <a:gs pos="100000">
                      <a:srgbClr val="FFFFFF"/>
                    </a:gs>
                  </a:gsLst>
                  <a:lin ang="5400000" scaled="1"/>
                </a:gradFill>
                <a:cs typeface="Segoe UI Light" panose="020B0502040204020203" pitchFamily="34" charset="0"/>
              </a:rPr>
              <a:t>Explore our MSDN library</a:t>
            </a:r>
          </a:p>
          <a:p>
            <a:pPr defTabSz="577427"/>
            <a:r>
              <a:rPr lang="en-US" sz="2000" dirty="0">
                <a:gradFill>
                  <a:gsLst>
                    <a:gs pos="0">
                      <a:srgbClr val="FFFFFF"/>
                    </a:gs>
                    <a:gs pos="100000">
                      <a:srgbClr val="FFFFFF"/>
                    </a:gs>
                  </a:gsLst>
                  <a:lin ang="5400000" scaled="1"/>
                </a:gradFill>
                <a:cs typeface="Segoe UI" panose="020B0502040204020203" pitchFamily="34" charset="0"/>
              </a:rPr>
              <a:t>http://dev.office.com</a:t>
            </a:r>
          </a:p>
          <a:p>
            <a:pPr defTabSz="577427"/>
            <a:endParaRPr lang="en-US" sz="2000" dirty="0">
              <a:gradFill>
                <a:gsLst>
                  <a:gs pos="0">
                    <a:srgbClr val="FFFFFF"/>
                  </a:gs>
                  <a:gs pos="100000">
                    <a:srgbClr val="FFFFFF"/>
                  </a:gs>
                </a:gsLst>
                <a:lin ang="5400000" scaled="1"/>
              </a:gradFill>
              <a:cs typeface="Segoe UI Light" panose="020B0502040204020203" pitchFamily="34" charset="0"/>
            </a:endParaRPr>
          </a:p>
          <a:p>
            <a:pPr defTabSz="577427"/>
            <a:r>
              <a:rPr lang="en-US" sz="2800" dirty="0">
                <a:gradFill>
                  <a:gsLst>
                    <a:gs pos="0">
                      <a:srgbClr val="FFFFFF"/>
                    </a:gs>
                    <a:gs pos="100000">
                      <a:srgbClr val="FFFFFF"/>
                    </a:gs>
                  </a:gsLst>
                  <a:lin ang="5400000" scaled="1"/>
                </a:gradFill>
                <a:cs typeface="Segoe UI Light" panose="020B0502040204020203" pitchFamily="34" charset="0"/>
              </a:rPr>
              <a:t>Play with our code samples</a:t>
            </a:r>
          </a:p>
          <a:p>
            <a:pPr defTabSz="577427"/>
            <a:r>
              <a:rPr lang="en-US" sz="2000" dirty="0">
                <a:gradFill>
                  <a:gsLst>
                    <a:gs pos="0">
                      <a:srgbClr val="FFFFFF"/>
                    </a:gs>
                    <a:gs pos="100000">
                      <a:srgbClr val="FFFFFF"/>
                    </a:gs>
                  </a:gsLst>
                  <a:lin ang="5400000" scaled="1"/>
                </a:gradFill>
                <a:cs typeface="Segoe UI Light" panose="020B0502040204020203" pitchFamily="34" charset="0"/>
              </a:rPr>
              <a:t>http://aka.ms/OfficeDevSamples</a:t>
            </a:r>
          </a:p>
          <a:p>
            <a:pPr defTabSz="577427"/>
            <a:endParaRPr lang="en-US" sz="2000" dirty="0">
              <a:gradFill>
                <a:gsLst>
                  <a:gs pos="0">
                    <a:srgbClr val="FFFFFF"/>
                  </a:gs>
                  <a:gs pos="100000">
                    <a:srgbClr val="FFFFFF"/>
                  </a:gs>
                </a:gsLst>
                <a:lin ang="5400000" scaled="1"/>
              </a:gradFill>
              <a:cs typeface="Segoe UI Light" panose="020B0502040204020203" pitchFamily="34" charset="0"/>
            </a:endParaRPr>
          </a:p>
          <a:p>
            <a:pPr defTabSz="577427"/>
            <a:r>
              <a:rPr lang="en-US" sz="2800" dirty="0">
                <a:gradFill>
                  <a:gsLst>
                    <a:gs pos="0">
                      <a:srgbClr val="FFFFFF"/>
                    </a:gs>
                    <a:gs pos="100000">
                      <a:srgbClr val="FFFFFF"/>
                    </a:gs>
                  </a:gsLst>
                  <a:lin ang="5400000" scaled="1"/>
                </a:gradFill>
                <a:cs typeface="Segoe UI Light" panose="020B0502040204020203" pitchFamily="34" charset="0"/>
              </a:rPr>
              <a:t>Follow our patterns &amp; practices</a:t>
            </a:r>
          </a:p>
          <a:p>
            <a:pPr defTabSz="577427"/>
            <a:r>
              <a:rPr lang="en-US" sz="2000" dirty="0">
                <a:gradFill>
                  <a:gsLst>
                    <a:gs pos="0">
                      <a:srgbClr val="FFFFFF"/>
                    </a:gs>
                    <a:gs pos="100000">
                      <a:srgbClr val="FFFFFF"/>
                    </a:gs>
                  </a:gsLst>
                  <a:lin ang="5400000" scaled="1"/>
                </a:gradFill>
                <a:cs typeface="Segoe UI Light" panose="020B0502040204020203" pitchFamily="34" charset="0"/>
              </a:rPr>
              <a:t>http://aka.ms/OfficeDevPnP</a:t>
            </a:r>
          </a:p>
          <a:p>
            <a:pPr defTabSz="577427"/>
            <a:endParaRPr lang="en-US" sz="2000" dirty="0">
              <a:gradFill>
                <a:gsLst>
                  <a:gs pos="0">
                    <a:srgbClr val="FFFFFF"/>
                  </a:gs>
                  <a:gs pos="100000">
                    <a:srgbClr val="FFFFFF"/>
                  </a:gs>
                </a:gsLst>
                <a:lin ang="5400000" scaled="1"/>
              </a:gradFill>
              <a:cs typeface="Segoe UI Light" panose="020B0502040204020203" pitchFamily="34" charset="0"/>
            </a:endParaRPr>
          </a:p>
          <a:p>
            <a:pPr defTabSz="577427"/>
            <a:r>
              <a:rPr lang="en-US" sz="2800" dirty="0">
                <a:gradFill>
                  <a:gsLst>
                    <a:gs pos="0">
                      <a:srgbClr val="FFFFFF"/>
                    </a:gs>
                    <a:gs pos="100000">
                      <a:srgbClr val="FFFFFF"/>
                    </a:gs>
                  </a:gsLst>
                  <a:lin ang="5400000" scaled="1"/>
                </a:gradFill>
                <a:cs typeface="Segoe UI Light" panose="020B0502040204020203" pitchFamily="34" charset="0"/>
              </a:rPr>
              <a:t>Get answers</a:t>
            </a:r>
          </a:p>
          <a:p>
            <a:pPr defTabSz="577427"/>
            <a:r>
              <a:rPr lang="en-US" sz="2000" dirty="0">
                <a:gradFill>
                  <a:gsLst>
                    <a:gs pos="0">
                      <a:srgbClr val="FFFFFF"/>
                    </a:gs>
                    <a:gs pos="100000">
                      <a:srgbClr val="FFFFFF"/>
                    </a:gs>
                  </a:gsLst>
                  <a:lin ang="5400000" scaled="1"/>
                </a:gradFill>
                <a:cs typeface="Segoe UI Light" panose="020B0502040204020203" pitchFamily="34" charset="0"/>
              </a:rPr>
              <a:t>http://aka.ms/AskSharePoint</a:t>
            </a:r>
          </a:p>
          <a:p>
            <a:pPr defTabSz="577427"/>
            <a:r>
              <a:rPr lang="en-US" sz="2000" dirty="0">
                <a:gradFill>
                  <a:gsLst>
                    <a:gs pos="0">
                      <a:srgbClr val="FFFFFF"/>
                    </a:gs>
                    <a:gs pos="100000">
                      <a:srgbClr val="FFFFFF"/>
                    </a:gs>
                  </a:gsLst>
                  <a:lin ang="5400000" scaled="1"/>
                </a:gradFill>
                <a:cs typeface="Segoe UI Light" panose="020B0502040204020203" pitchFamily="34" charset="0"/>
              </a:rPr>
              <a:t>http://aka.ms/AskOffice</a:t>
            </a:r>
          </a:p>
          <a:p>
            <a:pPr defTabSz="577427"/>
            <a:endParaRPr lang="en-US" sz="2000" dirty="0">
              <a:gradFill>
                <a:gsLst>
                  <a:gs pos="0">
                    <a:srgbClr val="FFFFFF"/>
                  </a:gs>
                  <a:gs pos="100000">
                    <a:srgbClr val="FFFFFF"/>
                  </a:gs>
                </a:gsLst>
                <a:lin ang="5400000" scaled="1"/>
              </a:gradFill>
              <a:cs typeface="Segoe UI Light" panose="020B0502040204020203" pitchFamily="34" charset="0"/>
            </a:endParaRPr>
          </a:p>
          <a:p>
            <a:pPr defTabSz="577427"/>
            <a:r>
              <a:rPr lang="en-US" sz="2800" dirty="0">
                <a:gradFill>
                  <a:gsLst>
                    <a:gs pos="0">
                      <a:srgbClr val="FFFFFF"/>
                    </a:gs>
                    <a:gs pos="100000">
                      <a:srgbClr val="FFFFFF"/>
                    </a:gs>
                  </a:gsLst>
                  <a:lin ang="5400000" scaled="1"/>
                </a:gradFill>
                <a:cs typeface="Segoe UI Light" panose="020B0502040204020203" pitchFamily="34" charset="0"/>
              </a:rPr>
              <a:t>Give feedback </a:t>
            </a:r>
            <a:r>
              <a:rPr lang="en-US" sz="2000" dirty="0">
                <a:gradFill>
                  <a:gsLst>
                    <a:gs pos="0">
                      <a:srgbClr val="FFFFFF"/>
                    </a:gs>
                    <a:gs pos="100000">
                      <a:srgbClr val="FFFFFF"/>
                    </a:gs>
                  </a:gsLst>
                  <a:lin ang="5400000" scaled="1"/>
                </a:gradFill>
                <a:cs typeface="Segoe UI Light" panose="020B0502040204020203" pitchFamily="34" charset="0"/>
              </a:rPr>
              <a:t/>
            </a:r>
            <a:br>
              <a:rPr lang="en-US" sz="2000" dirty="0">
                <a:gradFill>
                  <a:gsLst>
                    <a:gs pos="0">
                      <a:srgbClr val="FFFFFF"/>
                    </a:gs>
                    <a:gs pos="100000">
                      <a:srgbClr val="FFFFFF"/>
                    </a:gs>
                  </a:gsLst>
                  <a:lin ang="5400000" scaled="1"/>
                </a:gradFill>
                <a:cs typeface="Segoe UI Light" panose="020B0502040204020203" pitchFamily="34" charset="0"/>
              </a:rPr>
            </a:br>
            <a:r>
              <a:rPr lang="en-US" sz="2000" dirty="0">
                <a:gradFill>
                  <a:gsLst>
                    <a:gs pos="0">
                      <a:srgbClr val="FFFFFF"/>
                    </a:gs>
                    <a:gs pos="100000">
                      <a:srgbClr val="FFFFFF"/>
                    </a:gs>
                  </a:gsLst>
                  <a:lin ang="5400000" scaled="1"/>
                </a:gradFill>
                <a:cs typeface="Segoe UI Light" panose="020B0502040204020203" pitchFamily="34" charset="0"/>
              </a:rPr>
              <a:t>Drive our roadmap http://aka.ms/OfficeDevFeedback</a:t>
            </a:r>
          </a:p>
          <a:p>
            <a:pPr defTabSz="577427"/>
            <a:endParaRPr lang="en-US" sz="4000" dirty="0">
              <a:gradFill>
                <a:gsLst>
                  <a:gs pos="0">
                    <a:srgbClr val="FFFFFF"/>
                  </a:gs>
                  <a:gs pos="100000">
                    <a:srgbClr val="FFFFFF"/>
                  </a:gs>
                </a:gsLst>
                <a:lin ang="5400000" scaled="1"/>
              </a:gradFill>
              <a:latin typeface="Segoe UI Light" panose="020B0502040204020203" pitchFamily="34" charset="0"/>
              <a:cs typeface="Segoe UI Light" panose="020B0502040204020203" pitchFamily="34" charset="0"/>
            </a:endParaRPr>
          </a:p>
        </p:txBody>
      </p:sp>
      <p:sp>
        <p:nvSpPr>
          <p:cNvPr id="3" name="TextBox 2"/>
          <p:cNvSpPr txBox="1"/>
          <p:nvPr/>
        </p:nvSpPr>
        <p:spPr>
          <a:xfrm>
            <a:off x="4662384" y="123336"/>
            <a:ext cx="4199737" cy="1001456"/>
          </a:xfrm>
          <a:prstGeom prst="rect">
            <a:avLst/>
          </a:prstGeom>
          <a:noFill/>
        </p:spPr>
        <p:txBody>
          <a:bodyPr wrap="none" lIns="182709" tIns="146167" rIns="182709" bIns="146167" rtlCol="0">
            <a:spAutoFit/>
          </a:bodyPr>
          <a:lstStyle/>
          <a:p>
            <a:pPr defTabSz="931828">
              <a:lnSpc>
                <a:spcPct val="90000"/>
              </a:lnSpc>
              <a:spcAft>
                <a:spcPts val="600"/>
              </a:spcAft>
            </a:pPr>
            <a:r>
              <a:rPr lang="en-US" sz="5000" dirty="0">
                <a:gradFill>
                  <a:gsLst>
                    <a:gs pos="2917">
                      <a:srgbClr val="FFFFFF"/>
                    </a:gs>
                    <a:gs pos="30000">
                      <a:srgbClr val="FFFFFF"/>
                    </a:gs>
                  </a:gsLst>
                  <a:lin ang="5400000" scaled="0"/>
                </a:gradFill>
                <a:latin typeface="Segoe UI Light"/>
              </a:rPr>
              <a:t>Calls to action</a:t>
            </a:r>
          </a:p>
        </p:txBody>
      </p:sp>
      <p:grpSp>
        <p:nvGrpSpPr>
          <p:cNvPr id="10" name="Group 9"/>
          <p:cNvGrpSpPr/>
          <p:nvPr/>
        </p:nvGrpSpPr>
        <p:grpSpPr>
          <a:xfrm>
            <a:off x="643380" y="4463899"/>
            <a:ext cx="3951303" cy="2167995"/>
            <a:chOff x="-2301875" y="-2038350"/>
            <a:chExt cx="1924050" cy="1055688"/>
          </a:xfrm>
        </p:grpSpPr>
        <p:sp>
          <p:nvSpPr>
            <p:cNvPr id="11" name="Freeform 10"/>
            <p:cNvSpPr>
              <a:spLocks/>
            </p:cNvSpPr>
            <p:nvPr/>
          </p:nvSpPr>
          <p:spPr bwMode="auto">
            <a:xfrm>
              <a:off x="-600075" y="-1092200"/>
              <a:ext cx="222250" cy="109538"/>
            </a:xfrm>
            <a:custGeom>
              <a:avLst/>
              <a:gdLst>
                <a:gd name="T0" fmla="*/ 51 w 100"/>
                <a:gd name="T1" fmla="*/ 1 h 49"/>
                <a:gd name="T2" fmla="*/ 0 w 100"/>
                <a:gd name="T3" fmla="*/ 49 h 49"/>
                <a:gd name="T4" fmla="*/ 99 w 100"/>
                <a:gd name="T5" fmla="*/ 49 h 49"/>
                <a:gd name="T6" fmla="*/ 51 w 100"/>
                <a:gd name="T7" fmla="*/ 1 h 49"/>
              </a:gdLst>
              <a:ahLst/>
              <a:cxnLst>
                <a:cxn ang="0">
                  <a:pos x="T0" y="T1"/>
                </a:cxn>
                <a:cxn ang="0">
                  <a:pos x="T2" y="T3"/>
                </a:cxn>
                <a:cxn ang="0">
                  <a:pos x="T4" y="T5"/>
                </a:cxn>
                <a:cxn ang="0">
                  <a:pos x="T6" y="T7"/>
                </a:cxn>
              </a:cxnLst>
              <a:rect l="0" t="0" r="r" b="b"/>
              <a:pathLst>
                <a:path w="100" h="49">
                  <a:moveTo>
                    <a:pt x="51" y="1"/>
                  </a:moveTo>
                  <a:cubicBezTo>
                    <a:pt x="24" y="0"/>
                    <a:pt x="1" y="21"/>
                    <a:pt x="0" y="49"/>
                  </a:cubicBezTo>
                  <a:cubicBezTo>
                    <a:pt x="99" y="49"/>
                    <a:pt x="99" y="49"/>
                    <a:pt x="99" y="49"/>
                  </a:cubicBezTo>
                  <a:cubicBezTo>
                    <a:pt x="100" y="21"/>
                    <a:pt x="79" y="2"/>
                    <a:pt x="51" y="1"/>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4"/>
              <a:endParaRPr lang="en-US" dirty="0">
                <a:solidFill>
                  <a:srgbClr val="000000"/>
                </a:solidFill>
              </a:endParaRPr>
            </a:p>
          </p:txBody>
        </p:sp>
        <p:sp>
          <p:nvSpPr>
            <p:cNvPr id="12" name="Freeform 11"/>
            <p:cNvSpPr>
              <a:spLocks/>
            </p:cNvSpPr>
            <p:nvPr/>
          </p:nvSpPr>
          <p:spPr bwMode="auto">
            <a:xfrm>
              <a:off x="-1009650" y="-1089025"/>
              <a:ext cx="473075" cy="60325"/>
            </a:xfrm>
            <a:custGeom>
              <a:avLst/>
              <a:gdLst>
                <a:gd name="T0" fmla="*/ 210 w 213"/>
                <a:gd name="T1" fmla="*/ 27 h 27"/>
                <a:gd name="T2" fmla="*/ 188 w 213"/>
                <a:gd name="T3" fmla="*/ 17 h 27"/>
                <a:gd name="T4" fmla="*/ 142 w 213"/>
                <a:gd name="T5" fmla="*/ 8 h 27"/>
                <a:gd name="T6" fmla="*/ 0 w 213"/>
                <a:gd name="T7" fmla="*/ 8 h 27"/>
                <a:gd name="T8" fmla="*/ 0 w 213"/>
                <a:gd name="T9" fmla="*/ 0 h 27"/>
                <a:gd name="T10" fmla="*/ 142 w 213"/>
                <a:gd name="T11" fmla="*/ 0 h 27"/>
                <a:gd name="T12" fmla="*/ 191 w 213"/>
                <a:gd name="T13" fmla="*/ 10 h 27"/>
                <a:gd name="T14" fmla="*/ 213 w 213"/>
                <a:gd name="T15" fmla="*/ 20 h 27"/>
                <a:gd name="T16" fmla="*/ 210 w 213"/>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27">
                  <a:moveTo>
                    <a:pt x="210" y="27"/>
                  </a:moveTo>
                  <a:cubicBezTo>
                    <a:pt x="188" y="17"/>
                    <a:pt x="188" y="17"/>
                    <a:pt x="188" y="17"/>
                  </a:cubicBezTo>
                  <a:cubicBezTo>
                    <a:pt x="177" y="12"/>
                    <a:pt x="155" y="8"/>
                    <a:pt x="142" y="8"/>
                  </a:cubicBezTo>
                  <a:cubicBezTo>
                    <a:pt x="0" y="8"/>
                    <a:pt x="0" y="8"/>
                    <a:pt x="0" y="8"/>
                  </a:cubicBezTo>
                  <a:cubicBezTo>
                    <a:pt x="0" y="0"/>
                    <a:pt x="0" y="0"/>
                    <a:pt x="0" y="0"/>
                  </a:cubicBezTo>
                  <a:cubicBezTo>
                    <a:pt x="142" y="0"/>
                    <a:pt x="142" y="0"/>
                    <a:pt x="142" y="0"/>
                  </a:cubicBezTo>
                  <a:cubicBezTo>
                    <a:pt x="157" y="0"/>
                    <a:pt x="179" y="5"/>
                    <a:pt x="191" y="10"/>
                  </a:cubicBezTo>
                  <a:cubicBezTo>
                    <a:pt x="213" y="20"/>
                    <a:pt x="213" y="20"/>
                    <a:pt x="213" y="20"/>
                  </a:cubicBezTo>
                  <a:lnTo>
                    <a:pt x="210" y="27"/>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4"/>
              <a:endParaRPr lang="en-US" dirty="0">
                <a:solidFill>
                  <a:srgbClr val="000000"/>
                </a:solidFill>
              </a:endParaRPr>
            </a:p>
          </p:txBody>
        </p:sp>
        <p:sp>
          <p:nvSpPr>
            <p:cNvPr id="13" name="Oval 12"/>
            <p:cNvSpPr>
              <a:spLocks noChangeArrowheads="1"/>
            </p:cNvSpPr>
            <p:nvPr/>
          </p:nvSpPr>
          <p:spPr bwMode="auto">
            <a:xfrm>
              <a:off x="-1808163" y="-1262063"/>
              <a:ext cx="493713" cy="103188"/>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4"/>
              <a:endParaRPr lang="en-US" dirty="0">
                <a:solidFill>
                  <a:srgbClr val="000000"/>
                </a:solidFill>
              </a:endParaRPr>
            </a:p>
          </p:txBody>
        </p:sp>
        <p:sp>
          <p:nvSpPr>
            <p:cNvPr id="14" name="Freeform 13"/>
            <p:cNvSpPr>
              <a:spLocks/>
            </p:cNvSpPr>
            <p:nvPr/>
          </p:nvSpPr>
          <p:spPr bwMode="auto">
            <a:xfrm>
              <a:off x="-2168525" y="-2038350"/>
              <a:ext cx="1193800" cy="828675"/>
            </a:xfrm>
            <a:custGeom>
              <a:avLst/>
              <a:gdLst>
                <a:gd name="T0" fmla="*/ 527 w 537"/>
                <a:gd name="T1" fmla="*/ 373 h 373"/>
                <a:gd name="T2" fmla="*/ 537 w 537"/>
                <a:gd name="T3" fmla="*/ 362 h 373"/>
                <a:gd name="T4" fmla="*/ 537 w 537"/>
                <a:gd name="T5" fmla="*/ 11 h 373"/>
                <a:gd name="T6" fmla="*/ 527 w 537"/>
                <a:gd name="T7" fmla="*/ 0 h 373"/>
                <a:gd name="T8" fmla="*/ 11 w 537"/>
                <a:gd name="T9" fmla="*/ 0 h 373"/>
                <a:gd name="T10" fmla="*/ 0 w 537"/>
                <a:gd name="T11" fmla="*/ 11 h 373"/>
                <a:gd name="T12" fmla="*/ 0 w 537"/>
                <a:gd name="T13" fmla="*/ 362 h 373"/>
                <a:gd name="T14" fmla="*/ 11 w 537"/>
                <a:gd name="T15" fmla="*/ 373 h 373"/>
                <a:gd name="T16" fmla="*/ 527 w 537"/>
                <a:gd name="T17"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373">
                  <a:moveTo>
                    <a:pt x="527" y="373"/>
                  </a:moveTo>
                  <a:cubicBezTo>
                    <a:pt x="532" y="373"/>
                    <a:pt x="537" y="368"/>
                    <a:pt x="537" y="362"/>
                  </a:cubicBezTo>
                  <a:cubicBezTo>
                    <a:pt x="537" y="11"/>
                    <a:pt x="537" y="11"/>
                    <a:pt x="537" y="11"/>
                  </a:cubicBezTo>
                  <a:cubicBezTo>
                    <a:pt x="537" y="5"/>
                    <a:pt x="532" y="0"/>
                    <a:pt x="527" y="0"/>
                  </a:cubicBezTo>
                  <a:cubicBezTo>
                    <a:pt x="11" y="0"/>
                    <a:pt x="11" y="0"/>
                    <a:pt x="11" y="0"/>
                  </a:cubicBezTo>
                  <a:cubicBezTo>
                    <a:pt x="5" y="0"/>
                    <a:pt x="0" y="5"/>
                    <a:pt x="0" y="11"/>
                  </a:cubicBezTo>
                  <a:cubicBezTo>
                    <a:pt x="0" y="362"/>
                    <a:pt x="0" y="362"/>
                    <a:pt x="0" y="362"/>
                  </a:cubicBezTo>
                  <a:cubicBezTo>
                    <a:pt x="0" y="368"/>
                    <a:pt x="5" y="373"/>
                    <a:pt x="11" y="373"/>
                  </a:cubicBezTo>
                  <a:lnTo>
                    <a:pt x="527" y="373"/>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4"/>
              <a:endParaRPr lang="en-US" dirty="0">
                <a:solidFill>
                  <a:srgbClr val="000000"/>
                </a:solidFill>
              </a:endParaRPr>
            </a:p>
          </p:txBody>
        </p:sp>
        <p:sp>
          <p:nvSpPr>
            <p:cNvPr id="15" name="Rectangle 14"/>
            <p:cNvSpPr>
              <a:spLocks noChangeArrowheads="1"/>
            </p:cNvSpPr>
            <p:nvPr/>
          </p:nvSpPr>
          <p:spPr bwMode="auto">
            <a:xfrm>
              <a:off x="-2130425" y="-2000250"/>
              <a:ext cx="1117600" cy="63341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4"/>
              <a:endParaRPr lang="en-US" dirty="0">
                <a:solidFill>
                  <a:srgbClr val="000000"/>
                </a:solidFill>
              </a:endParaRPr>
            </a:p>
          </p:txBody>
        </p:sp>
        <p:sp>
          <p:nvSpPr>
            <p:cNvPr id="19" name="Rectangle 18"/>
            <p:cNvSpPr>
              <a:spLocks noChangeArrowheads="1"/>
            </p:cNvSpPr>
            <p:nvPr/>
          </p:nvSpPr>
          <p:spPr bwMode="auto">
            <a:xfrm>
              <a:off x="-2301875" y="-1039813"/>
              <a:ext cx="1477963" cy="55563"/>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4"/>
              <a:endParaRPr lang="en-US" dirty="0">
                <a:solidFill>
                  <a:srgbClr val="000000"/>
                </a:solidFill>
              </a:endParaRPr>
            </a:p>
          </p:txBody>
        </p:sp>
        <p:sp>
          <p:nvSpPr>
            <p:cNvPr id="20" name="Freeform 19"/>
            <p:cNvSpPr>
              <a:spLocks/>
            </p:cNvSpPr>
            <p:nvPr/>
          </p:nvSpPr>
          <p:spPr bwMode="auto">
            <a:xfrm>
              <a:off x="-2301875" y="-1106488"/>
              <a:ext cx="1477963" cy="66675"/>
            </a:xfrm>
            <a:custGeom>
              <a:avLst/>
              <a:gdLst>
                <a:gd name="T0" fmla="*/ 931 w 931"/>
                <a:gd name="T1" fmla="*/ 42 h 42"/>
                <a:gd name="T2" fmla="*/ 0 w 931"/>
                <a:gd name="T3" fmla="*/ 42 h 42"/>
                <a:gd name="T4" fmla="*/ 59 w 931"/>
                <a:gd name="T5" fmla="*/ 0 h 42"/>
                <a:gd name="T6" fmla="*/ 874 w 931"/>
                <a:gd name="T7" fmla="*/ 0 h 42"/>
                <a:gd name="T8" fmla="*/ 931 w 931"/>
                <a:gd name="T9" fmla="*/ 42 h 42"/>
              </a:gdLst>
              <a:ahLst/>
              <a:cxnLst>
                <a:cxn ang="0">
                  <a:pos x="T0" y="T1"/>
                </a:cxn>
                <a:cxn ang="0">
                  <a:pos x="T2" y="T3"/>
                </a:cxn>
                <a:cxn ang="0">
                  <a:pos x="T4" y="T5"/>
                </a:cxn>
                <a:cxn ang="0">
                  <a:pos x="T6" y="T7"/>
                </a:cxn>
                <a:cxn ang="0">
                  <a:pos x="T8" y="T9"/>
                </a:cxn>
              </a:cxnLst>
              <a:rect l="0" t="0" r="r" b="b"/>
              <a:pathLst>
                <a:path w="931" h="42">
                  <a:moveTo>
                    <a:pt x="931" y="42"/>
                  </a:moveTo>
                  <a:lnTo>
                    <a:pt x="0" y="42"/>
                  </a:lnTo>
                  <a:lnTo>
                    <a:pt x="59" y="0"/>
                  </a:lnTo>
                  <a:lnTo>
                    <a:pt x="874" y="0"/>
                  </a:lnTo>
                  <a:lnTo>
                    <a:pt x="931" y="42"/>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104"/>
              <a:endParaRPr lang="en-US" dirty="0">
                <a:solidFill>
                  <a:srgbClr val="000000"/>
                </a:solidFill>
              </a:endParaRPr>
            </a:p>
          </p:txBody>
        </p:sp>
      </p:grpSp>
    </p:spTree>
    <p:extLst>
      <p:ext uri="{BB962C8B-B14F-4D97-AF65-F5344CB8AC3E}">
        <p14:creationId xmlns:p14="http://schemas.microsoft.com/office/powerpoint/2010/main" val="3888352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20" name="Title Tile"/>
          <p:cNvSpPr/>
          <p:nvPr/>
        </p:nvSpPr>
        <p:spPr bwMode="gray">
          <a:xfrm>
            <a:off x="493560" y="4145334"/>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161" tIns="45690" rIns="91383" bIns="45690" numCol="1" rtlCol="0" anchor="ctr" anchorCtr="0" compatLnSpc="1">
            <a:prstTxWarp prst="textNoShape">
              <a:avLst/>
            </a:prstTxWarp>
          </a:bodyPr>
          <a:lstStyle/>
          <a:p>
            <a:pPr defTabSz="913566"/>
            <a:r>
              <a:rPr lang="en-US" sz="3200" dirty="0">
                <a:gradFill>
                  <a:gsLst>
                    <a:gs pos="2917">
                      <a:srgbClr val="FFFFFF">
                        <a:alpha val="9804"/>
                      </a:srgbClr>
                    </a:gs>
                    <a:gs pos="30000">
                      <a:srgbClr val="FFFFFF"/>
                    </a:gs>
                  </a:gsLst>
                  <a:lin ang="5400000" scaled="0"/>
                </a:gradFill>
                <a:ea typeface="Segoe UI" pitchFamily="34" charset="0"/>
                <a:cs typeface="Segoe UI" pitchFamily="34" charset="0"/>
              </a:rPr>
              <a:t>TechNet &amp; MSDN Flash</a:t>
            </a:r>
          </a:p>
        </p:txBody>
      </p:sp>
      <p:sp>
        <p:nvSpPr>
          <p:cNvPr id="21" name="Rectangle 20"/>
          <p:cNvSpPr/>
          <p:nvPr/>
        </p:nvSpPr>
        <p:spPr bwMode="auto">
          <a:xfrm>
            <a:off x="493560" y="5965000"/>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773" tIns="45690" rIns="91383" bIns="45690" numCol="1" rtlCol="0" anchor="ctr" anchorCtr="0" compatLnSpc="1">
            <a:prstTxWarp prst="textNoShape">
              <a:avLst/>
            </a:prstTxWarp>
          </a:bodyPr>
          <a:lstStyle/>
          <a:p>
            <a:pPr defTabSz="913566"/>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68621" y="5517276"/>
            <a:ext cx="3823097" cy="343439"/>
          </a:xfrm>
          <a:prstGeom prst="rect">
            <a:avLst/>
          </a:prstGeom>
        </p:spPr>
        <p:txBody>
          <a:bodyPr wrap="none" lIns="182773" tIns="45693" rIns="91387" bIns="45693">
            <a:spAutoFit/>
          </a:bodyPr>
          <a:lstStyle/>
          <a:p>
            <a:pPr marL="0" lvl="1">
              <a:tabLst>
                <a:tab pos="1827733" algn="l"/>
              </a:tabLst>
            </a:pPr>
            <a:r>
              <a:rPr lang="en-US" sz="1600" dirty="0">
                <a:solidFill>
                  <a:srgbClr val="FFFFFF"/>
                </a:solidFill>
                <a:ea typeface="Segoe UI" pitchFamily="34" charset="0"/>
                <a:cs typeface="Segoe UI" pitchFamily="34" charset="0"/>
              </a:rPr>
              <a:t>Subscribe to our fortnightly newsletter</a:t>
            </a:r>
          </a:p>
        </p:txBody>
      </p:sp>
      <p:sp>
        <p:nvSpPr>
          <p:cNvPr id="23" name="Rectangle 22"/>
          <p:cNvSpPr/>
          <p:nvPr/>
        </p:nvSpPr>
        <p:spPr bwMode="white">
          <a:xfrm>
            <a:off x="1065885" y="6089551"/>
            <a:ext cx="4916250" cy="657342"/>
          </a:xfrm>
          <a:prstGeom prst="rect">
            <a:avLst/>
          </a:prstGeom>
        </p:spPr>
        <p:txBody>
          <a:bodyPr wrap="square" lIns="182773" tIns="45693" rIns="91387" bIns="45693">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26" name="TechEd Tile"/>
          <p:cNvSpPr/>
          <p:nvPr/>
        </p:nvSpPr>
        <p:spPr bwMode="gray">
          <a:xfrm>
            <a:off x="6104113" y="1406159"/>
            <a:ext cx="5486400" cy="18345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161" tIns="45690" rIns="91383" bIns="45690" numCol="1" rtlCol="0" anchor="ctr" anchorCtr="0" compatLnSpc="1">
            <a:prstTxWarp prst="textNoShape">
              <a:avLst/>
            </a:prstTxWarp>
          </a:bodyPr>
          <a:lstStyle/>
          <a:p>
            <a:pPr defTabSz="913566"/>
            <a:r>
              <a:rPr lang="en-US" sz="3600" dirty="0">
                <a:gradFill>
                  <a:gsLst>
                    <a:gs pos="2917">
                      <a:srgbClr val="FFFFFF">
                        <a:alpha val="9804"/>
                      </a:srgbClr>
                    </a:gs>
                    <a:gs pos="30000">
                      <a:srgbClr val="FFFFFF"/>
                    </a:gs>
                  </a:gsLst>
                  <a:lin ang="5400000" scaled="0"/>
                </a:gradFill>
                <a:ea typeface="Segoe UI" pitchFamily="34" charset="0"/>
                <a:cs typeface="Segoe UI" pitchFamily="34" charset="0"/>
              </a:rPr>
              <a:t>TechNet Virtual Labs</a:t>
            </a:r>
          </a:p>
        </p:txBody>
      </p:sp>
      <p:sp>
        <p:nvSpPr>
          <p:cNvPr id="28" name="Rectangle 27"/>
          <p:cNvSpPr/>
          <p:nvPr/>
        </p:nvSpPr>
        <p:spPr>
          <a:xfrm>
            <a:off x="6307338" y="2800732"/>
            <a:ext cx="2770586" cy="343439"/>
          </a:xfrm>
          <a:prstGeom prst="rect">
            <a:avLst/>
          </a:prstGeom>
        </p:spPr>
        <p:txBody>
          <a:bodyPr wrap="none" lIns="182773" tIns="45693" rIns="91387" bIns="45693">
            <a:spAutoFit/>
          </a:bodyPr>
          <a:lstStyle/>
          <a:p>
            <a:pPr marL="0" lvl="1">
              <a:tabLst>
                <a:tab pos="1827733" algn="l"/>
              </a:tabLst>
            </a:pPr>
            <a:r>
              <a:rPr lang="en-US" sz="1600" dirty="0">
                <a:solidFill>
                  <a:srgbClr val="FFFFFF"/>
                </a:solidFill>
                <a:ea typeface="Segoe UI" pitchFamily="34" charset="0"/>
                <a:cs typeface="Segoe UI" pitchFamily="34" charset="0"/>
              </a:rPr>
              <a:t>Free Virtual Hands-on Labs</a:t>
            </a:r>
          </a:p>
        </p:txBody>
      </p:sp>
      <p:sp>
        <p:nvSpPr>
          <p:cNvPr id="32" name="Rectangle 31"/>
          <p:cNvSpPr/>
          <p:nvPr/>
        </p:nvSpPr>
        <p:spPr bwMode="auto">
          <a:xfrm>
            <a:off x="6102453" y="5949382"/>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773" tIns="45690" rIns="91383" bIns="45690" numCol="1" rtlCol="0" anchor="ctr" anchorCtr="0" compatLnSpc="1">
            <a:prstTxWarp prst="textNoShape">
              <a:avLst/>
            </a:prstTxWarp>
          </a:bodyPr>
          <a:lstStyle/>
          <a:p>
            <a:pPr defTabSz="913566"/>
            <a:endParaRPr lang="en-US" sz="2200" dirty="0">
              <a:solidFill>
                <a:srgbClr val="FFFFFF">
                  <a:lumMod val="20000"/>
                  <a:lumOff val="80000"/>
                  <a:alpha val="99000"/>
                </a:srgbClr>
              </a:solidFill>
              <a:ea typeface="Segoe UI" pitchFamily="34" charset="0"/>
              <a:cs typeface="Segoe UI" pitchFamily="34" charset="0"/>
            </a:endParaRPr>
          </a:p>
        </p:txBody>
      </p:sp>
      <p:sp>
        <p:nvSpPr>
          <p:cNvPr id="34" name="Rectangle 33"/>
          <p:cNvSpPr/>
          <p:nvPr/>
        </p:nvSpPr>
        <p:spPr bwMode="white">
          <a:xfrm>
            <a:off x="6689768" y="6203519"/>
            <a:ext cx="4898483" cy="374828"/>
          </a:xfrm>
          <a:prstGeom prst="rect">
            <a:avLst/>
          </a:prstGeom>
        </p:spPr>
        <p:txBody>
          <a:bodyPr wrap="square" lIns="182773" tIns="45693" rIns="91387" bIns="45693">
            <a:spAutoFit/>
          </a:bodyPr>
          <a:lstStyle/>
          <a:p>
            <a:r>
              <a:rPr lang="en-US" dirty="0">
                <a:solidFill>
                  <a:srgbClr val="FFFFFF"/>
                </a:solidFill>
                <a:hlinkClick r:id="rId5"/>
              </a:rPr>
              <a:t>http</a:t>
            </a:r>
            <a:r>
              <a:rPr lang="en-US" dirty="0" smtClean="0">
                <a:solidFill>
                  <a:srgbClr val="FFFFFF"/>
                </a:solidFill>
                <a:hlinkClick r:id="rId5"/>
              </a:rPr>
              <a:t>://aka.ms/ch9nz</a:t>
            </a:r>
            <a:r>
              <a:rPr lang="en-US" dirty="0" smtClean="0">
                <a:solidFill>
                  <a:srgbClr val="FFFFFF"/>
                </a:solidFill>
              </a:rPr>
              <a:t> </a:t>
            </a:r>
            <a:endParaRPr lang="en-US" dirty="0">
              <a:solidFill>
                <a:srgbClr val="FFFFFF"/>
              </a:solidFill>
            </a:endParaRPr>
          </a:p>
        </p:txBody>
      </p:sp>
      <p:sp>
        <p:nvSpPr>
          <p:cNvPr id="14" name="Arrow Bar"/>
          <p:cNvSpPr/>
          <p:nvPr/>
        </p:nvSpPr>
        <p:spPr bwMode="gray">
          <a:xfrm>
            <a:off x="495735" y="1406310"/>
            <a:ext cx="5486400" cy="1841377"/>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161" tIns="45690" rIns="91383" bIns="45690" numCol="1" rtlCol="0" anchor="ctr" anchorCtr="0" compatLnSpc="1">
            <a:prstTxWarp prst="textNoShape">
              <a:avLst/>
            </a:prstTxWarp>
          </a:bodyPr>
          <a:lstStyle/>
          <a:p>
            <a:pPr defTabSz="913566"/>
            <a:r>
              <a:rPr lang="en-US" sz="3200" dirty="0">
                <a:gradFill>
                  <a:gsLst>
                    <a:gs pos="2917">
                      <a:srgbClr val="FFFFFF">
                        <a:alpha val="9804"/>
                      </a:srgbClr>
                    </a:gs>
                    <a:gs pos="30000">
                      <a:srgbClr val="FFFFFF"/>
                    </a:gs>
                  </a:gsLst>
                  <a:lin ang="5400000" scaled="0"/>
                </a:gradFill>
                <a:ea typeface="Segoe UI" pitchFamily="34" charset="0"/>
                <a:cs typeface="Segoe UI" pitchFamily="34" charset="0"/>
              </a:rPr>
              <a:t>Microsoft Virtual Academy</a:t>
            </a:r>
          </a:p>
        </p:txBody>
      </p:sp>
      <p:sp>
        <p:nvSpPr>
          <p:cNvPr id="15" name="Rectangle 14"/>
          <p:cNvSpPr/>
          <p:nvPr/>
        </p:nvSpPr>
        <p:spPr bwMode="auto">
          <a:xfrm>
            <a:off x="493560" y="3225029"/>
            <a:ext cx="5488575"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773" tIns="45690" rIns="91383" bIns="45690" numCol="1" rtlCol="0" anchor="ctr" anchorCtr="0" compatLnSpc="1">
            <a:prstTxWarp prst="textNoShape">
              <a:avLst/>
            </a:prstTxWarp>
          </a:bodyPr>
          <a:lstStyle/>
          <a:p>
            <a:pPr defTabSz="913566"/>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64844" y="2800351"/>
            <a:ext cx="2185334" cy="343439"/>
          </a:xfrm>
          <a:prstGeom prst="rect">
            <a:avLst/>
          </a:prstGeom>
        </p:spPr>
        <p:txBody>
          <a:bodyPr wrap="none" lIns="182773" tIns="45693" rIns="91387" bIns="45693">
            <a:spAutoFit/>
          </a:bodyPr>
          <a:lstStyle/>
          <a:p>
            <a:pPr marL="0" lvl="1">
              <a:tabLst>
                <a:tab pos="1827733" algn="l"/>
              </a:tabLst>
            </a:pPr>
            <a:r>
              <a:rPr lang="en-US" sz="1600" dirty="0">
                <a:solidFill>
                  <a:srgbClr val="FFFFFF"/>
                </a:solidFill>
                <a:ea typeface="Segoe UI" pitchFamily="34" charset="0"/>
                <a:cs typeface="Segoe UI" pitchFamily="34" charset="0"/>
              </a:rPr>
              <a:t>Free Online Learning</a:t>
            </a:r>
          </a:p>
        </p:txBody>
      </p:sp>
      <p:sp>
        <p:nvSpPr>
          <p:cNvPr id="17" name="Rectangle 16"/>
          <p:cNvSpPr/>
          <p:nvPr/>
        </p:nvSpPr>
        <p:spPr bwMode="white">
          <a:xfrm>
            <a:off x="999617" y="3497556"/>
            <a:ext cx="4982516" cy="374828"/>
          </a:xfrm>
          <a:prstGeom prst="rect">
            <a:avLst/>
          </a:prstGeom>
        </p:spPr>
        <p:txBody>
          <a:bodyPr wrap="square" lIns="182773" tIns="45693" rIns="91387" bIns="45693">
            <a:spAutoFit/>
          </a:bodyPr>
          <a:lstStyle/>
          <a:p>
            <a:r>
              <a:rPr lang="en-US" dirty="0" smtClean="0">
                <a:solidFill>
                  <a:srgbClr val="FFFFFF"/>
                </a:solidFill>
                <a:hlinkClick r:id="rId6"/>
              </a:rPr>
              <a:t>http://aka.ms/mva </a:t>
            </a:r>
            <a:endParaRPr lang="en-US" sz="1600" dirty="0">
              <a:solidFill>
                <a:srgbClr val="FFFFFF"/>
              </a:solidFill>
            </a:endParaRPr>
          </a:p>
        </p:txBody>
      </p:sp>
      <p:sp>
        <p:nvSpPr>
          <p:cNvPr id="37" name="TechEd Tile"/>
          <p:cNvSpPr/>
          <p:nvPr/>
        </p:nvSpPr>
        <p:spPr bwMode="gray">
          <a:xfrm>
            <a:off x="6104113" y="4130494"/>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161" tIns="45690" rIns="91383" bIns="45690" numCol="1" rtlCol="0" anchor="ctr" anchorCtr="0" compatLnSpc="1">
            <a:prstTxWarp prst="textNoShape">
              <a:avLst/>
            </a:prstTxWarp>
          </a:bodyPr>
          <a:lstStyle/>
          <a:p>
            <a:pPr defTabSz="913566"/>
            <a:endParaRPr lang="en-US" sz="3600" dirty="0">
              <a:gradFill>
                <a:gsLst>
                  <a:gs pos="2917">
                    <a:srgbClr val="FFFFFF">
                      <a:alpha val="9804"/>
                    </a:srgbClr>
                  </a:gs>
                  <a:gs pos="30000">
                    <a:srgbClr val="FFFFFF"/>
                  </a:gs>
                </a:gsLst>
                <a:lin ang="5400000" scaled="0"/>
              </a:gradFill>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6" y="3960366"/>
            <a:ext cx="5484744" cy="1841152"/>
          </a:xfrm>
          <a:prstGeom prst="rect">
            <a:avLst/>
          </a:prstGeom>
        </p:spPr>
      </p:pic>
      <p:sp>
        <p:nvSpPr>
          <p:cNvPr id="27" name="Rectangle 26"/>
          <p:cNvSpPr/>
          <p:nvPr/>
        </p:nvSpPr>
        <p:spPr bwMode="auto">
          <a:xfrm>
            <a:off x="6104113" y="3227271"/>
            <a:ext cx="5486400"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773" tIns="45690" rIns="91383" bIns="45690" numCol="1" rtlCol="0" anchor="ctr" anchorCtr="0" compatLnSpc="1">
            <a:prstTxWarp prst="textNoShape">
              <a:avLst/>
            </a:prstTxWarp>
          </a:bodyPr>
          <a:lstStyle/>
          <a:p>
            <a:pPr defTabSz="913566"/>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bwMode="white">
          <a:xfrm>
            <a:off x="6689763" y="3473697"/>
            <a:ext cx="4939280" cy="374828"/>
          </a:xfrm>
          <a:prstGeom prst="rect">
            <a:avLst/>
          </a:prstGeom>
        </p:spPr>
        <p:txBody>
          <a:bodyPr wrap="square" lIns="182773" tIns="45693" rIns="91387" bIns="45693">
            <a:spAutoFit/>
          </a:bodyPr>
          <a:lstStyle/>
          <a:p>
            <a:pPr>
              <a:spcBef>
                <a:spcPts val="600"/>
              </a:spcBef>
              <a:buSzPct val="120000"/>
              <a:tabLst>
                <a:tab pos="1827733" algn="l"/>
              </a:tabLst>
              <a:defRPr/>
            </a:pPr>
            <a:r>
              <a:rPr lang="en-US" dirty="0">
                <a:solidFill>
                  <a:srgbClr val="FFFFFF"/>
                </a:solidFill>
                <a:hlinkClick r:id="rId8"/>
              </a:rPr>
              <a:t>http</a:t>
            </a:r>
            <a:r>
              <a:rPr lang="en-US" dirty="0" smtClean="0">
                <a:solidFill>
                  <a:srgbClr val="FFFFFF"/>
                </a:solidFill>
                <a:hlinkClick r:id="rId8"/>
              </a:rPr>
              <a:t>://aka.ms/technetlabs</a:t>
            </a:r>
            <a:r>
              <a:rPr lang="en-US" dirty="0" smtClean="0">
                <a:solidFill>
                  <a:srgbClr val="FFFFFF"/>
                </a:solidFill>
              </a:rPr>
              <a:t> </a:t>
            </a:r>
            <a:endParaRPr lang="en-US" dirty="0">
              <a:solidFill>
                <a:srgbClr val="FFFFFF"/>
              </a:solidFill>
            </a:endParaRPr>
          </a:p>
        </p:txBody>
      </p:sp>
      <p:sp>
        <p:nvSpPr>
          <p:cNvPr id="33" name="Rectangle 32"/>
          <p:cNvSpPr/>
          <p:nvPr/>
        </p:nvSpPr>
        <p:spPr>
          <a:xfrm>
            <a:off x="6309047" y="5517276"/>
            <a:ext cx="2191744" cy="343439"/>
          </a:xfrm>
          <a:prstGeom prst="rect">
            <a:avLst/>
          </a:prstGeom>
        </p:spPr>
        <p:txBody>
          <a:bodyPr wrap="none" lIns="182773" tIns="45693" rIns="91387" bIns="45693">
            <a:spAutoFit/>
          </a:bodyPr>
          <a:lstStyle/>
          <a:p>
            <a:pPr marL="0" lvl="1">
              <a:tabLst>
                <a:tab pos="1827733" algn="l"/>
              </a:tabLst>
            </a:pPr>
            <a:r>
              <a:rPr lang="en-US" sz="1600" dirty="0">
                <a:solidFill>
                  <a:srgbClr val="FFFFFF"/>
                </a:solidFill>
                <a:ea typeface="Segoe UI" pitchFamily="34" charset="0"/>
                <a:cs typeface="Segoe UI" pitchFamily="34" charset="0"/>
              </a:rPr>
              <a:t>Sessions on Demand</a:t>
            </a:r>
          </a:p>
        </p:txBody>
      </p:sp>
      <p:grpSp>
        <p:nvGrpSpPr>
          <p:cNvPr id="39" name="Group 38"/>
          <p:cNvGrpSpPr/>
          <p:nvPr/>
        </p:nvGrpSpPr>
        <p:grpSpPr>
          <a:xfrm>
            <a:off x="659506" y="6153845"/>
            <a:ext cx="432048" cy="464385"/>
            <a:chOff x="3290598" y="3324876"/>
            <a:chExt cx="724001" cy="724001"/>
          </a:xfrm>
        </p:grpSpPr>
        <p:pic>
          <p:nvPicPr>
            <p:cNvPr id="12" name="Picture 11"/>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50" name="Group 49"/>
          <p:cNvGrpSpPr/>
          <p:nvPr/>
        </p:nvGrpSpPr>
        <p:grpSpPr>
          <a:xfrm>
            <a:off x="6311937" y="3420199"/>
            <a:ext cx="464385" cy="464385"/>
            <a:chOff x="10753608" y="3295097"/>
            <a:chExt cx="724001" cy="724001"/>
          </a:xfrm>
        </p:grpSpPr>
        <p:pic>
          <p:nvPicPr>
            <p:cNvPr id="41" name="Picture 40"/>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53608" y="3295097"/>
              <a:ext cx="724001" cy="724001"/>
            </a:xfrm>
            <a:prstGeom prst="rect">
              <a:avLst/>
            </a:prstGeom>
          </p:spPr>
        </p:pic>
        <p:pic>
          <p:nvPicPr>
            <p:cNvPr id="43" name="Picture 42"/>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53608" y="3295097"/>
              <a:ext cx="724001" cy="724001"/>
            </a:xfrm>
            <a:prstGeom prst="rect">
              <a:avLst/>
            </a:prstGeom>
          </p:spPr>
        </p:pic>
      </p:grpSp>
      <p:grpSp>
        <p:nvGrpSpPr>
          <p:cNvPr id="48" name="Group 47"/>
          <p:cNvGrpSpPr/>
          <p:nvPr/>
        </p:nvGrpSpPr>
        <p:grpSpPr>
          <a:xfrm>
            <a:off x="6309047" y="6176071"/>
            <a:ext cx="467280" cy="467280"/>
            <a:chOff x="10385948" y="6006031"/>
            <a:chExt cx="724001" cy="724001"/>
          </a:xfrm>
        </p:grpSpPr>
        <p:pic>
          <p:nvPicPr>
            <p:cNvPr id="40" name="Picture 39"/>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59500" y="3425182"/>
            <a:ext cx="452622" cy="452622"/>
            <a:chOff x="4772196" y="5978104"/>
            <a:chExt cx="724001" cy="724001"/>
          </a:xfrm>
        </p:grpSpPr>
        <p:pic>
          <p:nvPicPr>
            <p:cNvPr id="42" name="Picture 41"/>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2326201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invGray">
          <a:xfrm>
            <a:off x="371676" y="1395993"/>
            <a:ext cx="11154287" cy="3748719"/>
          </a:xfrm>
          <a:prstGeom prst="rect">
            <a:avLst/>
          </a:prstGeom>
        </p:spPr>
        <p:txBody>
          <a:bodyPr wrap="square" lIns="91387" tIns="45693" rIns="91387" bIns="45693">
            <a:spAutoFit/>
          </a:bodyPr>
          <a:lstStyle/>
          <a:p>
            <a:pPr marL="571166" indent="-571166">
              <a:lnSpc>
                <a:spcPct val="90000"/>
              </a:lnSpc>
              <a:spcBef>
                <a:spcPct val="20000"/>
              </a:spcBef>
              <a:buSzPct val="105000"/>
              <a:buBlip>
                <a:blip r:embed="rId3"/>
              </a:buBlip>
            </a:pPr>
            <a:r>
              <a:rPr lang="en-US" sz="8800" dirty="0">
                <a:gradFill>
                  <a:gsLst>
                    <a:gs pos="1250">
                      <a:srgbClr val="FFFFFF"/>
                    </a:gs>
                    <a:gs pos="100000">
                      <a:srgbClr val="FFFFFF"/>
                    </a:gs>
                  </a:gsLst>
                  <a:lin ang="5400000" scaled="0"/>
                </a:gradFill>
                <a:latin typeface="Segoe UI Light"/>
              </a:rPr>
              <a:t> Complete your  session evaluation now and win!</a:t>
            </a:r>
          </a:p>
        </p:txBody>
      </p:sp>
      <p:sp useBgFill="1">
        <p:nvSpPr>
          <p:cNvPr id="11" name="Freeform 10"/>
          <p:cNvSpPr/>
          <p:nvPr/>
        </p:nvSpPr>
        <p:spPr bwMode="auto">
          <a:xfrm>
            <a:off x="5"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89180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6" y="6079033"/>
            <a:ext cx="11580594" cy="625010"/>
          </a:xfrm>
          <a:prstGeom prst="rect">
            <a:avLst/>
          </a:prstGeom>
          <a:noFill/>
          <a:ln w="12700">
            <a:noFill/>
            <a:miter lim="800000"/>
            <a:headEnd type="none" w="sm" len="sm"/>
            <a:tailEnd type="none" w="sm" len="sm"/>
          </a:ln>
          <a:effectLst/>
        </p:spPr>
        <p:txBody>
          <a:bodyPr vert="horz" wrap="square" lIns="182773" tIns="146218" rIns="182773" bIns="146218" numCol="1" anchor="t" anchorCtr="0" compatLnSpc="1">
            <a:prstTxWarp prst="textNoShape">
              <a:avLst/>
            </a:prstTxWarp>
            <a:spAutoFit/>
          </a:bodyPr>
          <a:lstStyle/>
          <a:p>
            <a:pPr defTabSz="931745" eaLnBrk="0" hangingPunct="0"/>
            <a:r>
              <a:rPr lang="en-US" sz="700" dirty="0">
                <a:gradFill>
                  <a:gsLst>
                    <a:gs pos="0">
                      <a:srgbClr val="FFFFFF"/>
                    </a:gs>
                    <a:gs pos="100000">
                      <a:srgbClr val="FFFFFF"/>
                    </a:gs>
                  </a:gsLst>
                  <a:lin ang="5400000" scaled="0"/>
                </a:gradFill>
                <a:cs typeface="Segoe UI" pitchFamily="34" charset="0"/>
              </a:rPr>
              <a:t>© 2014 Microsoft Corporation. All rights reserved.</a:t>
            </a:r>
          </a:p>
          <a:p>
            <a:pPr defTabSz="931745" eaLnBrk="0" hangingPunct="0"/>
            <a:r>
              <a:rPr lang="en-US" sz="700" dirty="0">
                <a:gradFill>
                  <a:gsLst>
                    <a:gs pos="0">
                      <a:srgbClr val="FFFFFF"/>
                    </a:gs>
                    <a:gs pos="100000">
                      <a:srgbClr val="FFFFFF"/>
                    </a:gs>
                  </a:gsLst>
                  <a:lin ang="5400000" scaled="0"/>
                </a:gradFill>
                <a:cs typeface="Segoe UI" pitchFamily="34" charset="0"/>
              </a:rPr>
              <a:t>Microsoft, Windows and other product names are or may be registered trademarks and/or trademarks in the U.S. and/or other countries.</a:t>
            </a:r>
          </a:p>
          <a:p>
            <a:pPr defTabSz="931745" eaLnBrk="0" hangingPunct="0"/>
            <a:r>
              <a:rPr lang="en-US" sz="700" dirty="0">
                <a:gradFill>
                  <a:gsLst>
                    <a:gs pos="0">
                      <a:srgbClr val="FFFFFF"/>
                    </a:gs>
                    <a:gs pos="100000">
                      <a:srgbClr val="FFFFFF"/>
                    </a:gs>
                  </a:gsLst>
                  <a:lin ang="5400000" scaled="0"/>
                </a:gradFill>
                <a:cs typeface="Segoe UI" pitchFamily="34" charset="0"/>
              </a:rPr>
              <a:t>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6"/>
            <a:ext cx="3288506" cy="704445"/>
          </a:xfrm>
          <a:prstGeom prst="rect">
            <a:avLst/>
          </a:prstGeom>
        </p:spPr>
      </p:pic>
    </p:spTree>
    <p:extLst>
      <p:ext uri="{BB962C8B-B14F-4D97-AF65-F5344CB8AC3E}">
        <p14:creationId xmlns:p14="http://schemas.microsoft.com/office/powerpoint/2010/main" val="3018469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000" dirty="0" smtClean="0"/>
              <a:t>AAD provides advanced provisioning</a:t>
            </a:r>
            <a:endParaRPr lang="en-NZ" sz="4000" dirty="0"/>
          </a:p>
        </p:txBody>
      </p:sp>
      <p:pic>
        <p:nvPicPr>
          <p:cNvPr id="5" name="Picture 4"/>
          <p:cNvPicPr>
            <a:picLocks noChangeAspect="1"/>
          </p:cNvPicPr>
          <p:nvPr/>
        </p:nvPicPr>
        <p:blipFill>
          <a:blip r:embed="rId3"/>
          <a:stretch>
            <a:fillRect/>
          </a:stretch>
        </p:blipFill>
        <p:spPr>
          <a:xfrm>
            <a:off x="2215742" y="4248697"/>
            <a:ext cx="3167662" cy="1785797"/>
          </a:xfrm>
          <a:prstGeom prst="rect">
            <a:avLst/>
          </a:prstGeom>
        </p:spPr>
      </p:pic>
      <p:sp>
        <p:nvSpPr>
          <p:cNvPr id="15" name="TextBox 14"/>
          <p:cNvSpPr txBox="1"/>
          <p:nvPr/>
        </p:nvSpPr>
        <p:spPr>
          <a:xfrm>
            <a:off x="2566245" y="4540833"/>
            <a:ext cx="2568855" cy="1148007"/>
          </a:xfrm>
          <a:prstGeom prst="rect">
            <a:avLst/>
          </a:prstGeom>
          <a:noFill/>
        </p:spPr>
        <p:txBody>
          <a:bodyPr wrap="square" lIns="182773" tIns="146218" rIns="182773" bIns="146218" rtlCol="0">
            <a:spAutoFit/>
          </a:bodyPr>
          <a:lstStyle/>
          <a:p>
            <a:pPr algn="ctr">
              <a:lnSpc>
                <a:spcPct val="90000"/>
              </a:lnSpc>
              <a:spcAft>
                <a:spcPts val="600"/>
              </a:spcAft>
            </a:pPr>
            <a:r>
              <a:rPr lang="en-NZ" sz="2800" dirty="0">
                <a:gradFill>
                  <a:gsLst>
                    <a:gs pos="2917">
                      <a:srgbClr val="FFFFFF"/>
                    </a:gs>
                    <a:gs pos="30000">
                      <a:srgbClr val="FFFFFF"/>
                    </a:gs>
                  </a:gsLst>
                  <a:lin ang="5400000" scaled="0"/>
                </a:gradFill>
              </a:rPr>
              <a:t>Single</a:t>
            </a:r>
          </a:p>
          <a:p>
            <a:pPr algn="ctr">
              <a:lnSpc>
                <a:spcPct val="90000"/>
              </a:lnSpc>
              <a:spcAft>
                <a:spcPts val="600"/>
              </a:spcAft>
            </a:pPr>
            <a:r>
              <a:rPr lang="en-NZ" sz="2800" dirty="0">
                <a:gradFill>
                  <a:gsLst>
                    <a:gs pos="2917">
                      <a:srgbClr val="FFFFFF"/>
                    </a:gs>
                    <a:gs pos="30000">
                      <a:srgbClr val="FFFFFF"/>
                    </a:gs>
                  </a:gsLst>
                  <a:lin ang="5400000" scaled="0"/>
                </a:gradFill>
              </a:rPr>
              <a:t> sign-on</a:t>
            </a:r>
          </a:p>
        </p:txBody>
      </p:sp>
      <p:pic>
        <p:nvPicPr>
          <p:cNvPr id="22" name="Picture 21"/>
          <p:cNvPicPr>
            <a:picLocks noChangeAspect="1"/>
          </p:cNvPicPr>
          <p:nvPr/>
        </p:nvPicPr>
        <p:blipFill>
          <a:blip r:embed="rId3"/>
          <a:stretch>
            <a:fillRect/>
          </a:stretch>
        </p:blipFill>
        <p:spPr>
          <a:xfrm>
            <a:off x="7025406" y="4264672"/>
            <a:ext cx="3139336" cy="1769828"/>
          </a:xfrm>
          <a:prstGeom prst="rect">
            <a:avLst/>
          </a:prstGeom>
        </p:spPr>
      </p:pic>
      <p:sp>
        <p:nvSpPr>
          <p:cNvPr id="23" name="TextBox 22"/>
          <p:cNvSpPr txBox="1"/>
          <p:nvPr/>
        </p:nvSpPr>
        <p:spPr>
          <a:xfrm>
            <a:off x="7259847" y="4707026"/>
            <a:ext cx="2670463" cy="815608"/>
          </a:xfrm>
          <a:prstGeom prst="rect">
            <a:avLst/>
          </a:prstGeom>
          <a:noFill/>
        </p:spPr>
        <p:txBody>
          <a:bodyPr wrap="square" lIns="182773" tIns="146218" rIns="182773" bIns="146218" rtlCol="0">
            <a:spAutoFit/>
          </a:bodyPr>
          <a:lstStyle/>
          <a:p>
            <a:pPr>
              <a:lnSpc>
                <a:spcPct val="90000"/>
              </a:lnSpc>
              <a:spcAft>
                <a:spcPts val="600"/>
              </a:spcAft>
            </a:pPr>
            <a:endParaRPr lang="en-US" sz="400" dirty="0">
              <a:solidFill>
                <a:srgbClr val="FFFFFF"/>
              </a:solidFill>
            </a:endParaRPr>
          </a:p>
          <a:p>
            <a:pPr algn="ctr">
              <a:lnSpc>
                <a:spcPct val="90000"/>
              </a:lnSpc>
              <a:spcAft>
                <a:spcPts val="600"/>
              </a:spcAft>
            </a:pPr>
            <a:r>
              <a:rPr lang="en-US" sz="2800" dirty="0">
                <a:solidFill>
                  <a:srgbClr val="FFFFFF"/>
                </a:solidFill>
              </a:rPr>
              <a:t>MFA</a:t>
            </a:r>
            <a:endParaRPr lang="en-NZ" sz="2800" dirty="0">
              <a:gradFill>
                <a:gsLst>
                  <a:gs pos="2917">
                    <a:srgbClr val="FFFFFF"/>
                  </a:gs>
                  <a:gs pos="30000">
                    <a:srgbClr val="FFFFFF"/>
                  </a:gs>
                </a:gsLst>
                <a:lin ang="5400000" scaled="0"/>
              </a:gradFill>
            </a:endParaRPr>
          </a:p>
        </p:txBody>
      </p:sp>
      <p:pic>
        <p:nvPicPr>
          <p:cNvPr id="24" name="Picture 23"/>
          <p:cNvPicPr>
            <a:picLocks noChangeAspect="1"/>
          </p:cNvPicPr>
          <p:nvPr/>
        </p:nvPicPr>
        <p:blipFill>
          <a:blip r:embed="rId3"/>
          <a:stretch>
            <a:fillRect/>
          </a:stretch>
        </p:blipFill>
        <p:spPr>
          <a:xfrm>
            <a:off x="2215742" y="1668293"/>
            <a:ext cx="3167662" cy="1785797"/>
          </a:xfrm>
          <a:prstGeom prst="rect">
            <a:avLst/>
          </a:prstGeom>
        </p:spPr>
      </p:pic>
      <p:sp>
        <p:nvSpPr>
          <p:cNvPr id="25" name="TextBox 24"/>
          <p:cNvSpPr txBox="1"/>
          <p:nvPr/>
        </p:nvSpPr>
        <p:spPr>
          <a:xfrm>
            <a:off x="2515151" y="2087212"/>
            <a:ext cx="2568855" cy="1070889"/>
          </a:xfrm>
          <a:prstGeom prst="rect">
            <a:avLst/>
          </a:prstGeom>
          <a:noFill/>
        </p:spPr>
        <p:txBody>
          <a:bodyPr wrap="square" lIns="182773" tIns="146218" rIns="182773" bIns="146218" rtlCol="0">
            <a:spAutoFit/>
          </a:bodyPr>
          <a:lstStyle/>
          <a:p>
            <a:pPr algn="ctr">
              <a:lnSpc>
                <a:spcPct val="90000"/>
              </a:lnSpc>
              <a:spcAft>
                <a:spcPts val="600"/>
              </a:spcAft>
            </a:pPr>
            <a:r>
              <a:rPr lang="en-NZ" sz="2800" dirty="0">
                <a:gradFill>
                  <a:gsLst>
                    <a:gs pos="2917">
                      <a:srgbClr val="FFFFFF"/>
                    </a:gs>
                    <a:gs pos="30000">
                      <a:srgbClr val="FFFFFF"/>
                    </a:gs>
                  </a:gsLst>
                  <a:lin ang="5400000" scaled="0"/>
                </a:gradFill>
              </a:rPr>
              <a:t>AAD Premium</a:t>
            </a:r>
          </a:p>
        </p:txBody>
      </p:sp>
      <p:pic>
        <p:nvPicPr>
          <p:cNvPr id="26" name="Picture 25"/>
          <p:cNvPicPr>
            <a:picLocks noChangeAspect="1"/>
          </p:cNvPicPr>
          <p:nvPr/>
        </p:nvPicPr>
        <p:blipFill>
          <a:blip r:embed="rId3"/>
          <a:stretch>
            <a:fillRect/>
          </a:stretch>
        </p:blipFill>
        <p:spPr>
          <a:xfrm>
            <a:off x="7025406" y="1684256"/>
            <a:ext cx="3139336" cy="1769828"/>
          </a:xfrm>
          <a:prstGeom prst="rect">
            <a:avLst/>
          </a:prstGeom>
        </p:spPr>
      </p:pic>
      <p:sp>
        <p:nvSpPr>
          <p:cNvPr id="27" name="TextBox 26"/>
          <p:cNvSpPr txBox="1"/>
          <p:nvPr/>
        </p:nvSpPr>
        <p:spPr>
          <a:xfrm>
            <a:off x="7259847" y="1959482"/>
            <a:ext cx="2670463" cy="1203406"/>
          </a:xfrm>
          <a:prstGeom prst="rect">
            <a:avLst/>
          </a:prstGeom>
          <a:noFill/>
        </p:spPr>
        <p:txBody>
          <a:bodyPr wrap="square" lIns="182773" tIns="146218" rIns="182773" bIns="146218" rtlCol="0">
            <a:spAutoFit/>
          </a:bodyPr>
          <a:lstStyle/>
          <a:p>
            <a:pPr>
              <a:lnSpc>
                <a:spcPct val="90000"/>
              </a:lnSpc>
              <a:spcAft>
                <a:spcPts val="600"/>
              </a:spcAft>
            </a:pPr>
            <a:endParaRPr lang="en-US" sz="400" dirty="0">
              <a:solidFill>
                <a:srgbClr val="FFFFFF"/>
              </a:solidFill>
            </a:endParaRPr>
          </a:p>
          <a:p>
            <a:pPr algn="ctr">
              <a:lnSpc>
                <a:spcPct val="90000"/>
              </a:lnSpc>
              <a:spcAft>
                <a:spcPts val="600"/>
              </a:spcAft>
            </a:pPr>
            <a:r>
              <a:rPr lang="en-NZ" sz="2800" dirty="0">
                <a:gradFill>
                  <a:gsLst>
                    <a:gs pos="2917">
                      <a:srgbClr val="FFFFFF"/>
                    </a:gs>
                    <a:gs pos="30000">
                      <a:srgbClr val="FFFFFF"/>
                    </a:gs>
                  </a:gsLst>
                  <a:lin ang="5400000" scaled="0"/>
                </a:gradFill>
              </a:rPr>
              <a:t>Access and rights</a:t>
            </a:r>
          </a:p>
        </p:txBody>
      </p:sp>
    </p:spTree>
    <p:extLst>
      <p:ext uri="{BB962C8B-B14F-4D97-AF65-F5344CB8AC3E}">
        <p14:creationId xmlns:p14="http://schemas.microsoft.com/office/powerpoint/2010/main" val="3150295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NZ" sz="4000" dirty="0" smtClean="0"/>
              <a:t>AAD implements O365 as SaaS</a:t>
            </a:r>
            <a:endParaRPr lang="en-NZ" sz="4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66" y="2150346"/>
            <a:ext cx="10142538"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67812" y="5455230"/>
            <a:ext cx="4499264" cy="683264"/>
          </a:xfrm>
          <a:prstGeom prst="rect">
            <a:avLst/>
          </a:prstGeom>
          <a:noFill/>
        </p:spPr>
        <p:txBody>
          <a:bodyPr wrap="square" lIns="182773" tIns="146218" rIns="182773" bIns="146218" rtlCol="0">
            <a:spAutoFit/>
          </a:bodyPr>
          <a:lstStyle/>
          <a:p>
            <a:pPr algn="ctr">
              <a:lnSpc>
                <a:spcPct val="90000"/>
              </a:lnSpc>
              <a:spcAft>
                <a:spcPts val="600"/>
              </a:spcAft>
            </a:pPr>
            <a:r>
              <a:rPr lang="en-NZ" sz="2800" dirty="0">
                <a:gradFill>
                  <a:gsLst>
                    <a:gs pos="2917">
                      <a:schemeClr val="tx1"/>
                    </a:gs>
                    <a:gs pos="30000">
                      <a:schemeClr val="tx1"/>
                    </a:gs>
                  </a:gsLst>
                  <a:lin ang="5400000" scaled="0"/>
                </a:gradFill>
              </a:rPr>
              <a:t>myapps.onmicrosoft.com</a:t>
            </a:r>
          </a:p>
        </p:txBody>
      </p:sp>
    </p:spTree>
    <p:extLst>
      <p:ext uri="{BB962C8B-B14F-4D97-AF65-F5344CB8AC3E}">
        <p14:creationId xmlns:p14="http://schemas.microsoft.com/office/powerpoint/2010/main" val="262459990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NZ" sz="4000" dirty="0" smtClean="0"/>
              <a:t>O365 is an application in AAD</a:t>
            </a:r>
            <a:endParaRPr lang="en-NZ" sz="4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255" y="1808018"/>
            <a:ext cx="10075862" cy="414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64376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TechEd NZ 2014 Speaker Template" id="{044B6FEA-56E4-4E8B-9BCD-6311EC72246D}" vid="{87C9114E-3786-4691-A70F-B539433E203D}"/>
    </a:ext>
  </a:extLst>
</a:theme>
</file>

<file path=ppt/theme/theme10.xml><?xml version="1.0" encoding="utf-8"?>
<a:theme xmlns:a="http://schemas.openxmlformats.org/drawingml/2006/main" name="5-30055_Office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xmlns="" name="Office_Template_16x9_WHITE.potx" id="{BAC85760-2BE3-4369-8D6A-792FA239637A}" vid="{0B6ECECE-D832-4A6D-9382-4D4E764C03DC}"/>
    </a:ext>
  </a:extLst>
</a:theme>
</file>

<file path=ppt/theme/theme11.xml><?xml version="1.0" encoding="utf-8"?>
<a:theme xmlns:a="http://schemas.openxmlformats.org/drawingml/2006/main" name="1_5-30055_Office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xmlns="" name="Office_Template_16x9_WHITE.potx" id="{BAC85760-2BE3-4369-8D6A-792FA239637A}" vid="{0B6ECECE-D832-4A6D-9382-4D4E764C03DC}"/>
    </a:ext>
  </a:extLst>
</a:theme>
</file>

<file path=ppt/theme/theme12.xml><?xml version="1.0" encoding="utf-8"?>
<a:theme xmlns:a="http://schemas.openxmlformats.org/drawingml/2006/main" name="2_5-30055_Office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xmlns="" name="Office_Template_16x9_WHITE.potx" id="{BAC85760-2BE3-4369-8D6A-792FA239637A}" vid="{0B6ECECE-D832-4A6D-9382-4D4E764C03DC}"/>
    </a:ext>
  </a:extLst>
</a:theme>
</file>

<file path=ppt/theme/theme13.xml><?xml version="1.0" encoding="utf-8"?>
<a:theme xmlns:a="http://schemas.openxmlformats.org/drawingml/2006/main" name="6_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TechEd-NZ-Template.potx" id="{B82A6423-87EC-4156-AD48-16AF7B4E7DD9}" vid="{E026FF60-C496-4169-B733-22AC8D34ACE3}"/>
    </a:ext>
  </a:extLst>
</a:theme>
</file>

<file path=ppt/theme/theme14.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TENA14Speaker_PPT_Template [Read-Only]" id="{2A7DA4F6-E863-44BA-B064-9E5DF871FA15}" vid="{CA2D5409-25F5-4284-AE71-EC20238C5228}"/>
    </a:ext>
  </a:extLst>
</a:theme>
</file>

<file path=ppt/theme/theme15.xml><?xml version="1.0" encoding="utf-8"?>
<a:theme xmlns:a="http://schemas.openxmlformats.org/drawingml/2006/main" name="3_5-30055_Office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xmlns="" name="Office_Template_16x9_WHITE.potx" id="{BAC85760-2BE3-4369-8D6A-792FA239637A}" vid="{0B6ECECE-D832-4A6D-9382-4D4E764C03DC}"/>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TechEd NZ 2014 Speaker Template" id="{044B6FEA-56E4-4E8B-9BCD-6311EC72246D}" vid="{87C9114E-3786-4691-A70F-B539433E203D}"/>
    </a:ext>
  </a:extLst>
</a:theme>
</file>

<file path=ppt/theme/theme18.xml><?xml version="1.0" encoding="utf-8"?>
<a:theme xmlns:a="http://schemas.openxmlformats.org/drawingml/2006/main" name="7_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TechEd NZ 2014 Speaker Template" id="{044B6FEA-56E4-4E8B-9BCD-6311EC72246D}" vid="{87C9114E-3786-4691-A70F-B539433E203D}"/>
    </a:ext>
  </a:extLst>
</a:theme>
</file>

<file path=ppt/theme/theme19.xml><?xml version="1.0" encoding="utf-8"?>
<a:theme xmlns:a="http://schemas.openxmlformats.org/drawingml/2006/main" name="10_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TechEd NZ 2014 Speaker Template" id="{044B6FEA-56E4-4E8B-9BCD-6311EC72246D}" vid="{87C9114E-3786-4691-A70F-B539433E203D}"/>
    </a:ext>
  </a:extLst>
</a:theme>
</file>

<file path=ppt/theme/theme2.xml><?xml version="1.0" encoding="utf-8"?>
<a:theme xmlns:a="http://schemas.openxmlformats.org/drawingml/2006/main" name="2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Build_2014_Breakout_Template.potx" id="{AF7916F5-B6CE-4446-87D4-7A61BEF9288B}" vid="{F2E341AB-B1C9-4A03-98B5-82D7F8BB090B}"/>
    </a:ext>
  </a:extLst>
</a:theme>
</file>

<file path=ppt/theme/theme20.xml><?xml version="1.0" encoding="utf-8"?>
<a:theme xmlns:a="http://schemas.openxmlformats.org/drawingml/2006/main" name="11_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TechEd NZ 2014 Speaker Template" id="{044B6FEA-56E4-4E8B-9BCD-6311EC72246D}" vid="{87C9114E-3786-4691-A70F-B539433E203D}"/>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TechEd-NZ-Template.potx" id="{B82A6423-87EC-4156-AD48-16AF7B4E7DD9}" vid="{E026FF60-C496-4169-B733-22AC8D34ACE3}"/>
    </a:ext>
  </a:extLst>
</a:theme>
</file>

<file path=ppt/theme/theme4.xml><?xml version="1.0" encoding="utf-8"?>
<a:theme xmlns:a="http://schemas.openxmlformats.org/drawingml/2006/main" name="2_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TechEd-NZ-Template.potx" id="{B82A6423-87EC-4156-AD48-16AF7B4E7DD9}" vid="{E026FF60-C496-4169-B733-22AC8D34ACE3}"/>
    </a:ext>
  </a:extLst>
</a:theme>
</file>

<file path=ppt/theme/theme5.xml><?xml version="1.0" encoding="utf-8"?>
<a:theme xmlns:a="http://schemas.openxmlformats.org/drawingml/2006/main" name="4_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TechEd-NZ-Template.potx" id="{B82A6423-87EC-4156-AD48-16AF7B4E7DD9}" vid="{E026FF60-C496-4169-B733-22AC8D34ACE3}"/>
    </a:ext>
  </a:extLst>
</a:theme>
</file>

<file path=ppt/theme/theme6.xml><?xml version="1.0" encoding="utf-8"?>
<a:theme xmlns:a="http://schemas.openxmlformats.org/drawingml/2006/main" name="5_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TechEd-NZ-Template.potx" id="{B82A6423-87EC-4156-AD48-16AF7B4E7DD9}" vid="{E026FF60-C496-4169-B733-22AC8D34ACE3}"/>
    </a:ext>
  </a:extLst>
</a:theme>
</file>

<file path=ppt/theme/theme7.xml><?xml version="1.0" encoding="utf-8"?>
<a:theme xmlns:a="http://schemas.openxmlformats.org/drawingml/2006/main" name="3_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TechEd NZ 2014 Speaker Template" id="{044B6FEA-56E4-4E8B-9BCD-6311EC72246D}" vid="{87C9114E-3786-4691-A70F-B539433E203D}"/>
    </a:ext>
  </a:extLst>
</a:theme>
</file>

<file path=ppt/theme/theme8.xml><?xml version="1.0" encoding="utf-8"?>
<a:theme xmlns:a="http://schemas.openxmlformats.org/drawingml/2006/main" name="Azure Medium">
  <a:themeElements>
    <a:clrScheme name="Azure Basic">
      <a:dk1>
        <a:srgbClr val="00B0F0"/>
      </a:dk1>
      <a:lt1>
        <a:srgbClr val="FFFFFF"/>
      </a:lt1>
      <a:dk2>
        <a:srgbClr val="44546A"/>
      </a:dk2>
      <a:lt2>
        <a:srgbClr val="FFFFFF"/>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_Azure Medium">
  <a:themeElements>
    <a:clrScheme name="Azure Basic">
      <a:dk1>
        <a:srgbClr val="00B0F0"/>
      </a:dk1>
      <a:lt1>
        <a:srgbClr val="FFFFFF"/>
      </a:lt1>
      <a:dk2>
        <a:srgbClr val="44546A"/>
      </a:dk2>
      <a:lt2>
        <a:srgbClr val="FFFFFF"/>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3986bb20-9ad4-48d5-a1d3-3b391fde5570" Revision="1" Stencil="System.MyShapes" StencilVersion="1.0"/>
</Control>
</file>

<file path=customXml/item10.xml><?xml version="1.0" encoding="utf-8"?>
<Control xmlns="http://schemas.microsoft.com/VisualStudio/2011/storyboarding/control">
  <Id Name="fb971993-5129-44b1-8c41-2290cbbb69cb" Revision="1" Stencil="e2acb1d9-0aab-4c9b-91d1-c54b4b0ca0e6" StencilVersion="1.0"/>
</Control>
</file>

<file path=customXml/item2.xml><?xml version="1.0" encoding="utf-8"?>
<Control xmlns="http://schemas.microsoft.com/VisualStudio/2011/storyboarding/control">
  <Id Name="1ed80855-5bd8-4fac-8038-5d4b03ae5b6b" Revision="1" Stencil="e2acb1d9-0aab-4c9b-91d1-c54b4b0ca0e6" StencilVersion="1.0"/>
</Control>
</file>

<file path=customXml/item3.xml><?xml version="1.0" encoding="utf-8"?>
<Control xmlns="http://schemas.microsoft.com/VisualStudio/2011/storyboarding/control">
  <Id Name="fb971993-5129-44b1-8c41-2290cbbb69cb" Revision="1" Stencil="e2acb1d9-0aab-4c9b-91d1-c54b4b0ca0e6" StencilVersion="1.0"/>
</Control>
</file>

<file path=customXml/item4.xml><?xml version="1.0" encoding="utf-8"?>
<Control xmlns="http://schemas.microsoft.com/VisualStudio/2011/storyboarding/control">
  <Id Name="74c3ed02-be2f-4dda-a464-b58cee3d438b" Revision="1" Stencil="e2acb1d9-0aab-4c9b-91d1-c54b4b0ca0e6" StencilVersion="1.0"/>
</Control>
</file>

<file path=customXml/item5.xml><?xml version="1.0" encoding="utf-8"?>
<Control xmlns="http://schemas.microsoft.com/VisualStudio/2011/storyboarding/control">
  <Id Name="aeac778c-b13a-4a8c-9304-df0d17ce19af" Revision="1" Stencil="e2acb1d9-0aab-4c9b-91d1-c54b4b0ca0e6" StencilVersion="1.0"/>
</Control>
</file>

<file path=customXml/item6.xml><?xml version="1.0" encoding="utf-8"?>
<Control xmlns="http://schemas.microsoft.com/VisualStudio/2011/storyboarding/control">
  <Id Name="7086c5d7-296f-4c2e-98bd-11f0b2f6066e" Revision="1" Stencil="e2acb1d9-0aab-4c9b-91d1-c54b4b0ca0e6" StencilVersion="1.0"/>
</Control>
</file>

<file path=customXml/item7.xml><?xml version="1.0" encoding="utf-8"?>
<Control xmlns="http://schemas.microsoft.com/VisualStudio/2011/storyboarding/control">
  <Id Name="f52c3734-2137-44cd-a3b4-1161231555fa" Revision="1" Stencil="e2acb1d9-0aab-4c9b-91d1-c54b4b0ca0e6" StencilVersion="1.0"/>
</Control>
</file>

<file path=customXml/item8.xml><?xml version="1.0" encoding="utf-8"?>
<Control xmlns="http://schemas.microsoft.com/VisualStudio/2011/storyboarding/control">
  <Id Name="35873a62-6947-4a0c-a71d-22dc98730d1b" Revision="1" Stencil="e2acb1d9-0aab-4c9b-91d1-c54b4b0ca0e6" StencilVersion="1.0"/>
</Control>
</file>

<file path=customXml/item9.xml><?xml version="1.0" encoding="utf-8"?>
<Control xmlns="http://schemas.microsoft.com/VisualStudio/2011/storyboarding/control">
  <Id Name="b093399d-361b-4bb0-a568-72cfa3c6bb7b" Revision="1" Stencil="e2acb1d9-0aab-4c9b-91d1-c54b4b0ca0e6" StencilVersion="1.0"/>
</Control>
</file>

<file path=customXml/itemProps1.xml><?xml version="1.0" encoding="utf-8"?>
<ds:datastoreItem xmlns:ds="http://schemas.openxmlformats.org/officeDocument/2006/customXml" ds:itemID="{D82883C0-9C3D-4138-9C43-524E148EE981}">
  <ds:schemaRefs>
    <ds:schemaRef ds:uri="http://schemas.microsoft.com/VisualStudio/2011/storyboarding/control"/>
  </ds:schemaRefs>
</ds:datastoreItem>
</file>

<file path=customXml/itemProps10.xml><?xml version="1.0" encoding="utf-8"?>
<ds:datastoreItem xmlns:ds="http://schemas.openxmlformats.org/officeDocument/2006/customXml" ds:itemID="{BA46F092-7031-4BE7-90C9-00ECD9FA4805}">
  <ds:schemaRefs>
    <ds:schemaRef ds:uri="http://schemas.microsoft.com/VisualStudio/2011/storyboarding/control"/>
  </ds:schemaRefs>
</ds:datastoreItem>
</file>

<file path=customXml/itemProps2.xml><?xml version="1.0" encoding="utf-8"?>
<ds:datastoreItem xmlns:ds="http://schemas.openxmlformats.org/officeDocument/2006/customXml" ds:itemID="{1DB6B1EC-F1AC-4B3D-9703-1CDC16228A0C}">
  <ds:schemaRefs>
    <ds:schemaRef ds:uri="http://schemas.microsoft.com/VisualStudio/2011/storyboarding/control"/>
  </ds:schemaRefs>
</ds:datastoreItem>
</file>

<file path=customXml/itemProps3.xml><?xml version="1.0" encoding="utf-8"?>
<ds:datastoreItem xmlns:ds="http://schemas.openxmlformats.org/officeDocument/2006/customXml" ds:itemID="{BE24B428-B41C-464F-82FD-5C11CA17FE47}">
  <ds:schemaRefs>
    <ds:schemaRef ds:uri="http://schemas.microsoft.com/VisualStudio/2011/storyboarding/control"/>
  </ds:schemaRefs>
</ds:datastoreItem>
</file>

<file path=customXml/itemProps4.xml><?xml version="1.0" encoding="utf-8"?>
<ds:datastoreItem xmlns:ds="http://schemas.openxmlformats.org/officeDocument/2006/customXml" ds:itemID="{7C2B7578-6BF4-479F-A86A-77AE8630246B}">
  <ds:schemaRefs>
    <ds:schemaRef ds:uri="http://schemas.microsoft.com/VisualStudio/2011/storyboarding/control"/>
  </ds:schemaRefs>
</ds:datastoreItem>
</file>

<file path=customXml/itemProps5.xml><?xml version="1.0" encoding="utf-8"?>
<ds:datastoreItem xmlns:ds="http://schemas.openxmlformats.org/officeDocument/2006/customXml" ds:itemID="{A03C5EA9-9041-44A0-B92D-2852E06742C1}">
  <ds:schemaRefs>
    <ds:schemaRef ds:uri="http://schemas.microsoft.com/VisualStudio/2011/storyboarding/control"/>
  </ds:schemaRefs>
</ds:datastoreItem>
</file>

<file path=customXml/itemProps6.xml><?xml version="1.0" encoding="utf-8"?>
<ds:datastoreItem xmlns:ds="http://schemas.openxmlformats.org/officeDocument/2006/customXml" ds:itemID="{841FD218-F9D7-4D7D-9D1E-9AC42FBB4CC7}">
  <ds:schemaRefs>
    <ds:schemaRef ds:uri="http://schemas.microsoft.com/VisualStudio/2011/storyboarding/control"/>
  </ds:schemaRefs>
</ds:datastoreItem>
</file>

<file path=customXml/itemProps7.xml><?xml version="1.0" encoding="utf-8"?>
<ds:datastoreItem xmlns:ds="http://schemas.openxmlformats.org/officeDocument/2006/customXml" ds:itemID="{466FC655-B3F0-403A-92D0-DEB4D46FB202}">
  <ds:schemaRefs>
    <ds:schemaRef ds:uri="http://schemas.microsoft.com/VisualStudio/2011/storyboarding/control"/>
  </ds:schemaRefs>
</ds:datastoreItem>
</file>

<file path=customXml/itemProps8.xml><?xml version="1.0" encoding="utf-8"?>
<ds:datastoreItem xmlns:ds="http://schemas.openxmlformats.org/officeDocument/2006/customXml" ds:itemID="{BAB222B2-6C93-4C94-8B04-EE9AE594F60F}">
  <ds:schemaRefs>
    <ds:schemaRef ds:uri="http://schemas.microsoft.com/VisualStudio/2011/storyboarding/control"/>
  </ds:schemaRefs>
</ds:datastoreItem>
</file>

<file path=customXml/itemProps9.xml><?xml version="1.0" encoding="utf-8"?>
<ds:datastoreItem xmlns:ds="http://schemas.openxmlformats.org/officeDocument/2006/customXml" ds:itemID="{7C23A3BF-ACBF-4BA6-966A-B69018FF0BD2}">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TechEd 2014 Speaker Template</Template>
  <TotalTime>0</TotalTime>
  <Words>10409</Words>
  <Application>Microsoft Office PowerPoint</Application>
  <PresentationFormat>Custom</PresentationFormat>
  <Paragraphs>715</Paragraphs>
  <Slides>65</Slides>
  <Notes>65</Notes>
  <HiddenSlides>0</HiddenSlides>
  <MMClips>0</MMClips>
  <ScaleCrop>false</ScaleCrop>
  <HeadingPairs>
    <vt:vector size="6" baseType="variant">
      <vt:variant>
        <vt:lpstr>Theme</vt:lpstr>
      </vt:variant>
      <vt:variant>
        <vt:i4>20</vt:i4>
      </vt:variant>
      <vt:variant>
        <vt:lpstr>Embedded OLE Servers</vt:lpstr>
      </vt:variant>
      <vt:variant>
        <vt:i4>1</vt:i4>
      </vt:variant>
      <vt:variant>
        <vt:lpstr>Slide Titles</vt:lpstr>
      </vt:variant>
      <vt:variant>
        <vt:i4>65</vt:i4>
      </vt:variant>
    </vt:vector>
  </HeadingPairs>
  <TitlesOfParts>
    <vt:vector size="86" baseType="lpstr">
      <vt:lpstr>TechEd_NZ_2013_Template</vt:lpstr>
      <vt:lpstr>2_5-30536_Build_2014_Breakout_Template_White_16x9</vt:lpstr>
      <vt:lpstr>1_TechEd_NZ_2013_Template</vt:lpstr>
      <vt:lpstr>2_TechEd_NZ_2013_Template</vt:lpstr>
      <vt:lpstr>4_TechEd_NZ_2013_Template</vt:lpstr>
      <vt:lpstr>5_TechEd_NZ_2013_Template</vt:lpstr>
      <vt:lpstr>3_TechEd_NZ_2013_Template</vt:lpstr>
      <vt:lpstr>Azure Medium</vt:lpstr>
      <vt:lpstr>1_Azure Medium</vt:lpstr>
      <vt:lpstr>5-30055_Office Template 2012 - 16x9 - White Background</vt:lpstr>
      <vt:lpstr>1_5-30055_Office Template 2012 - 16x9 - White Background</vt:lpstr>
      <vt:lpstr>2_5-30055_Office Template 2012 - 16x9 - White Background</vt:lpstr>
      <vt:lpstr>6_TechEd_NZ_2013_Template</vt:lpstr>
      <vt:lpstr>1_TechEd 2014 Dk Blue</vt:lpstr>
      <vt:lpstr>3_5-30055_Office Template 2012 - 16x9 - White Background</vt:lpstr>
      <vt:lpstr>Office Theme</vt:lpstr>
      <vt:lpstr>9_TechEd_NZ_2013_Template</vt:lpstr>
      <vt:lpstr>7_TechEd_NZ_2013_Template</vt:lpstr>
      <vt:lpstr>10_TechEd_NZ_2013_Template</vt:lpstr>
      <vt:lpstr>11_TechEd_NZ_2013_Template</vt:lpstr>
      <vt:lpstr>Image</vt:lpstr>
      <vt:lpstr>A Mobile Journey – Cross-device integration with Azure and Office 365</vt:lpstr>
      <vt:lpstr>PowerPoint Presentation</vt:lpstr>
      <vt:lpstr>You can leverage the functionality of Office 365 on mobile devices by using the API, Xamarin and Azure Identity</vt:lpstr>
      <vt:lpstr>Overview</vt:lpstr>
      <vt:lpstr>Office 365 and Azure Active Directory</vt:lpstr>
      <vt:lpstr>O365 provisioning is limited</vt:lpstr>
      <vt:lpstr>AAD provides advanced provisioning</vt:lpstr>
      <vt:lpstr>AAD implements O365 as SaaS</vt:lpstr>
      <vt:lpstr>O365 is an application in AAD</vt:lpstr>
      <vt:lpstr>O365 / AAD have common user set</vt:lpstr>
      <vt:lpstr>Portals can be merged</vt:lpstr>
      <vt:lpstr>Office 365 API (In Preview)</vt:lpstr>
      <vt:lpstr>PowerPoint Presentation</vt:lpstr>
      <vt:lpstr>PowerPoint Presentation</vt:lpstr>
      <vt:lpstr>Office 365 APIs Roadmap</vt:lpstr>
      <vt:lpstr>Find services with Discovery Service</vt:lpstr>
      <vt:lpstr>O365 API built on standards</vt:lpstr>
      <vt:lpstr>Common Consent Framework</vt:lpstr>
      <vt:lpstr>Common Consent Framework - MRRT</vt:lpstr>
      <vt:lpstr>You can “Roll Your Own”</vt:lpstr>
      <vt:lpstr>SharePoint Scopes</vt:lpstr>
      <vt:lpstr>Exchange Scopes</vt:lpstr>
      <vt:lpstr>Microsoft Azure Active Directory Scopes</vt:lpstr>
      <vt:lpstr>Office 365 Tool</vt:lpstr>
      <vt:lpstr>Development Platform</vt:lpstr>
      <vt:lpstr>Development Platform</vt:lpstr>
      <vt:lpstr>Development Platform</vt:lpstr>
      <vt:lpstr>Demo</vt:lpstr>
      <vt:lpstr>The Future</vt:lpstr>
      <vt:lpstr>Active Directory Authentication Library (ADAL)</vt:lpstr>
      <vt:lpstr>Active Directory Authentication Library (ADAL)</vt:lpstr>
      <vt:lpstr>Active Directory Authentication Library (ADAL)</vt:lpstr>
      <vt:lpstr>ADAL Mission statement</vt:lpstr>
      <vt:lpstr>PowerPoint Presentation</vt:lpstr>
      <vt:lpstr>AAD OAuth endpoints</vt:lpstr>
      <vt:lpstr>Manipulate AAD using API</vt:lpstr>
      <vt:lpstr>Authentication and Authorisation to API  </vt:lpstr>
      <vt:lpstr>Active Directory Authentication Library</vt:lpstr>
      <vt:lpstr>The common endpoint</vt:lpstr>
      <vt:lpstr>ADAL multiple resource refresh token</vt:lpstr>
      <vt:lpstr>Show me some code!</vt:lpstr>
      <vt:lpstr>Users and Groups API - GetUsers</vt:lpstr>
      <vt:lpstr>Users and Groups API - Client</vt:lpstr>
      <vt:lpstr>Users and Groups API - GetUsers</vt:lpstr>
      <vt:lpstr>Mobile app</vt:lpstr>
      <vt:lpstr>Native Tools</vt:lpstr>
      <vt:lpstr>Native Tools</vt:lpstr>
      <vt:lpstr>Native Tools</vt:lpstr>
      <vt:lpstr>Native Tools</vt:lpstr>
      <vt:lpstr>Hybrid Applications</vt:lpstr>
      <vt:lpstr>Hybrid Applications</vt:lpstr>
      <vt:lpstr>PowerPoint Presentation</vt:lpstr>
      <vt:lpstr>Users expect rich experience  for mobile applications</vt:lpstr>
      <vt:lpstr>Facebook (HTML)</vt:lpstr>
      <vt:lpstr>Facebook (Native)</vt:lpstr>
      <vt:lpstr>Xamarin</vt:lpstr>
      <vt:lpstr>TechEd Session App</vt:lpstr>
      <vt:lpstr>Demo</vt:lpstr>
      <vt:lpstr>You can leverage the functionality of Office 365 on mobile devices by using the API, Xamarin and Azure Identity</vt:lpstr>
      <vt:lpstr>Related content</vt:lpstr>
      <vt:lpstr>Resources</vt:lpstr>
      <vt:lpstr>PowerPoint Presentation</vt:lpstr>
      <vt:lpstr>Resources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2014-07-18T03:00:20Z</dcterms:created>
  <dcterms:modified xsi:type="dcterms:W3CDTF">2014-09-11T03:02:32Z</dcterms:modified>
</cp:coreProperties>
</file>