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191" r:id="rId5"/>
    <p:sldMasterId id="2147484245" r:id="rId6"/>
    <p:sldMasterId id="2147484291" r:id="rId7"/>
    <p:sldMasterId id="2147484305" r:id="rId8"/>
  </p:sldMasterIdLst>
  <p:notesMasterIdLst>
    <p:notesMasterId r:id="rId74"/>
  </p:notesMasterIdLst>
  <p:handoutMasterIdLst>
    <p:handoutMasterId r:id="rId75"/>
  </p:handoutMasterIdLst>
  <p:sldIdLst>
    <p:sldId id="1220" r:id="rId9"/>
    <p:sldId id="1315" r:id="rId10"/>
    <p:sldId id="1209" r:id="rId11"/>
    <p:sldId id="1277" r:id="rId12"/>
    <p:sldId id="1270" r:id="rId13"/>
    <p:sldId id="1266" r:id="rId14"/>
    <p:sldId id="1297" r:id="rId15"/>
    <p:sldId id="1168" r:id="rId16"/>
    <p:sldId id="1210" r:id="rId17"/>
    <p:sldId id="1170" r:id="rId18"/>
    <p:sldId id="1175" r:id="rId19"/>
    <p:sldId id="1176" r:id="rId20"/>
    <p:sldId id="1178" r:id="rId21"/>
    <p:sldId id="1179" r:id="rId22"/>
    <p:sldId id="1219" r:id="rId23"/>
    <p:sldId id="1271" r:id="rId24"/>
    <p:sldId id="1272" r:id="rId25"/>
    <p:sldId id="1224" r:id="rId26"/>
    <p:sldId id="1257" r:id="rId27"/>
    <p:sldId id="1258" r:id="rId28"/>
    <p:sldId id="1259" r:id="rId29"/>
    <p:sldId id="1260" r:id="rId30"/>
    <p:sldId id="1262" r:id="rId31"/>
    <p:sldId id="1261" r:id="rId32"/>
    <p:sldId id="1263" r:id="rId33"/>
    <p:sldId id="1265" r:id="rId34"/>
    <p:sldId id="1296" r:id="rId35"/>
    <p:sldId id="1284" r:id="rId36"/>
    <p:sldId id="1285" r:id="rId37"/>
    <p:sldId id="1197" r:id="rId38"/>
    <p:sldId id="1240" r:id="rId39"/>
    <p:sldId id="1241" r:id="rId40"/>
    <p:sldId id="1314" r:id="rId41"/>
    <p:sldId id="1298" r:id="rId42"/>
    <p:sldId id="1273" r:id="rId43"/>
    <p:sldId id="1313" r:id="rId44"/>
    <p:sldId id="1274" r:id="rId45"/>
    <p:sldId id="1275" r:id="rId46"/>
    <p:sldId id="1267" r:id="rId47"/>
    <p:sldId id="1268" r:id="rId48"/>
    <p:sldId id="1269" r:id="rId49"/>
    <p:sldId id="1294" r:id="rId50"/>
    <p:sldId id="1295" r:id="rId51"/>
    <p:sldId id="1300" r:id="rId52"/>
    <p:sldId id="1239" r:id="rId53"/>
    <p:sldId id="1306" r:id="rId54"/>
    <p:sldId id="1279" r:id="rId55"/>
    <p:sldId id="1280" r:id="rId56"/>
    <p:sldId id="1281" r:id="rId57"/>
    <p:sldId id="1282" r:id="rId58"/>
    <p:sldId id="1283" r:id="rId59"/>
    <p:sldId id="1307" r:id="rId60"/>
    <p:sldId id="1308" r:id="rId61"/>
    <p:sldId id="1311" r:id="rId62"/>
    <p:sldId id="1309" r:id="rId63"/>
    <p:sldId id="1312" r:id="rId64"/>
    <p:sldId id="1317" r:id="rId65"/>
    <p:sldId id="1230" r:id="rId66"/>
    <p:sldId id="1316" r:id="rId67"/>
    <p:sldId id="1276" r:id="rId68"/>
    <p:sldId id="1196" r:id="rId69"/>
    <p:sldId id="1305" r:id="rId70"/>
    <p:sldId id="1249" r:id="rId71"/>
    <p:sldId id="1251" r:id="rId72"/>
    <p:sldId id="1301" r:id="rId73"/>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220"/>
            <p14:sldId id="1315"/>
            <p14:sldId id="1209"/>
            <p14:sldId id="1277"/>
            <p14:sldId id="1270"/>
            <p14:sldId id="1266"/>
            <p14:sldId id="1297"/>
            <p14:sldId id="1168"/>
            <p14:sldId id="1210"/>
            <p14:sldId id="1170"/>
            <p14:sldId id="1175"/>
            <p14:sldId id="1176"/>
            <p14:sldId id="1178"/>
            <p14:sldId id="1179"/>
            <p14:sldId id="1219"/>
            <p14:sldId id="1271"/>
            <p14:sldId id="1272"/>
            <p14:sldId id="1224"/>
            <p14:sldId id="1257"/>
            <p14:sldId id="1258"/>
            <p14:sldId id="1259"/>
            <p14:sldId id="1260"/>
            <p14:sldId id="1262"/>
            <p14:sldId id="1261"/>
            <p14:sldId id="1263"/>
            <p14:sldId id="1265"/>
            <p14:sldId id="1296"/>
            <p14:sldId id="1284"/>
            <p14:sldId id="1285"/>
            <p14:sldId id="1197"/>
            <p14:sldId id="1240"/>
            <p14:sldId id="1241"/>
            <p14:sldId id="1314"/>
            <p14:sldId id="1298"/>
            <p14:sldId id="1273"/>
            <p14:sldId id="1313"/>
            <p14:sldId id="1274"/>
            <p14:sldId id="1275"/>
            <p14:sldId id="1267"/>
            <p14:sldId id="1268"/>
            <p14:sldId id="1269"/>
            <p14:sldId id="1294"/>
            <p14:sldId id="1295"/>
            <p14:sldId id="1300"/>
            <p14:sldId id="1239"/>
            <p14:sldId id="1306"/>
            <p14:sldId id="1279"/>
            <p14:sldId id="1280"/>
            <p14:sldId id="1281"/>
            <p14:sldId id="1282"/>
            <p14:sldId id="1283"/>
            <p14:sldId id="1307"/>
            <p14:sldId id="1308"/>
            <p14:sldId id="1311"/>
            <p14:sldId id="1309"/>
            <p14:sldId id="1312"/>
            <p14:sldId id="1317"/>
            <p14:sldId id="1230"/>
            <p14:sldId id="1316"/>
            <p14:sldId id="1276"/>
            <p14:sldId id="1196"/>
            <p14:sldId id="1305"/>
            <p14:sldId id="1249"/>
            <p14:sldId id="1251"/>
            <p14:sldId id="1301"/>
          </p14:sldIdLst>
        </p14:section>
        <p14:section name="Compulsary Slides" id="{6925D2A1-AD53-4951-AB34-79DFA02CD6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BA00"/>
    <a:srgbClr val="FFFFFF"/>
    <a:srgbClr val="F25022"/>
    <a:srgbClr val="0072C6"/>
    <a:srgbClr val="007233"/>
    <a:srgbClr val="B4009E"/>
    <a:srgbClr val="B0B186"/>
    <a:srgbClr val="FF66FF"/>
    <a:srgbClr val="0000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537" autoAdjust="0"/>
  </p:normalViewPr>
  <p:slideViewPr>
    <p:cSldViewPr snapToGrid="0">
      <p:cViewPr varScale="1">
        <p:scale>
          <a:sx n="65" d="100"/>
          <a:sy n="65" d="100"/>
        </p:scale>
        <p:origin x="810" y="60"/>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41" d="100"/>
          <a:sy n="41" d="100"/>
        </p:scale>
        <p:origin x="-4164" y="-168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258BE6-3075-4A96-BBED-B9A000025352}"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NZ"/>
        </a:p>
      </dgm:t>
    </dgm:pt>
    <dgm:pt modelId="{E125D31A-F702-47D7-92D4-C4E25BAC37F0}">
      <dgm:prSet phldrT="[Text]"/>
      <dgm:spPr/>
      <dgm:t>
        <a:bodyPr/>
        <a:lstStyle/>
        <a:p>
          <a:r>
            <a:rPr lang="en-NZ" dirty="0" smtClean="0"/>
            <a:t>AAD</a:t>
          </a:r>
          <a:endParaRPr lang="en-NZ" dirty="0"/>
        </a:p>
      </dgm:t>
    </dgm:pt>
    <dgm:pt modelId="{0B5620A9-E2B9-450F-8C44-42F2B0B9CE08}" type="parTrans" cxnId="{688E596A-1600-4559-A3D9-408A2C6F32AE}">
      <dgm:prSet/>
      <dgm:spPr/>
      <dgm:t>
        <a:bodyPr/>
        <a:lstStyle/>
        <a:p>
          <a:endParaRPr lang="en-NZ"/>
        </a:p>
      </dgm:t>
    </dgm:pt>
    <dgm:pt modelId="{8C57BBB2-F794-45DE-925A-C1413CE44827}" type="sibTrans" cxnId="{688E596A-1600-4559-A3D9-408A2C6F32AE}">
      <dgm:prSet/>
      <dgm:spPr/>
      <dgm:t>
        <a:bodyPr/>
        <a:lstStyle/>
        <a:p>
          <a:endParaRPr lang="en-NZ" dirty="0"/>
        </a:p>
      </dgm:t>
    </dgm:pt>
    <dgm:pt modelId="{668130F4-D251-45E9-B71B-2E31C1FF04E2}">
      <dgm:prSet phldrT="[Text]"/>
      <dgm:spPr/>
      <dgm:t>
        <a:bodyPr/>
        <a:lstStyle/>
        <a:p>
          <a:r>
            <a:rPr lang="en-NZ" dirty="0" smtClean="0"/>
            <a:t>ACS</a:t>
          </a:r>
          <a:endParaRPr lang="en-NZ" dirty="0"/>
        </a:p>
      </dgm:t>
    </dgm:pt>
    <dgm:pt modelId="{6BBF7F66-0F09-4D54-9739-0956156311B1}" type="parTrans" cxnId="{DF624A59-B9F9-4379-83DD-0B499B661D0C}">
      <dgm:prSet/>
      <dgm:spPr/>
      <dgm:t>
        <a:bodyPr/>
        <a:lstStyle/>
        <a:p>
          <a:endParaRPr lang="en-NZ"/>
        </a:p>
      </dgm:t>
    </dgm:pt>
    <dgm:pt modelId="{64A09218-72A3-44A3-8F14-00F164294C2D}" type="sibTrans" cxnId="{DF624A59-B9F9-4379-83DD-0B499B661D0C}">
      <dgm:prSet/>
      <dgm:spPr/>
      <dgm:t>
        <a:bodyPr/>
        <a:lstStyle/>
        <a:p>
          <a:endParaRPr lang="en-NZ" dirty="0"/>
        </a:p>
      </dgm:t>
    </dgm:pt>
    <dgm:pt modelId="{5489DDE5-986E-413B-A28D-6156450B2B86}">
      <dgm:prSet phldrT="[Text]"/>
      <dgm:spPr/>
      <dgm:t>
        <a:bodyPr/>
        <a:lstStyle/>
        <a:p>
          <a:r>
            <a:rPr lang="en-NZ" dirty="0" smtClean="0"/>
            <a:t>Graph</a:t>
          </a:r>
        </a:p>
        <a:p>
          <a:r>
            <a:rPr lang="en-NZ" dirty="0" smtClean="0"/>
            <a:t>Explorer</a:t>
          </a:r>
          <a:endParaRPr lang="en-NZ" dirty="0"/>
        </a:p>
      </dgm:t>
    </dgm:pt>
    <dgm:pt modelId="{F1D2B768-02D2-4757-8244-742F3047E06E}" type="parTrans" cxnId="{DDC62A74-37B2-4A08-880E-99B425D841BF}">
      <dgm:prSet/>
      <dgm:spPr/>
      <dgm:t>
        <a:bodyPr/>
        <a:lstStyle/>
        <a:p>
          <a:endParaRPr lang="en-NZ"/>
        </a:p>
      </dgm:t>
    </dgm:pt>
    <dgm:pt modelId="{951EB87F-30E7-4724-94E8-59887159796F}" type="sibTrans" cxnId="{DDC62A74-37B2-4A08-880E-99B425D841BF}">
      <dgm:prSet/>
      <dgm:spPr/>
      <dgm:t>
        <a:bodyPr/>
        <a:lstStyle/>
        <a:p>
          <a:endParaRPr lang="en-NZ" dirty="0"/>
        </a:p>
      </dgm:t>
    </dgm:pt>
    <dgm:pt modelId="{E0ECEAC9-20D9-4EFB-A0C2-3B797849BDCD}">
      <dgm:prSet phldrT="[Text]"/>
      <dgm:spPr/>
      <dgm:t>
        <a:bodyPr/>
        <a:lstStyle/>
        <a:p>
          <a:r>
            <a:rPr lang="en-NZ" dirty="0" smtClean="0"/>
            <a:t>ADAL</a:t>
          </a:r>
          <a:endParaRPr lang="en-NZ" dirty="0"/>
        </a:p>
      </dgm:t>
    </dgm:pt>
    <dgm:pt modelId="{55F51779-5647-47D7-9D33-06F263A34095}" type="parTrans" cxnId="{3930D1CF-8CF3-41F5-8D76-ABF217140D48}">
      <dgm:prSet/>
      <dgm:spPr/>
      <dgm:t>
        <a:bodyPr/>
        <a:lstStyle/>
        <a:p>
          <a:endParaRPr lang="en-NZ"/>
        </a:p>
      </dgm:t>
    </dgm:pt>
    <dgm:pt modelId="{0944B455-0470-4197-B316-61B363D293DC}" type="sibTrans" cxnId="{3930D1CF-8CF3-41F5-8D76-ABF217140D48}">
      <dgm:prSet/>
      <dgm:spPr/>
      <dgm:t>
        <a:bodyPr/>
        <a:lstStyle/>
        <a:p>
          <a:endParaRPr lang="en-NZ" dirty="0"/>
        </a:p>
      </dgm:t>
    </dgm:pt>
    <dgm:pt modelId="{147E705F-0E7B-4C98-A673-0558BC3FA44D}">
      <dgm:prSet phldrT="[Text]"/>
      <dgm:spPr/>
      <dgm:t>
        <a:bodyPr/>
        <a:lstStyle/>
        <a:p>
          <a:r>
            <a:rPr lang="en-NZ" dirty="0" smtClean="0"/>
            <a:t>PIM</a:t>
          </a:r>
          <a:endParaRPr lang="en-NZ" dirty="0"/>
        </a:p>
      </dgm:t>
    </dgm:pt>
    <dgm:pt modelId="{5116C37B-D66F-4236-BCE6-B3B05AA8F2C8}" type="parTrans" cxnId="{49620BB9-5175-4E35-B1DA-9757A1B7B5DA}">
      <dgm:prSet/>
      <dgm:spPr/>
      <dgm:t>
        <a:bodyPr/>
        <a:lstStyle/>
        <a:p>
          <a:endParaRPr lang="en-NZ"/>
        </a:p>
      </dgm:t>
    </dgm:pt>
    <dgm:pt modelId="{232F87D2-D1A0-4162-B6D8-B8F87377E65D}" type="sibTrans" cxnId="{49620BB9-5175-4E35-B1DA-9757A1B7B5DA}">
      <dgm:prSet/>
      <dgm:spPr/>
      <dgm:t>
        <a:bodyPr/>
        <a:lstStyle/>
        <a:p>
          <a:endParaRPr lang="en-NZ" dirty="0"/>
        </a:p>
      </dgm:t>
    </dgm:pt>
    <dgm:pt modelId="{3EE1964D-C51F-4DD5-811B-CC16AB9ADF4E}">
      <dgm:prSet phldrT="[Text]"/>
      <dgm:spPr/>
      <dgm:t>
        <a:bodyPr/>
        <a:lstStyle/>
        <a:p>
          <a:r>
            <a:rPr lang="en-NZ" dirty="0" smtClean="0"/>
            <a:t>Access Panel</a:t>
          </a:r>
          <a:endParaRPr lang="en-NZ" dirty="0"/>
        </a:p>
      </dgm:t>
    </dgm:pt>
    <dgm:pt modelId="{55971329-3A68-4541-A95F-E669A3EA9148}" type="parTrans" cxnId="{2F0EBC75-30AD-481B-AF09-29E6B2A0D33E}">
      <dgm:prSet/>
      <dgm:spPr/>
      <dgm:t>
        <a:bodyPr/>
        <a:lstStyle/>
        <a:p>
          <a:endParaRPr lang="en-NZ"/>
        </a:p>
      </dgm:t>
    </dgm:pt>
    <dgm:pt modelId="{CB7CD341-F57B-47BE-806C-88757AEF5FDD}" type="sibTrans" cxnId="{2F0EBC75-30AD-481B-AF09-29E6B2A0D33E}">
      <dgm:prSet/>
      <dgm:spPr/>
      <dgm:t>
        <a:bodyPr/>
        <a:lstStyle/>
        <a:p>
          <a:endParaRPr lang="en-NZ" dirty="0"/>
        </a:p>
      </dgm:t>
    </dgm:pt>
    <dgm:pt modelId="{20A455D9-8779-4D6C-A24E-17E96E1B71A3}">
      <dgm:prSet phldrT="[Text]"/>
      <dgm:spPr/>
      <dgm:t>
        <a:bodyPr/>
        <a:lstStyle/>
        <a:p>
          <a:r>
            <a:rPr lang="en-NZ" dirty="0" smtClean="0"/>
            <a:t>Protocols</a:t>
          </a:r>
          <a:endParaRPr lang="en-NZ" dirty="0"/>
        </a:p>
      </dgm:t>
    </dgm:pt>
    <dgm:pt modelId="{B7FC4F40-CE0A-476E-8870-27846BDA5267}" type="parTrans" cxnId="{1A20FAF8-168B-4514-AEFE-21B26FE0B848}">
      <dgm:prSet/>
      <dgm:spPr/>
      <dgm:t>
        <a:bodyPr/>
        <a:lstStyle/>
        <a:p>
          <a:endParaRPr lang="en-NZ"/>
        </a:p>
      </dgm:t>
    </dgm:pt>
    <dgm:pt modelId="{872679B6-DBCB-4FB5-9B7E-7F3109768A76}" type="sibTrans" cxnId="{1A20FAF8-168B-4514-AEFE-21B26FE0B848}">
      <dgm:prSet/>
      <dgm:spPr/>
      <dgm:t>
        <a:bodyPr/>
        <a:lstStyle/>
        <a:p>
          <a:endParaRPr lang="en-NZ" dirty="0"/>
        </a:p>
      </dgm:t>
    </dgm:pt>
    <dgm:pt modelId="{23EDEF80-E1F2-4753-A70B-A3412BA71F2C}" type="pres">
      <dgm:prSet presAssocID="{00258BE6-3075-4A96-BBED-B9A000025352}" presName="cycle" presStyleCnt="0">
        <dgm:presLayoutVars>
          <dgm:dir/>
          <dgm:resizeHandles val="exact"/>
        </dgm:presLayoutVars>
      </dgm:prSet>
      <dgm:spPr/>
      <dgm:t>
        <a:bodyPr/>
        <a:lstStyle/>
        <a:p>
          <a:endParaRPr lang="en-NZ"/>
        </a:p>
      </dgm:t>
    </dgm:pt>
    <dgm:pt modelId="{86971E60-B81C-4156-BE73-DE40BBCC34AE}" type="pres">
      <dgm:prSet presAssocID="{E125D31A-F702-47D7-92D4-C4E25BAC37F0}" presName="node" presStyleLbl="node1" presStyleIdx="0" presStyleCnt="7">
        <dgm:presLayoutVars>
          <dgm:bulletEnabled val="1"/>
        </dgm:presLayoutVars>
      </dgm:prSet>
      <dgm:spPr/>
      <dgm:t>
        <a:bodyPr/>
        <a:lstStyle/>
        <a:p>
          <a:endParaRPr lang="en-NZ"/>
        </a:p>
      </dgm:t>
    </dgm:pt>
    <dgm:pt modelId="{7C769210-6C0A-42BB-A1E7-58381443831A}" type="pres">
      <dgm:prSet presAssocID="{8C57BBB2-F794-45DE-925A-C1413CE44827}" presName="sibTrans" presStyleLbl="sibTrans2D1" presStyleIdx="0" presStyleCnt="7"/>
      <dgm:spPr/>
      <dgm:t>
        <a:bodyPr/>
        <a:lstStyle/>
        <a:p>
          <a:endParaRPr lang="en-NZ"/>
        </a:p>
      </dgm:t>
    </dgm:pt>
    <dgm:pt modelId="{03FBEED3-826C-460D-9511-FD27CDB428C5}" type="pres">
      <dgm:prSet presAssocID="{8C57BBB2-F794-45DE-925A-C1413CE44827}" presName="connectorText" presStyleLbl="sibTrans2D1" presStyleIdx="0" presStyleCnt="7"/>
      <dgm:spPr/>
      <dgm:t>
        <a:bodyPr/>
        <a:lstStyle/>
        <a:p>
          <a:endParaRPr lang="en-NZ"/>
        </a:p>
      </dgm:t>
    </dgm:pt>
    <dgm:pt modelId="{56C8B5E9-E6D3-47EF-A47E-42CAFCBE499F}" type="pres">
      <dgm:prSet presAssocID="{668130F4-D251-45E9-B71B-2E31C1FF04E2}" presName="node" presStyleLbl="node1" presStyleIdx="1" presStyleCnt="7">
        <dgm:presLayoutVars>
          <dgm:bulletEnabled val="1"/>
        </dgm:presLayoutVars>
      </dgm:prSet>
      <dgm:spPr/>
      <dgm:t>
        <a:bodyPr/>
        <a:lstStyle/>
        <a:p>
          <a:endParaRPr lang="en-NZ"/>
        </a:p>
      </dgm:t>
    </dgm:pt>
    <dgm:pt modelId="{5F6B89D3-A197-4398-9CBE-8B9F1FF48D18}" type="pres">
      <dgm:prSet presAssocID="{64A09218-72A3-44A3-8F14-00F164294C2D}" presName="sibTrans" presStyleLbl="sibTrans2D1" presStyleIdx="1" presStyleCnt="7"/>
      <dgm:spPr/>
      <dgm:t>
        <a:bodyPr/>
        <a:lstStyle/>
        <a:p>
          <a:endParaRPr lang="en-NZ"/>
        </a:p>
      </dgm:t>
    </dgm:pt>
    <dgm:pt modelId="{D2D235BD-D9AF-45EC-91DF-90D7CED49112}" type="pres">
      <dgm:prSet presAssocID="{64A09218-72A3-44A3-8F14-00F164294C2D}" presName="connectorText" presStyleLbl="sibTrans2D1" presStyleIdx="1" presStyleCnt="7"/>
      <dgm:spPr/>
      <dgm:t>
        <a:bodyPr/>
        <a:lstStyle/>
        <a:p>
          <a:endParaRPr lang="en-NZ"/>
        </a:p>
      </dgm:t>
    </dgm:pt>
    <dgm:pt modelId="{7AF7FEE9-6B16-4595-A7B0-56CC95314596}" type="pres">
      <dgm:prSet presAssocID="{5489DDE5-986E-413B-A28D-6156450B2B86}" presName="node" presStyleLbl="node1" presStyleIdx="2" presStyleCnt="7">
        <dgm:presLayoutVars>
          <dgm:bulletEnabled val="1"/>
        </dgm:presLayoutVars>
      </dgm:prSet>
      <dgm:spPr/>
      <dgm:t>
        <a:bodyPr/>
        <a:lstStyle/>
        <a:p>
          <a:endParaRPr lang="en-NZ"/>
        </a:p>
      </dgm:t>
    </dgm:pt>
    <dgm:pt modelId="{85577CBF-3E5D-45AA-A026-29A948DC7D82}" type="pres">
      <dgm:prSet presAssocID="{951EB87F-30E7-4724-94E8-59887159796F}" presName="sibTrans" presStyleLbl="sibTrans2D1" presStyleIdx="2" presStyleCnt="7"/>
      <dgm:spPr/>
      <dgm:t>
        <a:bodyPr/>
        <a:lstStyle/>
        <a:p>
          <a:endParaRPr lang="en-NZ"/>
        </a:p>
      </dgm:t>
    </dgm:pt>
    <dgm:pt modelId="{6A279FEB-B102-43DA-90E6-AD6A6A1408CC}" type="pres">
      <dgm:prSet presAssocID="{951EB87F-30E7-4724-94E8-59887159796F}" presName="connectorText" presStyleLbl="sibTrans2D1" presStyleIdx="2" presStyleCnt="7"/>
      <dgm:spPr/>
      <dgm:t>
        <a:bodyPr/>
        <a:lstStyle/>
        <a:p>
          <a:endParaRPr lang="en-NZ"/>
        </a:p>
      </dgm:t>
    </dgm:pt>
    <dgm:pt modelId="{AB426D58-DCA1-4A1A-BF49-B81D5AC10747}" type="pres">
      <dgm:prSet presAssocID="{E0ECEAC9-20D9-4EFB-A0C2-3B797849BDCD}" presName="node" presStyleLbl="node1" presStyleIdx="3" presStyleCnt="7">
        <dgm:presLayoutVars>
          <dgm:bulletEnabled val="1"/>
        </dgm:presLayoutVars>
      </dgm:prSet>
      <dgm:spPr/>
      <dgm:t>
        <a:bodyPr/>
        <a:lstStyle/>
        <a:p>
          <a:endParaRPr lang="en-NZ"/>
        </a:p>
      </dgm:t>
    </dgm:pt>
    <dgm:pt modelId="{CD2A9D08-3F32-4E65-AFA3-F5DE2F2C6D99}" type="pres">
      <dgm:prSet presAssocID="{0944B455-0470-4197-B316-61B363D293DC}" presName="sibTrans" presStyleLbl="sibTrans2D1" presStyleIdx="3" presStyleCnt="7"/>
      <dgm:spPr/>
      <dgm:t>
        <a:bodyPr/>
        <a:lstStyle/>
        <a:p>
          <a:endParaRPr lang="en-NZ"/>
        </a:p>
      </dgm:t>
    </dgm:pt>
    <dgm:pt modelId="{FDAEC11F-E953-4EAB-809B-467931D02BE4}" type="pres">
      <dgm:prSet presAssocID="{0944B455-0470-4197-B316-61B363D293DC}" presName="connectorText" presStyleLbl="sibTrans2D1" presStyleIdx="3" presStyleCnt="7"/>
      <dgm:spPr/>
      <dgm:t>
        <a:bodyPr/>
        <a:lstStyle/>
        <a:p>
          <a:endParaRPr lang="en-NZ"/>
        </a:p>
      </dgm:t>
    </dgm:pt>
    <dgm:pt modelId="{6C5DE5FE-1DDF-4DD2-9564-0E20B4F4864A}" type="pres">
      <dgm:prSet presAssocID="{147E705F-0E7B-4C98-A673-0558BC3FA44D}" presName="node" presStyleLbl="node1" presStyleIdx="4" presStyleCnt="7" custRadScaleRad="99016" custRadScaleInc="-5121">
        <dgm:presLayoutVars>
          <dgm:bulletEnabled val="1"/>
        </dgm:presLayoutVars>
      </dgm:prSet>
      <dgm:spPr/>
      <dgm:t>
        <a:bodyPr/>
        <a:lstStyle/>
        <a:p>
          <a:endParaRPr lang="en-NZ"/>
        </a:p>
      </dgm:t>
    </dgm:pt>
    <dgm:pt modelId="{9E9470D7-39D2-49F0-A31D-7AB20CFA33D1}" type="pres">
      <dgm:prSet presAssocID="{232F87D2-D1A0-4162-B6D8-B8F87377E65D}" presName="sibTrans" presStyleLbl="sibTrans2D1" presStyleIdx="4" presStyleCnt="7"/>
      <dgm:spPr/>
      <dgm:t>
        <a:bodyPr/>
        <a:lstStyle/>
        <a:p>
          <a:endParaRPr lang="en-NZ"/>
        </a:p>
      </dgm:t>
    </dgm:pt>
    <dgm:pt modelId="{A414BB79-F92C-4018-BD90-0693BB48968D}" type="pres">
      <dgm:prSet presAssocID="{232F87D2-D1A0-4162-B6D8-B8F87377E65D}" presName="connectorText" presStyleLbl="sibTrans2D1" presStyleIdx="4" presStyleCnt="7"/>
      <dgm:spPr/>
      <dgm:t>
        <a:bodyPr/>
        <a:lstStyle/>
        <a:p>
          <a:endParaRPr lang="en-NZ"/>
        </a:p>
      </dgm:t>
    </dgm:pt>
    <dgm:pt modelId="{CE9596CD-C581-4001-8CCA-6FD43EDEC1AE}" type="pres">
      <dgm:prSet presAssocID="{3EE1964D-C51F-4DD5-811B-CC16AB9ADF4E}" presName="node" presStyleLbl="node1" presStyleIdx="5" presStyleCnt="7" custRadScaleRad="99016" custRadScaleInc="-5121">
        <dgm:presLayoutVars>
          <dgm:bulletEnabled val="1"/>
        </dgm:presLayoutVars>
      </dgm:prSet>
      <dgm:spPr/>
      <dgm:t>
        <a:bodyPr/>
        <a:lstStyle/>
        <a:p>
          <a:endParaRPr lang="en-NZ"/>
        </a:p>
      </dgm:t>
    </dgm:pt>
    <dgm:pt modelId="{4D5961C8-5EBC-4F2E-8D97-A7EA5F31056E}" type="pres">
      <dgm:prSet presAssocID="{CB7CD341-F57B-47BE-806C-88757AEF5FDD}" presName="sibTrans" presStyleLbl="sibTrans2D1" presStyleIdx="5" presStyleCnt="7"/>
      <dgm:spPr/>
      <dgm:t>
        <a:bodyPr/>
        <a:lstStyle/>
        <a:p>
          <a:endParaRPr lang="en-NZ"/>
        </a:p>
      </dgm:t>
    </dgm:pt>
    <dgm:pt modelId="{BA3E84D8-DBBC-4A01-915D-3FDF972BD737}" type="pres">
      <dgm:prSet presAssocID="{CB7CD341-F57B-47BE-806C-88757AEF5FDD}" presName="connectorText" presStyleLbl="sibTrans2D1" presStyleIdx="5" presStyleCnt="7"/>
      <dgm:spPr/>
      <dgm:t>
        <a:bodyPr/>
        <a:lstStyle/>
        <a:p>
          <a:endParaRPr lang="en-NZ"/>
        </a:p>
      </dgm:t>
    </dgm:pt>
    <dgm:pt modelId="{872D4384-ADBF-4D89-8F37-6824A1BE543B}" type="pres">
      <dgm:prSet presAssocID="{20A455D9-8779-4D6C-A24E-17E96E1B71A3}" presName="node" presStyleLbl="node1" presStyleIdx="6" presStyleCnt="7" custRadScaleRad="99016" custRadScaleInc="-5121">
        <dgm:presLayoutVars>
          <dgm:bulletEnabled val="1"/>
        </dgm:presLayoutVars>
      </dgm:prSet>
      <dgm:spPr/>
      <dgm:t>
        <a:bodyPr/>
        <a:lstStyle/>
        <a:p>
          <a:endParaRPr lang="en-NZ"/>
        </a:p>
      </dgm:t>
    </dgm:pt>
    <dgm:pt modelId="{2F581433-37C6-41A1-AF73-CB9DA5DEB533}" type="pres">
      <dgm:prSet presAssocID="{872679B6-DBCB-4FB5-9B7E-7F3109768A76}" presName="sibTrans" presStyleLbl="sibTrans2D1" presStyleIdx="6" presStyleCnt="7"/>
      <dgm:spPr/>
      <dgm:t>
        <a:bodyPr/>
        <a:lstStyle/>
        <a:p>
          <a:endParaRPr lang="en-NZ"/>
        </a:p>
      </dgm:t>
    </dgm:pt>
    <dgm:pt modelId="{B9D8C754-9655-4A25-BC7F-EB37D9123EF1}" type="pres">
      <dgm:prSet presAssocID="{872679B6-DBCB-4FB5-9B7E-7F3109768A76}" presName="connectorText" presStyleLbl="sibTrans2D1" presStyleIdx="6" presStyleCnt="7"/>
      <dgm:spPr/>
      <dgm:t>
        <a:bodyPr/>
        <a:lstStyle/>
        <a:p>
          <a:endParaRPr lang="en-NZ"/>
        </a:p>
      </dgm:t>
    </dgm:pt>
  </dgm:ptLst>
  <dgm:cxnLst>
    <dgm:cxn modelId="{8A5E798F-F005-4125-97C0-EC36449B0DC2}" type="presOf" srcId="{951EB87F-30E7-4724-94E8-59887159796F}" destId="{85577CBF-3E5D-45AA-A026-29A948DC7D82}" srcOrd="0" destOrd="0" presId="urn:microsoft.com/office/officeart/2005/8/layout/cycle2"/>
    <dgm:cxn modelId="{49620BB9-5175-4E35-B1DA-9757A1B7B5DA}" srcId="{00258BE6-3075-4A96-BBED-B9A000025352}" destId="{147E705F-0E7B-4C98-A673-0558BC3FA44D}" srcOrd="4" destOrd="0" parTransId="{5116C37B-D66F-4236-BCE6-B3B05AA8F2C8}" sibTransId="{232F87D2-D1A0-4162-B6D8-B8F87377E65D}"/>
    <dgm:cxn modelId="{2429582D-9A53-465D-B05E-8EA9B0AC72DF}" type="presOf" srcId="{E0ECEAC9-20D9-4EFB-A0C2-3B797849BDCD}" destId="{AB426D58-DCA1-4A1A-BF49-B81D5AC10747}" srcOrd="0" destOrd="0" presId="urn:microsoft.com/office/officeart/2005/8/layout/cycle2"/>
    <dgm:cxn modelId="{A3BEA852-8BA9-4D29-8118-E992165B15A0}" type="presOf" srcId="{951EB87F-30E7-4724-94E8-59887159796F}" destId="{6A279FEB-B102-43DA-90E6-AD6A6A1408CC}" srcOrd="1" destOrd="0" presId="urn:microsoft.com/office/officeart/2005/8/layout/cycle2"/>
    <dgm:cxn modelId="{3930D1CF-8CF3-41F5-8D76-ABF217140D48}" srcId="{00258BE6-3075-4A96-BBED-B9A000025352}" destId="{E0ECEAC9-20D9-4EFB-A0C2-3B797849BDCD}" srcOrd="3" destOrd="0" parTransId="{55F51779-5647-47D7-9D33-06F263A34095}" sibTransId="{0944B455-0470-4197-B316-61B363D293DC}"/>
    <dgm:cxn modelId="{C953CE2C-16A6-47D7-A110-ADC0956FC924}" type="presOf" srcId="{8C57BBB2-F794-45DE-925A-C1413CE44827}" destId="{7C769210-6C0A-42BB-A1E7-58381443831A}" srcOrd="0" destOrd="0" presId="urn:microsoft.com/office/officeart/2005/8/layout/cycle2"/>
    <dgm:cxn modelId="{CCAE55BC-233A-4BBF-BC2C-8A2B0576D1DA}" type="presOf" srcId="{64A09218-72A3-44A3-8F14-00F164294C2D}" destId="{5F6B89D3-A197-4398-9CBE-8B9F1FF48D18}" srcOrd="0" destOrd="0" presId="urn:microsoft.com/office/officeart/2005/8/layout/cycle2"/>
    <dgm:cxn modelId="{B62B0533-E1F0-47C9-BD7B-4CCC7D0B63E7}" type="presOf" srcId="{20A455D9-8779-4D6C-A24E-17E96E1B71A3}" destId="{872D4384-ADBF-4D89-8F37-6824A1BE543B}" srcOrd="0" destOrd="0" presId="urn:microsoft.com/office/officeart/2005/8/layout/cycle2"/>
    <dgm:cxn modelId="{688E596A-1600-4559-A3D9-408A2C6F32AE}" srcId="{00258BE6-3075-4A96-BBED-B9A000025352}" destId="{E125D31A-F702-47D7-92D4-C4E25BAC37F0}" srcOrd="0" destOrd="0" parTransId="{0B5620A9-E2B9-450F-8C44-42F2B0B9CE08}" sibTransId="{8C57BBB2-F794-45DE-925A-C1413CE44827}"/>
    <dgm:cxn modelId="{D91059F9-EF16-4B6C-8A26-7FE42A0D93E4}" type="presOf" srcId="{147E705F-0E7B-4C98-A673-0558BC3FA44D}" destId="{6C5DE5FE-1DDF-4DD2-9564-0E20B4F4864A}" srcOrd="0" destOrd="0" presId="urn:microsoft.com/office/officeart/2005/8/layout/cycle2"/>
    <dgm:cxn modelId="{DF624A59-B9F9-4379-83DD-0B499B661D0C}" srcId="{00258BE6-3075-4A96-BBED-B9A000025352}" destId="{668130F4-D251-45E9-B71B-2E31C1FF04E2}" srcOrd="1" destOrd="0" parTransId="{6BBF7F66-0F09-4D54-9739-0956156311B1}" sibTransId="{64A09218-72A3-44A3-8F14-00F164294C2D}"/>
    <dgm:cxn modelId="{BDD7400B-5B1B-49F0-8FEA-51E01AFA3F4A}" type="presOf" srcId="{232F87D2-D1A0-4162-B6D8-B8F87377E65D}" destId="{9E9470D7-39D2-49F0-A31D-7AB20CFA33D1}" srcOrd="0" destOrd="0" presId="urn:microsoft.com/office/officeart/2005/8/layout/cycle2"/>
    <dgm:cxn modelId="{BA010D26-21A2-463B-BA02-1F238646087A}" type="presOf" srcId="{CB7CD341-F57B-47BE-806C-88757AEF5FDD}" destId="{BA3E84D8-DBBC-4A01-915D-3FDF972BD737}" srcOrd="1" destOrd="0" presId="urn:microsoft.com/office/officeart/2005/8/layout/cycle2"/>
    <dgm:cxn modelId="{8D9152F4-FA0A-4A27-92CE-D03F928B11BE}" type="presOf" srcId="{E125D31A-F702-47D7-92D4-C4E25BAC37F0}" destId="{86971E60-B81C-4156-BE73-DE40BBCC34AE}" srcOrd="0" destOrd="0" presId="urn:microsoft.com/office/officeart/2005/8/layout/cycle2"/>
    <dgm:cxn modelId="{841FC4FE-0E7E-45EF-AD89-DDEB9E14C8AD}" type="presOf" srcId="{232F87D2-D1A0-4162-B6D8-B8F87377E65D}" destId="{A414BB79-F92C-4018-BD90-0693BB48968D}" srcOrd="1" destOrd="0" presId="urn:microsoft.com/office/officeart/2005/8/layout/cycle2"/>
    <dgm:cxn modelId="{0AEAA683-163F-430D-B215-9E4BE197DAAC}" type="presOf" srcId="{0944B455-0470-4197-B316-61B363D293DC}" destId="{CD2A9D08-3F32-4E65-AFA3-F5DE2F2C6D99}" srcOrd="0" destOrd="0" presId="urn:microsoft.com/office/officeart/2005/8/layout/cycle2"/>
    <dgm:cxn modelId="{0DB9540C-EF75-473F-AD08-BC8B2F497FF5}" type="presOf" srcId="{3EE1964D-C51F-4DD5-811B-CC16AB9ADF4E}" destId="{CE9596CD-C581-4001-8CCA-6FD43EDEC1AE}" srcOrd="0" destOrd="0" presId="urn:microsoft.com/office/officeart/2005/8/layout/cycle2"/>
    <dgm:cxn modelId="{454086E8-FD44-4B55-B1E4-E1F94D4A3C43}" type="presOf" srcId="{8C57BBB2-F794-45DE-925A-C1413CE44827}" destId="{03FBEED3-826C-460D-9511-FD27CDB428C5}" srcOrd="1" destOrd="0" presId="urn:microsoft.com/office/officeart/2005/8/layout/cycle2"/>
    <dgm:cxn modelId="{2F0EBC75-30AD-481B-AF09-29E6B2A0D33E}" srcId="{00258BE6-3075-4A96-BBED-B9A000025352}" destId="{3EE1964D-C51F-4DD5-811B-CC16AB9ADF4E}" srcOrd="5" destOrd="0" parTransId="{55971329-3A68-4541-A95F-E669A3EA9148}" sibTransId="{CB7CD341-F57B-47BE-806C-88757AEF5FDD}"/>
    <dgm:cxn modelId="{1A20FAF8-168B-4514-AEFE-21B26FE0B848}" srcId="{00258BE6-3075-4A96-BBED-B9A000025352}" destId="{20A455D9-8779-4D6C-A24E-17E96E1B71A3}" srcOrd="6" destOrd="0" parTransId="{B7FC4F40-CE0A-476E-8870-27846BDA5267}" sibTransId="{872679B6-DBCB-4FB5-9B7E-7F3109768A76}"/>
    <dgm:cxn modelId="{A0CE4023-DFE4-433D-A0DA-48374D26EE92}" type="presOf" srcId="{872679B6-DBCB-4FB5-9B7E-7F3109768A76}" destId="{2F581433-37C6-41A1-AF73-CB9DA5DEB533}" srcOrd="0" destOrd="0" presId="urn:microsoft.com/office/officeart/2005/8/layout/cycle2"/>
    <dgm:cxn modelId="{194C4367-064E-4E5E-B5D6-86836722B430}" type="presOf" srcId="{00258BE6-3075-4A96-BBED-B9A000025352}" destId="{23EDEF80-E1F2-4753-A70B-A3412BA71F2C}" srcOrd="0" destOrd="0" presId="urn:microsoft.com/office/officeart/2005/8/layout/cycle2"/>
    <dgm:cxn modelId="{5880F6F8-AEB9-4000-B795-7C004EAC8EF9}" type="presOf" srcId="{CB7CD341-F57B-47BE-806C-88757AEF5FDD}" destId="{4D5961C8-5EBC-4F2E-8D97-A7EA5F31056E}" srcOrd="0" destOrd="0" presId="urn:microsoft.com/office/officeart/2005/8/layout/cycle2"/>
    <dgm:cxn modelId="{364F6629-D303-4BBE-9DB8-F73341067AF9}" type="presOf" srcId="{64A09218-72A3-44A3-8F14-00F164294C2D}" destId="{D2D235BD-D9AF-45EC-91DF-90D7CED49112}" srcOrd="1" destOrd="0" presId="urn:microsoft.com/office/officeart/2005/8/layout/cycle2"/>
    <dgm:cxn modelId="{068B9B9B-C673-4724-A91E-1A88CBDC13CA}" type="presOf" srcId="{5489DDE5-986E-413B-A28D-6156450B2B86}" destId="{7AF7FEE9-6B16-4595-A7B0-56CC95314596}" srcOrd="0" destOrd="0" presId="urn:microsoft.com/office/officeart/2005/8/layout/cycle2"/>
    <dgm:cxn modelId="{DC0CAB92-AE51-48A0-91EF-28F56C1142CE}" type="presOf" srcId="{0944B455-0470-4197-B316-61B363D293DC}" destId="{FDAEC11F-E953-4EAB-809B-467931D02BE4}" srcOrd="1" destOrd="0" presId="urn:microsoft.com/office/officeart/2005/8/layout/cycle2"/>
    <dgm:cxn modelId="{E9322167-AE58-41EA-9477-8DB57EEEF399}" type="presOf" srcId="{872679B6-DBCB-4FB5-9B7E-7F3109768A76}" destId="{B9D8C754-9655-4A25-BC7F-EB37D9123EF1}" srcOrd="1" destOrd="0" presId="urn:microsoft.com/office/officeart/2005/8/layout/cycle2"/>
    <dgm:cxn modelId="{C2C178B8-C75B-42BA-8702-CDC8CFF2D0B3}" type="presOf" srcId="{668130F4-D251-45E9-B71B-2E31C1FF04E2}" destId="{56C8B5E9-E6D3-47EF-A47E-42CAFCBE499F}" srcOrd="0" destOrd="0" presId="urn:microsoft.com/office/officeart/2005/8/layout/cycle2"/>
    <dgm:cxn modelId="{DDC62A74-37B2-4A08-880E-99B425D841BF}" srcId="{00258BE6-3075-4A96-BBED-B9A000025352}" destId="{5489DDE5-986E-413B-A28D-6156450B2B86}" srcOrd="2" destOrd="0" parTransId="{F1D2B768-02D2-4757-8244-742F3047E06E}" sibTransId="{951EB87F-30E7-4724-94E8-59887159796F}"/>
    <dgm:cxn modelId="{900BD04D-6553-4C70-A44E-9AEFE724A2F2}" type="presParOf" srcId="{23EDEF80-E1F2-4753-A70B-A3412BA71F2C}" destId="{86971E60-B81C-4156-BE73-DE40BBCC34AE}" srcOrd="0" destOrd="0" presId="urn:microsoft.com/office/officeart/2005/8/layout/cycle2"/>
    <dgm:cxn modelId="{D6B9D2DF-038D-4398-9AA6-B226CF78FE3E}" type="presParOf" srcId="{23EDEF80-E1F2-4753-A70B-A3412BA71F2C}" destId="{7C769210-6C0A-42BB-A1E7-58381443831A}" srcOrd="1" destOrd="0" presId="urn:microsoft.com/office/officeart/2005/8/layout/cycle2"/>
    <dgm:cxn modelId="{1256C9A9-008F-4F12-AAF3-447914FADE91}" type="presParOf" srcId="{7C769210-6C0A-42BB-A1E7-58381443831A}" destId="{03FBEED3-826C-460D-9511-FD27CDB428C5}" srcOrd="0" destOrd="0" presId="urn:microsoft.com/office/officeart/2005/8/layout/cycle2"/>
    <dgm:cxn modelId="{5C621F1F-A02A-4ECC-96C8-40E456AA487F}" type="presParOf" srcId="{23EDEF80-E1F2-4753-A70B-A3412BA71F2C}" destId="{56C8B5E9-E6D3-47EF-A47E-42CAFCBE499F}" srcOrd="2" destOrd="0" presId="urn:microsoft.com/office/officeart/2005/8/layout/cycle2"/>
    <dgm:cxn modelId="{93E23D65-1D8E-4931-BAF0-68F58B9F9DD7}" type="presParOf" srcId="{23EDEF80-E1F2-4753-A70B-A3412BA71F2C}" destId="{5F6B89D3-A197-4398-9CBE-8B9F1FF48D18}" srcOrd="3" destOrd="0" presId="urn:microsoft.com/office/officeart/2005/8/layout/cycle2"/>
    <dgm:cxn modelId="{3DB823D0-3F07-484F-9337-47E6E61D422D}" type="presParOf" srcId="{5F6B89D3-A197-4398-9CBE-8B9F1FF48D18}" destId="{D2D235BD-D9AF-45EC-91DF-90D7CED49112}" srcOrd="0" destOrd="0" presId="urn:microsoft.com/office/officeart/2005/8/layout/cycle2"/>
    <dgm:cxn modelId="{A050B523-A807-4A33-BA81-4947B68B92A5}" type="presParOf" srcId="{23EDEF80-E1F2-4753-A70B-A3412BA71F2C}" destId="{7AF7FEE9-6B16-4595-A7B0-56CC95314596}" srcOrd="4" destOrd="0" presId="urn:microsoft.com/office/officeart/2005/8/layout/cycle2"/>
    <dgm:cxn modelId="{0D00AAB4-808D-4646-B77A-012E9FD214EB}" type="presParOf" srcId="{23EDEF80-E1F2-4753-A70B-A3412BA71F2C}" destId="{85577CBF-3E5D-45AA-A026-29A948DC7D82}" srcOrd="5" destOrd="0" presId="urn:microsoft.com/office/officeart/2005/8/layout/cycle2"/>
    <dgm:cxn modelId="{CEBC9040-E0BC-4AD4-9DBF-A79008BB4499}" type="presParOf" srcId="{85577CBF-3E5D-45AA-A026-29A948DC7D82}" destId="{6A279FEB-B102-43DA-90E6-AD6A6A1408CC}" srcOrd="0" destOrd="0" presId="urn:microsoft.com/office/officeart/2005/8/layout/cycle2"/>
    <dgm:cxn modelId="{AA0D8E52-A69E-4D04-98C1-53CB8D57DF0E}" type="presParOf" srcId="{23EDEF80-E1F2-4753-A70B-A3412BA71F2C}" destId="{AB426D58-DCA1-4A1A-BF49-B81D5AC10747}" srcOrd="6" destOrd="0" presId="urn:microsoft.com/office/officeart/2005/8/layout/cycle2"/>
    <dgm:cxn modelId="{8A582527-BA80-4AE1-A804-520F769BA0FC}" type="presParOf" srcId="{23EDEF80-E1F2-4753-A70B-A3412BA71F2C}" destId="{CD2A9D08-3F32-4E65-AFA3-F5DE2F2C6D99}" srcOrd="7" destOrd="0" presId="urn:microsoft.com/office/officeart/2005/8/layout/cycle2"/>
    <dgm:cxn modelId="{2D93B085-D849-4E6E-9740-C18C401A1B06}" type="presParOf" srcId="{CD2A9D08-3F32-4E65-AFA3-F5DE2F2C6D99}" destId="{FDAEC11F-E953-4EAB-809B-467931D02BE4}" srcOrd="0" destOrd="0" presId="urn:microsoft.com/office/officeart/2005/8/layout/cycle2"/>
    <dgm:cxn modelId="{89A1498C-59E7-4D82-9FBA-1B7F481E2715}" type="presParOf" srcId="{23EDEF80-E1F2-4753-A70B-A3412BA71F2C}" destId="{6C5DE5FE-1DDF-4DD2-9564-0E20B4F4864A}" srcOrd="8" destOrd="0" presId="urn:microsoft.com/office/officeart/2005/8/layout/cycle2"/>
    <dgm:cxn modelId="{6392F532-EFE7-4BE0-9E8A-C9E3186ECD8B}" type="presParOf" srcId="{23EDEF80-E1F2-4753-A70B-A3412BA71F2C}" destId="{9E9470D7-39D2-49F0-A31D-7AB20CFA33D1}" srcOrd="9" destOrd="0" presId="urn:microsoft.com/office/officeart/2005/8/layout/cycle2"/>
    <dgm:cxn modelId="{36F1891D-EF3C-4352-B3C5-6FA985CD4AB1}" type="presParOf" srcId="{9E9470D7-39D2-49F0-A31D-7AB20CFA33D1}" destId="{A414BB79-F92C-4018-BD90-0693BB48968D}" srcOrd="0" destOrd="0" presId="urn:microsoft.com/office/officeart/2005/8/layout/cycle2"/>
    <dgm:cxn modelId="{1DCF6BBC-484D-493A-A153-A7EEE98BB524}" type="presParOf" srcId="{23EDEF80-E1F2-4753-A70B-A3412BA71F2C}" destId="{CE9596CD-C581-4001-8CCA-6FD43EDEC1AE}" srcOrd="10" destOrd="0" presId="urn:microsoft.com/office/officeart/2005/8/layout/cycle2"/>
    <dgm:cxn modelId="{733A9493-6A77-4709-84F0-E109C73A7A81}" type="presParOf" srcId="{23EDEF80-E1F2-4753-A70B-A3412BA71F2C}" destId="{4D5961C8-5EBC-4F2E-8D97-A7EA5F31056E}" srcOrd="11" destOrd="0" presId="urn:microsoft.com/office/officeart/2005/8/layout/cycle2"/>
    <dgm:cxn modelId="{A091246B-69FC-454D-9836-BD3A20378D94}" type="presParOf" srcId="{4D5961C8-5EBC-4F2E-8D97-A7EA5F31056E}" destId="{BA3E84D8-DBBC-4A01-915D-3FDF972BD737}" srcOrd="0" destOrd="0" presId="urn:microsoft.com/office/officeart/2005/8/layout/cycle2"/>
    <dgm:cxn modelId="{CE405A46-5FA1-4E6F-A903-50C8777E44F0}" type="presParOf" srcId="{23EDEF80-E1F2-4753-A70B-A3412BA71F2C}" destId="{872D4384-ADBF-4D89-8F37-6824A1BE543B}" srcOrd="12" destOrd="0" presId="urn:microsoft.com/office/officeart/2005/8/layout/cycle2"/>
    <dgm:cxn modelId="{036728E8-B6A7-4ABA-932C-6D091562EB0C}" type="presParOf" srcId="{23EDEF80-E1F2-4753-A70B-A3412BA71F2C}" destId="{2F581433-37C6-41A1-AF73-CB9DA5DEB533}" srcOrd="13" destOrd="0" presId="urn:microsoft.com/office/officeart/2005/8/layout/cycle2"/>
    <dgm:cxn modelId="{F76B1A48-CAB8-4069-9EB2-F9696C51C70E}" type="presParOf" srcId="{2F581433-37C6-41A1-AF73-CB9DA5DEB533}" destId="{B9D8C754-9655-4A25-BC7F-EB37D9123EF1}"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343643-F475-4651-9C7E-19D2E6D9B77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NZ"/>
        </a:p>
      </dgm:t>
    </dgm:pt>
    <dgm:pt modelId="{8B6D55C9-9838-40A4-AA29-FC8878273E8D}">
      <dgm:prSet phldrT="[Text]" custT="1"/>
      <dgm:spPr/>
      <dgm:t>
        <a:bodyPr/>
        <a:lstStyle/>
        <a:p>
          <a:r>
            <a:rPr lang="en-NZ" sz="2400" dirty="0" smtClean="0"/>
            <a:t>Users</a:t>
          </a:r>
          <a:endParaRPr lang="en-NZ" sz="2400" dirty="0"/>
        </a:p>
      </dgm:t>
    </dgm:pt>
    <dgm:pt modelId="{FC84501A-3BD3-462F-8D8F-496CB6F5E099}" type="parTrans" cxnId="{DF1022FB-9652-4F2C-B961-30DDAEE82023}">
      <dgm:prSet/>
      <dgm:spPr/>
      <dgm:t>
        <a:bodyPr/>
        <a:lstStyle/>
        <a:p>
          <a:endParaRPr lang="en-NZ"/>
        </a:p>
      </dgm:t>
    </dgm:pt>
    <dgm:pt modelId="{7C115731-60EB-41D8-BD58-D4AC34329B45}" type="sibTrans" cxnId="{DF1022FB-9652-4F2C-B961-30DDAEE82023}">
      <dgm:prSet/>
      <dgm:spPr/>
      <dgm:t>
        <a:bodyPr/>
        <a:lstStyle/>
        <a:p>
          <a:endParaRPr lang="en-NZ"/>
        </a:p>
      </dgm:t>
    </dgm:pt>
    <dgm:pt modelId="{B3BE70FF-5B89-4145-8BEC-F820D481B05C}">
      <dgm:prSet phldrT="[Text]" custT="1"/>
      <dgm:spPr/>
      <dgm:t>
        <a:bodyPr/>
        <a:lstStyle/>
        <a:p>
          <a:endParaRPr lang="en-NZ" sz="2000" dirty="0"/>
        </a:p>
      </dgm:t>
    </dgm:pt>
    <dgm:pt modelId="{2962766D-3E16-4CCD-8B01-B0FB3AB0E86B}" type="parTrans" cxnId="{0E0C56BA-F1D8-42BE-B318-171677BBE7D7}">
      <dgm:prSet/>
      <dgm:spPr/>
      <dgm:t>
        <a:bodyPr/>
        <a:lstStyle/>
        <a:p>
          <a:endParaRPr lang="en-NZ"/>
        </a:p>
      </dgm:t>
    </dgm:pt>
    <dgm:pt modelId="{F281B902-9110-4313-9330-DEC50B22C235}" type="sibTrans" cxnId="{0E0C56BA-F1D8-42BE-B318-171677BBE7D7}">
      <dgm:prSet/>
      <dgm:spPr/>
      <dgm:t>
        <a:bodyPr/>
        <a:lstStyle/>
        <a:p>
          <a:endParaRPr lang="en-NZ"/>
        </a:p>
      </dgm:t>
    </dgm:pt>
    <dgm:pt modelId="{2921854E-F13B-49F1-B7D7-2DCE6440C6CC}">
      <dgm:prSet phldrT="[Text]" custT="1"/>
      <dgm:spPr/>
      <dgm:t>
        <a:bodyPr/>
        <a:lstStyle/>
        <a:p>
          <a:r>
            <a:rPr lang="en-NZ" sz="2400" dirty="0" smtClean="0"/>
            <a:t>Attributes</a:t>
          </a:r>
          <a:endParaRPr lang="en-NZ" sz="2400" dirty="0"/>
        </a:p>
      </dgm:t>
    </dgm:pt>
    <dgm:pt modelId="{38BE613A-9F2B-4146-97AD-9E493BE4A9DD}" type="parTrans" cxnId="{6E4202C4-A19C-4CDB-873C-EF0CA512B642}">
      <dgm:prSet/>
      <dgm:spPr/>
      <dgm:t>
        <a:bodyPr/>
        <a:lstStyle/>
        <a:p>
          <a:endParaRPr lang="en-NZ"/>
        </a:p>
      </dgm:t>
    </dgm:pt>
    <dgm:pt modelId="{4083BD89-9932-40D0-BEEC-0AC1C62E2221}" type="sibTrans" cxnId="{6E4202C4-A19C-4CDB-873C-EF0CA512B642}">
      <dgm:prSet/>
      <dgm:spPr/>
      <dgm:t>
        <a:bodyPr/>
        <a:lstStyle/>
        <a:p>
          <a:endParaRPr lang="en-NZ"/>
        </a:p>
      </dgm:t>
    </dgm:pt>
    <dgm:pt modelId="{E076E856-9544-44C0-A2A0-50493C1A039B}" type="pres">
      <dgm:prSet presAssocID="{33343643-F475-4651-9C7E-19D2E6D9B776}" presName="composite" presStyleCnt="0">
        <dgm:presLayoutVars>
          <dgm:chMax val="5"/>
          <dgm:dir/>
          <dgm:animLvl val="ctr"/>
          <dgm:resizeHandles val="exact"/>
        </dgm:presLayoutVars>
      </dgm:prSet>
      <dgm:spPr/>
      <dgm:t>
        <a:bodyPr/>
        <a:lstStyle/>
        <a:p>
          <a:endParaRPr lang="en-NZ"/>
        </a:p>
      </dgm:t>
    </dgm:pt>
    <dgm:pt modelId="{8D459E10-327B-45C0-8365-4C3C6C715397}" type="pres">
      <dgm:prSet presAssocID="{33343643-F475-4651-9C7E-19D2E6D9B776}" presName="cycle" presStyleCnt="0"/>
      <dgm:spPr/>
    </dgm:pt>
    <dgm:pt modelId="{4BDD531F-77F7-41EC-A392-D5BDFEE5806C}" type="pres">
      <dgm:prSet presAssocID="{33343643-F475-4651-9C7E-19D2E6D9B776}" presName="centerShape" presStyleCnt="0"/>
      <dgm:spPr/>
    </dgm:pt>
    <dgm:pt modelId="{DF72D593-3CFA-46E2-B9A5-5CC257E020FB}" type="pres">
      <dgm:prSet presAssocID="{33343643-F475-4651-9C7E-19D2E6D9B776}" presName="connSite" presStyleLbl="node1" presStyleIdx="0" presStyleCnt="4"/>
      <dgm:spPr/>
    </dgm:pt>
    <dgm:pt modelId="{464B20CC-104D-475F-AEB1-D8AA8867227A}" type="pres">
      <dgm:prSet presAssocID="{33343643-F475-4651-9C7E-19D2E6D9B776}" presName="visible" presStyleLbl="node1" presStyleIdx="0" presStyleCnt="4" custScaleX="124409" custScaleY="124167"/>
      <dgm:spPr/>
    </dgm:pt>
    <dgm:pt modelId="{E8E10960-E2C2-4F7B-9FFF-48D9444A0C0C}" type="pres">
      <dgm:prSet presAssocID="{FC84501A-3BD3-462F-8D8F-496CB6F5E099}" presName="Name25" presStyleLbl="parChTrans1D1" presStyleIdx="0" presStyleCnt="3"/>
      <dgm:spPr/>
      <dgm:t>
        <a:bodyPr/>
        <a:lstStyle/>
        <a:p>
          <a:endParaRPr lang="en-NZ"/>
        </a:p>
      </dgm:t>
    </dgm:pt>
    <dgm:pt modelId="{1DE46FB0-FA2E-4D75-AFD6-D90F7F321D65}" type="pres">
      <dgm:prSet presAssocID="{8B6D55C9-9838-40A4-AA29-FC8878273E8D}" presName="node" presStyleCnt="0"/>
      <dgm:spPr/>
    </dgm:pt>
    <dgm:pt modelId="{A81DA80D-93E1-4030-8DD0-0D205D2B24AE}" type="pres">
      <dgm:prSet presAssocID="{8B6D55C9-9838-40A4-AA29-FC8878273E8D}" presName="parentNode" presStyleLbl="node1" presStyleIdx="1" presStyleCnt="4" custScaleX="132160" custScaleY="135565" custLinFactNeighborX="49066">
        <dgm:presLayoutVars>
          <dgm:chMax val="1"/>
          <dgm:bulletEnabled val="1"/>
        </dgm:presLayoutVars>
      </dgm:prSet>
      <dgm:spPr/>
      <dgm:t>
        <a:bodyPr/>
        <a:lstStyle/>
        <a:p>
          <a:endParaRPr lang="en-NZ"/>
        </a:p>
      </dgm:t>
    </dgm:pt>
    <dgm:pt modelId="{3FCF90BB-81F2-4DFE-A351-B9698A6E3C28}" type="pres">
      <dgm:prSet presAssocID="{8B6D55C9-9838-40A4-AA29-FC8878273E8D}" presName="childNode" presStyleLbl="revTx" presStyleIdx="0" presStyleCnt="0">
        <dgm:presLayoutVars>
          <dgm:bulletEnabled val="1"/>
        </dgm:presLayoutVars>
      </dgm:prSet>
      <dgm:spPr/>
      <dgm:t>
        <a:bodyPr/>
        <a:lstStyle/>
        <a:p>
          <a:endParaRPr lang="en-NZ"/>
        </a:p>
      </dgm:t>
    </dgm:pt>
    <dgm:pt modelId="{E161CC4D-E5E4-485A-BD7E-4F9E10A7B519}" type="pres">
      <dgm:prSet presAssocID="{2962766D-3E16-4CCD-8B01-B0FB3AB0E86B}" presName="Name25" presStyleLbl="parChTrans1D1" presStyleIdx="1" presStyleCnt="3"/>
      <dgm:spPr/>
      <dgm:t>
        <a:bodyPr/>
        <a:lstStyle/>
        <a:p>
          <a:endParaRPr lang="en-NZ"/>
        </a:p>
      </dgm:t>
    </dgm:pt>
    <dgm:pt modelId="{20F9730B-0494-46C9-8F90-0AB32F72B84D}" type="pres">
      <dgm:prSet presAssocID="{B3BE70FF-5B89-4145-8BEC-F820D481B05C}" presName="node" presStyleCnt="0"/>
      <dgm:spPr/>
    </dgm:pt>
    <dgm:pt modelId="{A920CE54-22CA-4D52-BAA5-E0655BAB4EDA}" type="pres">
      <dgm:prSet presAssocID="{B3BE70FF-5B89-4145-8BEC-F820D481B05C}" presName="parentNode" presStyleLbl="node1" presStyleIdx="2" presStyleCnt="4" custScaleX="132701" custScaleY="133772" custLinFactX="11975" custLinFactNeighborX="100000" custLinFactNeighborY="926">
        <dgm:presLayoutVars>
          <dgm:chMax val="1"/>
          <dgm:bulletEnabled val="1"/>
        </dgm:presLayoutVars>
      </dgm:prSet>
      <dgm:spPr/>
      <dgm:t>
        <a:bodyPr/>
        <a:lstStyle/>
        <a:p>
          <a:endParaRPr lang="en-NZ"/>
        </a:p>
      </dgm:t>
    </dgm:pt>
    <dgm:pt modelId="{0559FD6B-5242-4860-8E47-91A85C8E9462}" type="pres">
      <dgm:prSet presAssocID="{B3BE70FF-5B89-4145-8BEC-F820D481B05C}" presName="childNode" presStyleLbl="revTx" presStyleIdx="0" presStyleCnt="0">
        <dgm:presLayoutVars>
          <dgm:bulletEnabled val="1"/>
        </dgm:presLayoutVars>
      </dgm:prSet>
      <dgm:spPr/>
      <dgm:t>
        <a:bodyPr/>
        <a:lstStyle/>
        <a:p>
          <a:endParaRPr lang="en-NZ"/>
        </a:p>
      </dgm:t>
    </dgm:pt>
    <dgm:pt modelId="{3C616C1D-5912-4940-AB4F-FE63FD124405}" type="pres">
      <dgm:prSet presAssocID="{38BE613A-9F2B-4146-97AD-9E493BE4A9DD}" presName="Name25" presStyleLbl="parChTrans1D1" presStyleIdx="2" presStyleCnt="3"/>
      <dgm:spPr/>
      <dgm:t>
        <a:bodyPr/>
        <a:lstStyle/>
        <a:p>
          <a:endParaRPr lang="en-NZ"/>
        </a:p>
      </dgm:t>
    </dgm:pt>
    <dgm:pt modelId="{87A7394F-42FE-47C6-8A6B-1A781591A0D8}" type="pres">
      <dgm:prSet presAssocID="{2921854E-F13B-49F1-B7D7-2DCE6440C6CC}" presName="node" presStyleCnt="0"/>
      <dgm:spPr/>
    </dgm:pt>
    <dgm:pt modelId="{F6A931C4-309B-4627-B057-0D250DF3B285}" type="pres">
      <dgm:prSet presAssocID="{2921854E-F13B-49F1-B7D7-2DCE6440C6CC}" presName="parentNode" presStyleLbl="node1" presStyleIdx="3" presStyleCnt="4" custScaleX="137789" custScaleY="136809" custLinFactNeighborX="49992">
        <dgm:presLayoutVars>
          <dgm:chMax val="1"/>
          <dgm:bulletEnabled val="1"/>
        </dgm:presLayoutVars>
      </dgm:prSet>
      <dgm:spPr/>
      <dgm:t>
        <a:bodyPr/>
        <a:lstStyle/>
        <a:p>
          <a:endParaRPr lang="en-NZ"/>
        </a:p>
      </dgm:t>
    </dgm:pt>
    <dgm:pt modelId="{D4B2B3D9-6672-413C-B1B7-61B16EBAAF19}" type="pres">
      <dgm:prSet presAssocID="{2921854E-F13B-49F1-B7D7-2DCE6440C6CC}" presName="childNode" presStyleLbl="revTx" presStyleIdx="0" presStyleCnt="0">
        <dgm:presLayoutVars>
          <dgm:bulletEnabled val="1"/>
        </dgm:presLayoutVars>
      </dgm:prSet>
      <dgm:spPr/>
      <dgm:t>
        <a:bodyPr/>
        <a:lstStyle/>
        <a:p>
          <a:endParaRPr lang="en-NZ"/>
        </a:p>
      </dgm:t>
    </dgm:pt>
  </dgm:ptLst>
  <dgm:cxnLst>
    <dgm:cxn modelId="{6E4202C4-A19C-4CDB-873C-EF0CA512B642}" srcId="{33343643-F475-4651-9C7E-19D2E6D9B776}" destId="{2921854E-F13B-49F1-B7D7-2DCE6440C6CC}" srcOrd="2" destOrd="0" parTransId="{38BE613A-9F2B-4146-97AD-9E493BE4A9DD}" sibTransId="{4083BD89-9932-40D0-BEEC-0AC1C62E2221}"/>
    <dgm:cxn modelId="{DF1022FB-9652-4F2C-B961-30DDAEE82023}" srcId="{33343643-F475-4651-9C7E-19D2E6D9B776}" destId="{8B6D55C9-9838-40A4-AA29-FC8878273E8D}" srcOrd="0" destOrd="0" parTransId="{FC84501A-3BD3-462F-8D8F-496CB6F5E099}" sibTransId="{7C115731-60EB-41D8-BD58-D4AC34329B45}"/>
    <dgm:cxn modelId="{9B2E9F10-DD44-4F85-AA0E-82721189C495}" type="presOf" srcId="{8B6D55C9-9838-40A4-AA29-FC8878273E8D}" destId="{A81DA80D-93E1-4030-8DD0-0D205D2B24AE}" srcOrd="0" destOrd="0" presId="urn:microsoft.com/office/officeart/2005/8/layout/radial2"/>
    <dgm:cxn modelId="{BBEB9CA0-566C-41DF-A263-07F061D2F7D8}" type="presOf" srcId="{38BE613A-9F2B-4146-97AD-9E493BE4A9DD}" destId="{3C616C1D-5912-4940-AB4F-FE63FD124405}" srcOrd="0" destOrd="0" presId="urn:microsoft.com/office/officeart/2005/8/layout/radial2"/>
    <dgm:cxn modelId="{90760748-2A83-4E44-B789-2F694027674C}" type="presOf" srcId="{FC84501A-3BD3-462F-8D8F-496CB6F5E099}" destId="{E8E10960-E2C2-4F7B-9FFF-48D9444A0C0C}" srcOrd="0" destOrd="0" presId="urn:microsoft.com/office/officeart/2005/8/layout/radial2"/>
    <dgm:cxn modelId="{C4C738DF-2440-47E1-946A-B1EFC7F09807}" type="presOf" srcId="{B3BE70FF-5B89-4145-8BEC-F820D481B05C}" destId="{A920CE54-22CA-4D52-BAA5-E0655BAB4EDA}" srcOrd="0" destOrd="0" presId="urn:microsoft.com/office/officeart/2005/8/layout/radial2"/>
    <dgm:cxn modelId="{AFDA1757-C58D-4DD7-B1FC-0559FF7E9906}" type="presOf" srcId="{2962766D-3E16-4CCD-8B01-B0FB3AB0E86B}" destId="{E161CC4D-E5E4-485A-BD7E-4F9E10A7B519}" srcOrd="0" destOrd="0" presId="urn:microsoft.com/office/officeart/2005/8/layout/radial2"/>
    <dgm:cxn modelId="{E6C49488-58BD-4EA1-AA2B-63DDC525AA04}" type="presOf" srcId="{2921854E-F13B-49F1-B7D7-2DCE6440C6CC}" destId="{F6A931C4-309B-4627-B057-0D250DF3B285}" srcOrd="0" destOrd="0" presId="urn:microsoft.com/office/officeart/2005/8/layout/radial2"/>
    <dgm:cxn modelId="{CFA59800-1259-468C-BCF8-450D5CA32E52}" type="presOf" srcId="{33343643-F475-4651-9C7E-19D2E6D9B776}" destId="{E076E856-9544-44C0-A2A0-50493C1A039B}" srcOrd="0" destOrd="0" presId="urn:microsoft.com/office/officeart/2005/8/layout/radial2"/>
    <dgm:cxn modelId="{0E0C56BA-F1D8-42BE-B318-171677BBE7D7}" srcId="{33343643-F475-4651-9C7E-19D2E6D9B776}" destId="{B3BE70FF-5B89-4145-8BEC-F820D481B05C}" srcOrd="1" destOrd="0" parTransId="{2962766D-3E16-4CCD-8B01-B0FB3AB0E86B}" sibTransId="{F281B902-9110-4313-9330-DEC50B22C235}"/>
    <dgm:cxn modelId="{D44C640A-E8A2-47C8-B254-029E535BEE76}" type="presParOf" srcId="{E076E856-9544-44C0-A2A0-50493C1A039B}" destId="{8D459E10-327B-45C0-8365-4C3C6C715397}" srcOrd="0" destOrd="0" presId="urn:microsoft.com/office/officeart/2005/8/layout/radial2"/>
    <dgm:cxn modelId="{7F493C04-42AE-46C4-8E03-C5F0BBB4F0C3}" type="presParOf" srcId="{8D459E10-327B-45C0-8365-4C3C6C715397}" destId="{4BDD531F-77F7-41EC-A392-D5BDFEE5806C}" srcOrd="0" destOrd="0" presId="urn:microsoft.com/office/officeart/2005/8/layout/radial2"/>
    <dgm:cxn modelId="{EEE42DB3-F005-4029-B8D3-8274BCF7E6A8}" type="presParOf" srcId="{4BDD531F-77F7-41EC-A392-D5BDFEE5806C}" destId="{DF72D593-3CFA-46E2-B9A5-5CC257E020FB}" srcOrd="0" destOrd="0" presId="urn:microsoft.com/office/officeart/2005/8/layout/radial2"/>
    <dgm:cxn modelId="{E8972E7F-D846-4300-BD77-D94C9C3A6E1A}" type="presParOf" srcId="{4BDD531F-77F7-41EC-A392-D5BDFEE5806C}" destId="{464B20CC-104D-475F-AEB1-D8AA8867227A}" srcOrd="1" destOrd="0" presId="urn:microsoft.com/office/officeart/2005/8/layout/radial2"/>
    <dgm:cxn modelId="{BB277684-56D6-41E0-84AD-E30AD7A0E1B4}" type="presParOf" srcId="{8D459E10-327B-45C0-8365-4C3C6C715397}" destId="{E8E10960-E2C2-4F7B-9FFF-48D9444A0C0C}" srcOrd="1" destOrd="0" presId="urn:microsoft.com/office/officeart/2005/8/layout/radial2"/>
    <dgm:cxn modelId="{E9A78D7C-6BEA-4BB5-910C-D3E4553D9707}" type="presParOf" srcId="{8D459E10-327B-45C0-8365-4C3C6C715397}" destId="{1DE46FB0-FA2E-4D75-AFD6-D90F7F321D65}" srcOrd="2" destOrd="0" presId="urn:microsoft.com/office/officeart/2005/8/layout/radial2"/>
    <dgm:cxn modelId="{FC5EEEED-6C86-4CDB-AD0C-6DF314361E77}" type="presParOf" srcId="{1DE46FB0-FA2E-4D75-AFD6-D90F7F321D65}" destId="{A81DA80D-93E1-4030-8DD0-0D205D2B24AE}" srcOrd="0" destOrd="0" presId="urn:microsoft.com/office/officeart/2005/8/layout/radial2"/>
    <dgm:cxn modelId="{836643DA-D533-4AC0-8AC0-E363CAE385B6}" type="presParOf" srcId="{1DE46FB0-FA2E-4D75-AFD6-D90F7F321D65}" destId="{3FCF90BB-81F2-4DFE-A351-B9698A6E3C28}" srcOrd="1" destOrd="0" presId="urn:microsoft.com/office/officeart/2005/8/layout/radial2"/>
    <dgm:cxn modelId="{2E80DA92-0C61-4CBF-A29D-5AE0908081C7}" type="presParOf" srcId="{8D459E10-327B-45C0-8365-4C3C6C715397}" destId="{E161CC4D-E5E4-485A-BD7E-4F9E10A7B519}" srcOrd="3" destOrd="0" presId="urn:microsoft.com/office/officeart/2005/8/layout/radial2"/>
    <dgm:cxn modelId="{18F4FC34-E7BF-4D39-8DDB-0181ABA9D1C2}" type="presParOf" srcId="{8D459E10-327B-45C0-8365-4C3C6C715397}" destId="{20F9730B-0494-46C9-8F90-0AB32F72B84D}" srcOrd="4" destOrd="0" presId="urn:microsoft.com/office/officeart/2005/8/layout/radial2"/>
    <dgm:cxn modelId="{8ABC7D51-877A-4F06-BA93-F0350BDE69EE}" type="presParOf" srcId="{20F9730B-0494-46C9-8F90-0AB32F72B84D}" destId="{A920CE54-22CA-4D52-BAA5-E0655BAB4EDA}" srcOrd="0" destOrd="0" presId="urn:microsoft.com/office/officeart/2005/8/layout/radial2"/>
    <dgm:cxn modelId="{2B6870D8-353C-4F08-88F7-CC8CA9450A17}" type="presParOf" srcId="{20F9730B-0494-46C9-8F90-0AB32F72B84D}" destId="{0559FD6B-5242-4860-8E47-91A85C8E9462}" srcOrd="1" destOrd="0" presId="urn:microsoft.com/office/officeart/2005/8/layout/radial2"/>
    <dgm:cxn modelId="{47941ABE-C87E-4A27-A704-891141CAE9B2}" type="presParOf" srcId="{8D459E10-327B-45C0-8365-4C3C6C715397}" destId="{3C616C1D-5912-4940-AB4F-FE63FD124405}" srcOrd="5" destOrd="0" presId="urn:microsoft.com/office/officeart/2005/8/layout/radial2"/>
    <dgm:cxn modelId="{78382813-ABA2-480D-A2FD-1B3488FCE729}" type="presParOf" srcId="{8D459E10-327B-45C0-8365-4C3C6C715397}" destId="{87A7394F-42FE-47C6-8A6B-1A781591A0D8}" srcOrd="6" destOrd="0" presId="urn:microsoft.com/office/officeart/2005/8/layout/radial2"/>
    <dgm:cxn modelId="{A514138B-54DB-4917-A712-3CB35240380F}" type="presParOf" srcId="{87A7394F-42FE-47C6-8A6B-1A781591A0D8}" destId="{F6A931C4-309B-4627-B057-0D250DF3B285}" srcOrd="0" destOrd="0" presId="urn:microsoft.com/office/officeart/2005/8/layout/radial2"/>
    <dgm:cxn modelId="{DDEF8733-2FA2-48EF-A431-64E583A4D58D}" type="presParOf" srcId="{87A7394F-42FE-47C6-8A6B-1A781591A0D8}" destId="{D4B2B3D9-6672-413C-B1B7-61B16EBAAF1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343643-F475-4651-9C7E-19D2E6D9B77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NZ"/>
        </a:p>
      </dgm:t>
    </dgm:pt>
    <dgm:pt modelId="{8B6D55C9-9838-40A4-AA29-FC8878273E8D}">
      <dgm:prSet phldrT="[Text]" custT="1"/>
      <dgm:spPr/>
      <dgm:t>
        <a:bodyPr/>
        <a:lstStyle/>
        <a:p>
          <a:r>
            <a:rPr lang="en-NZ" sz="2800" dirty="0" smtClean="0"/>
            <a:t>Printers</a:t>
          </a:r>
          <a:endParaRPr lang="en-NZ" sz="2800" dirty="0"/>
        </a:p>
      </dgm:t>
    </dgm:pt>
    <dgm:pt modelId="{FC84501A-3BD3-462F-8D8F-496CB6F5E099}" type="parTrans" cxnId="{DF1022FB-9652-4F2C-B961-30DDAEE82023}">
      <dgm:prSet/>
      <dgm:spPr/>
      <dgm:t>
        <a:bodyPr/>
        <a:lstStyle/>
        <a:p>
          <a:endParaRPr lang="en-NZ"/>
        </a:p>
      </dgm:t>
    </dgm:pt>
    <dgm:pt modelId="{7C115731-60EB-41D8-BD58-D4AC34329B45}" type="sibTrans" cxnId="{DF1022FB-9652-4F2C-B961-30DDAEE82023}">
      <dgm:prSet/>
      <dgm:spPr/>
      <dgm:t>
        <a:bodyPr/>
        <a:lstStyle/>
        <a:p>
          <a:endParaRPr lang="en-NZ"/>
        </a:p>
      </dgm:t>
    </dgm:pt>
    <dgm:pt modelId="{B3BE70FF-5B89-4145-8BEC-F820D481B05C}">
      <dgm:prSet phldrT="[Text]" custT="1"/>
      <dgm:spPr/>
      <dgm:t>
        <a:bodyPr/>
        <a:lstStyle/>
        <a:p>
          <a:endParaRPr lang="en-NZ" sz="2000" dirty="0"/>
        </a:p>
      </dgm:t>
    </dgm:pt>
    <dgm:pt modelId="{2962766D-3E16-4CCD-8B01-B0FB3AB0E86B}" type="parTrans" cxnId="{0E0C56BA-F1D8-42BE-B318-171677BBE7D7}">
      <dgm:prSet/>
      <dgm:spPr/>
      <dgm:t>
        <a:bodyPr/>
        <a:lstStyle/>
        <a:p>
          <a:endParaRPr lang="en-NZ"/>
        </a:p>
      </dgm:t>
    </dgm:pt>
    <dgm:pt modelId="{F281B902-9110-4313-9330-DEC50B22C235}" type="sibTrans" cxnId="{0E0C56BA-F1D8-42BE-B318-171677BBE7D7}">
      <dgm:prSet/>
      <dgm:spPr/>
      <dgm:t>
        <a:bodyPr/>
        <a:lstStyle/>
        <a:p>
          <a:endParaRPr lang="en-NZ"/>
        </a:p>
      </dgm:t>
    </dgm:pt>
    <dgm:pt modelId="{2921854E-F13B-49F1-B7D7-2DCE6440C6CC}">
      <dgm:prSet phldrT="[Text]" custT="1"/>
      <dgm:spPr/>
      <dgm:t>
        <a:bodyPr/>
        <a:lstStyle/>
        <a:p>
          <a:endParaRPr lang="en-NZ" sz="2700" dirty="0" smtClean="0"/>
        </a:p>
      </dgm:t>
    </dgm:pt>
    <dgm:pt modelId="{4083BD89-9932-40D0-BEEC-0AC1C62E2221}" type="sibTrans" cxnId="{6E4202C4-A19C-4CDB-873C-EF0CA512B642}">
      <dgm:prSet/>
      <dgm:spPr/>
      <dgm:t>
        <a:bodyPr/>
        <a:lstStyle/>
        <a:p>
          <a:endParaRPr lang="en-NZ"/>
        </a:p>
      </dgm:t>
    </dgm:pt>
    <dgm:pt modelId="{38BE613A-9F2B-4146-97AD-9E493BE4A9DD}" type="parTrans" cxnId="{6E4202C4-A19C-4CDB-873C-EF0CA512B642}">
      <dgm:prSet/>
      <dgm:spPr/>
      <dgm:t>
        <a:bodyPr/>
        <a:lstStyle/>
        <a:p>
          <a:endParaRPr lang="en-NZ"/>
        </a:p>
      </dgm:t>
    </dgm:pt>
    <dgm:pt modelId="{E076E856-9544-44C0-A2A0-50493C1A039B}" type="pres">
      <dgm:prSet presAssocID="{33343643-F475-4651-9C7E-19D2E6D9B776}" presName="composite" presStyleCnt="0">
        <dgm:presLayoutVars>
          <dgm:chMax val="5"/>
          <dgm:dir/>
          <dgm:animLvl val="ctr"/>
          <dgm:resizeHandles val="exact"/>
        </dgm:presLayoutVars>
      </dgm:prSet>
      <dgm:spPr/>
      <dgm:t>
        <a:bodyPr/>
        <a:lstStyle/>
        <a:p>
          <a:endParaRPr lang="en-NZ"/>
        </a:p>
      </dgm:t>
    </dgm:pt>
    <dgm:pt modelId="{8D459E10-327B-45C0-8365-4C3C6C715397}" type="pres">
      <dgm:prSet presAssocID="{33343643-F475-4651-9C7E-19D2E6D9B776}" presName="cycle" presStyleCnt="0"/>
      <dgm:spPr/>
    </dgm:pt>
    <dgm:pt modelId="{4BDD531F-77F7-41EC-A392-D5BDFEE5806C}" type="pres">
      <dgm:prSet presAssocID="{33343643-F475-4651-9C7E-19D2E6D9B776}" presName="centerShape" presStyleCnt="0"/>
      <dgm:spPr/>
    </dgm:pt>
    <dgm:pt modelId="{DF72D593-3CFA-46E2-B9A5-5CC257E020FB}" type="pres">
      <dgm:prSet presAssocID="{33343643-F475-4651-9C7E-19D2E6D9B776}" presName="connSite" presStyleLbl="node1" presStyleIdx="0" presStyleCnt="4"/>
      <dgm:spPr/>
    </dgm:pt>
    <dgm:pt modelId="{464B20CC-104D-475F-AEB1-D8AA8867227A}" type="pres">
      <dgm:prSet presAssocID="{33343643-F475-4651-9C7E-19D2E6D9B776}" presName="visible" presStyleLbl="node1" presStyleIdx="0" presStyleCnt="4" custScaleX="124409" custScaleY="124167"/>
      <dgm:spPr/>
    </dgm:pt>
    <dgm:pt modelId="{E8E10960-E2C2-4F7B-9FFF-48D9444A0C0C}" type="pres">
      <dgm:prSet presAssocID="{FC84501A-3BD3-462F-8D8F-496CB6F5E099}" presName="Name25" presStyleLbl="parChTrans1D1" presStyleIdx="0" presStyleCnt="3"/>
      <dgm:spPr/>
      <dgm:t>
        <a:bodyPr/>
        <a:lstStyle/>
        <a:p>
          <a:endParaRPr lang="en-NZ"/>
        </a:p>
      </dgm:t>
    </dgm:pt>
    <dgm:pt modelId="{1DE46FB0-FA2E-4D75-AFD6-D90F7F321D65}" type="pres">
      <dgm:prSet presAssocID="{8B6D55C9-9838-40A4-AA29-FC8878273E8D}" presName="node" presStyleCnt="0"/>
      <dgm:spPr/>
    </dgm:pt>
    <dgm:pt modelId="{A81DA80D-93E1-4030-8DD0-0D205D2B24AE}" type="pres">
      <dgm:prSet presAssocID="{8B6D55C9-9838-40A4-AA29-FC8878273E8D}" presName="parentNode" presStyleLbl="node1" presStyleIdx="1" presStyleCnt="4" custScaleX="132160" custScaleY="135565" custLinFactNeighborX="49066">
        <dgm:presLayoutVars>
          <dgm:chMax val="1"/>
          <dgm:bulletEnabled val="1"/>
        </dgm:presLayoutVars>
      </dgm:prSet>
      <dgm:spPr/>
      <dgm:t>
        <a:bodyPr/>
        <a:lstStyle/>
        <a:p>
          <a:endParaRPr lang="en-NZ"/>
        </a:p>
      </dgm:t>
    </dgm:pt>
    <dgm:pt modelId="{3FCF90BB-81F2-4DFE-A351-B9698A6E3C28}" type="pres">
      <dgm:prSet presAssocID="{8B6D55C9-9838-40A4-AA29-FC8878273E8D}" presName="childNode" presStyleLbl="revTx" presStyleIdx="0" presStyleCnt="0">
        <dgm:presLayoutVars>
          <dgm:bulletEnabled val="1"/>
        </dgm:presLayoutVars>
      </dgm:prSet>
      <dgm:spPr/>
      <dgm:t>
        <a:bodyPr/>
        <a:lstStyle/>
        <a:p>
          <a:endParaRPr lang="en-NZ"/>
        </a:p>
      </dgm:t>
    </dgm:pt>
    <dgm:pt modelId="{E161CC4D-E5E4-485A-BD7E-4F9E10A7B519}" type="pres">
      <dgm:prSet presAssocID="{2962766D-3E16-4CCD-8B01-B0FB3AB0E86B}" presName="Name25" presStyleLbl="parChTrans1D1" presStyleIdx="1" presStyleCnt="3"/>
      <dgm:spPr/>
      <dgm:t>
        <a:bodyPr/>
        <a:lstStyle/>
        <a:p>
          <a:endParaRPr lang="en-NZ"/>
        </a:p>
      </dgm:t>
    </dgm:pt>
    <dgm:pt modelId="{20F9730B-0494-46C9-8F90-0AB32F72B84D}" type="pres">
      <dgm:prSet presAssocID="{B3BE70FF-5B89-4145-8BEC-F820D481B05C}" presName="node" presStyleCnt="0"/>
      <dgm:spPr/>
    </dgm:pt>
    <dgm:pt modelId="{A920CE54-22CA-4D52-BAA5-E0655BAB4EDA}" type="pres">
      <dgm:prSet presAssocID="{B3BE70FF-5B89-4145-8BEC-F820D481B05C}" presName="parentNode" presStyleLbl="node1" presStyleIdx="2" presStyleCnt="4" custScaleX="132701" custScaleY="133772" custLinFactX="11975" custLinFactNeighborX="100000" custLinFactNeighborY="926">
        <dgm:presLayoutVars>
          <dgm:chMax val="1"/>
          <dgm:bulletEnabled val="1"/>
        </dgm:presLayoutVars>
      </dgm:prSet>
      <dgm:spPr/>
      <dgm:t>
        <a:bodyPr/>
        <a:lstStyle/>
        <a:p>
          <a:endParaRPr lang="en-NZ"/>
        </a:p>
      </dgm:t>
    </dgm:pt>
    <dgm:pt modelId="{0559FD6B-5242-4860-8E47-91A85C8E9462}" type="pres">
      <dgm:prSet presAssocID="{B3BE70FF-5B89-4145-8BEC-F820D481B05C}" presName="childNode" presStyleLbl="revTx" presStyleIdx="0" presStyleCnt="0">
        <dgm:presLayoutVars>
          <dgm:bulletEnabled val="1"/>
        </dgm:presLayoutVars>
      </dgm:prSet>
      <dgm:spPr/>
      <dgm:t>
        <a:bodyPr/>
        <a:lstStyle/>
        <a:p>
          <a:endParaRPr lang="en-NZ"/>
        </a:p>
      </dgm:t>
    </dgm:pt>
    <dgm:pt modelId="{3C616C1D-5912-4940-AB4F-FE63FD124405}" type="pres">
      <dgm:prSet presAssocID="{38BE613A-9F2B-4146-97AD-9E493BE4A9DD}" presName="Name25" presStyleLbl="parChTrans1D1" presStyleIdx="2" presStyleCnt="3"/>
      <dgm:spPr/>
      <dgm:t>
        <a:bodyPr/>
        <a:lstStyle/>
        <a:p>
          <a:endParaRPr lang="en-NZ"/>
        </a:p>
      </dgm:t>
    </dgm:pt>
    <dgm:pt modelId="{87A7394F-42FE-47C6-8A6B-1A781591A0D8}" type="pres">
      <dgm:prSet presAssocID="{2921854E-F13B-49F1-B7D7-2DCE6440C6CC}" presName="node" presStyleCnt="0"/>
      <dgm:spPr/>
    </dgm:pt>
    <dgm:pt modelId="{F6A931C4-309B-4627-B057-0D250DF3B285}" type="pres">
      <dgm:prSet presAssocID="{2921854E-F13B-49F1-B7D7-2DCE6440C6CC}" presName="parentNode" presStyleLbl="node1" presStyleIdx="3" presStyleCnt="4" custScaleX="137789" custScaleY="136809" custLinFactNeighborX="49992">
        <dgm:presLayoutVars>
          <dgm:chMax val="1"/>
          <dgm:bulletEnabled val="1"/>
        </dgm:presLayoutVars>
      </dgm:prSet>
      <dgm:spPr/>
      <dgm:t>
        <a:bodyPr/>
        <a:lstStyle/>
        <a:p>
          <a:endParaRPr lang="en-NZ"/>
        </a:p>
      </dgm:t>
    </dgm:pt>
    <dgm:pt modelId="{D4B2B3D9-6672-413C-B1B7-61B16EBAAF19}" type="pres">
      <dgm:prSet presAssocID="{2921854E-F13B-49F1-B7D7-2DCE6440C6CC}" presName="childNode" presStyleLbl="revTx" presStyleIdx="0" presStyleCnt="0">
        <dgm:presLayoutVars>
          <dgm:bulletEnabled val="1"/>
        </dgm:presLayoutVars>
      </dgm:prSet>
      <dgm:spPr/>
      <dgm:t>
        <a:bodyPr/>
        <a:lstStyle/>
        <a:p>
          <a:endParaRPr lang="en-NZ"/>
        </a:p>
      </dgm:t>
    </dgm:pt>
  </dgm:ptLst>
  <dgm:cxnLst>
    <dgm:cxn modelId="{DF1022FB-9652-4F2C-B961-30DDAEE82023}" srcId="{33343643-F475-4651-9C7E-19D2E6D9B776}" destId="{8B6D55C9-9838-40A4-AA29-FC8878273E8D}" srcOrd="0" destOrd="0" parTransId="{FC84501A-3BD3-462F-8D8F-496CB6F5E099}" sibTransId="{7C115731-60EB-41D8-BD58-D4AC34329B45}"/>
    <dgm:cxn modelId="{BD1AC798-BD4E-41C2-B5C2-D069E9988592}" type="presOf" srcId="{38BE613A-9F2B-4146-97AD-9E493BE4A9DD}" destId="{3C616C1D-5912-4940-AB4F-FE63FD124405}" srcOrd="0" destOrd="0" presId="urn:microsoft.com/office/officeart/2005/8/layout/radial2"/>
    <dgm:cxn modelId="{3E4194FD-7499-4BFD-8BA4-48D2D9BD5295}" type="presOf" srcId="{FC84501A-3BD3-462F-8D8F-496CB6F5E099}" destId="{E8E10960-E2C2-4F7B-9FFF-48D9444A0C0C}" srcOrd="0" destOrd="0" presId="urn:microsoft.com/office/officeart/2005/8/layout/radial2"/>
    <dgm:cxn modelId="{6312CBCD-577B-480B-BD66-CBC2452B01E5}" type="presOf" srcId="{B3BE70FF-5B89-4145-8BEC-F820D481B05C}" destId="{A920CE54-22CA-4D52-BAA5-E0655BAB4EDA}" srcOrd="0" destOrd="0" presId="urn:microsoft.com/office/officeart/2005/8/layout/radial2"/>
    <dgm:cxn modelId="{6E4202C4-A19C-4CDB-873C-EF0CA512B642}" srcId="{33343643-F475-4651-9C7E-19D2E6D9B776}" destId="{2921854E-F13B-49F1-B7D7-2DCE6440C6CC}" srcOrd="2" destOrd="0" parTransId="{38BE613A-9F2B-4146-97AD-9E493BE4A9DD}" sibTransId="{4083BD89-9932-40D0-BEEC-0AC1C62E2221}"/>
    <dgm:cxn modelId="{34FB8A84-7AA9-4A6A-B880-DCD9BE2D4B29}" type="presOf" srcId="{33343643-F475-4651-9C7E-19D2E6D9B776}" destId="{E076E856-9544-44C0-A2A0-50493C1A039B}" srcOrd="0" destOrd="0" presId="urn:microsoft.com/office/officeart/2005/8/layout/radial2"/>
    <dgm:cxn modelId="{680109D1-9B85-4A2C-8331-023F84B6A9A4}" type="presOf" srcId="{2962766D-3E16-4CCD-8B01-B0FB3AB0E86B}" destId="{E161CC4D-E5E4-485A-BD7E-4F9E10A7B519}" srcOrd="0" destOrd="0" presId="urn:microsoft.com/office/officeart/2005/8/layout/radial2"/>
    <dgm:cxn modelId="{0E0C56BA-F1D8-42BE-B318-171677BBE7D7}" srcId="{33343643-F475-4651-9C7E-19D2E6D9B776}" destId="{B3BE70FF-5B89-4145-8BEC-F820D481B05C}" srcOrd="1" destOrd="0" parTransId="{2962766D-3E16-4CCD-8B01-B0FB3AB0E86B}" sibTransId="{F281B902-9110-4313-9330-DEC50B22C235}"/>
    <dgm:cxn modelId="{EE1C1A69-0B39-4A12-A50F-4EDD653F82EB}" type="presOf" srcId="{2921854E-F13B-49F1-B7D7-2DCE6440C6CC}" destId="{F6A931C4-309B-4627-B057-0D250DF3B285}" srcOrd="0" destOrd="0" presId="urn:microsoft.com/office/officeart/2005/8/layout/radial2"/>
    <dgm:cxn modelId="{BEDEB2AD-71FC-473E-B6C5-5B15C07FE265}" type="presOf" srcId="{8B6D55C9-9838-40A4-AA29-FC8878273E8D}" destId="{A81DA80D-93E1-4030-8DD0-0D205D2B24AE}" srcOrd="0" destOrd="0" presId="urn:microsoft.com/office/officeart/2005/8/layout/radial2"/>
    <dgm:cxn modelId="{CD1470B9-71B1-4E96-B7DF-3EB66D491D4F}" type="presParOf" srcId="{E076E856-9544-44C0-A2A0-50493C1A039B}" destId="{8D459E10-327B-45C0-8365-4C3C6C715397}" srcOrd="0" destOrd="0" presId="urn:microsoft.com/office/officeart/2005/8/layout/radial2"/>
    <dgm:cxn modelId="{D9CE2CF3-A80D-4205-89E4-290471CADCB1}" type="presParOf" srcId="{8D459E10-327B-45C0-8365-4C3C6C715397}" destId="{4BDD531F-77F7-41EC-A392-D5BDFEE5806C}" srcOrd="0" destOrd="0" presId="urn:microsoft.com/office/officeart/2005/8/layout/radial2"/>
    <dgm:cxn modelId="{5BDF7A4A-C31E-4C4B-A6F9-22FAF7A70328}" type="presParOf" srcId="{4BDD531F-77F7-41EC-A392-D5BDFEE5806C}" destId="{DF72D593-3CFA-46E2-B9A5-5CC257E020FB}" srcOrd="0" destOrd="0" presId="urn:microsoft.com/office/officeart/2005/8/layout/radial2"/>
    <dgm:cxn modelId="{889E08B3-0338-4EB5-BA2C-ECF2F52A63DF}" type="presParOf" srcId="{4BDD531F-77F7-41EC-A392-D5BDFEE5806C}" destId="{464B20CC-104D-475F-AEB1-D8AA8867227A}" srcOrd="1" destOrd="0" presId="urn:microsoft.com/office/officeart/2005/8/layout/radial2"/>
    <dgm:cxn modelId="{BECAE6B7-9CDC-45DD-8779-25CEB68EECD2}" type="presParOf" srcId="{8D459E10-327B-45C0-8365-4C3C6C715397}" destId="{E8E10960-E2C2-4F7B-9FFF-48D9444A0C0C}" srcOrd="1" destOrd="0" presId="urn:microsoft.com/office/officeart/2005/8/layout/radial2"/>
    <dgm:cxn modelId="{D6502139-64A0-4331-9AB6-06CFD0BCBA6E}" type="presParOf" srcId="{8D459E10-327B-45C0-8365-4C3C6C715397}" destId="{1DE46FB0-FA2E-4D75-AFD6-D90F7F321D65}" srcOrd="2" destOrd="0" presId="urn:microsoft.com/office/officeart/2005/8/layout/radial2"/>
    <dgm:cxn modelId="{1F9974DC-6EB3-4805-AEA2-5E4276646CA3}" type="presParOf" srcId="{1DE46FB0-FA2E-4D75-AFD6-D90F7F321D65}" destId="{A81DA80D-93E1-4030-8DD0-0D205D2B24AE}" srcOrd="0" destOrd="0" presId="urn:microsoft.com/office/officeart/2005/8/layout/radial2"/>
    <dgm:cxn modelId="{994C2AE4-3F61-4035-8911-ED7DAB650FD7}" type="presParOf" srcId="{1DE46FB0-FA2E-4D75-AFD6-D90F7F321D65}" destId="{3FCF90BB-81F2-4DFE-A351-B9698A6E3C28}" srcOrd="1" destOrd="0" presId="urn:microsoft.com/office/officeart/2005/8/layout/radial2"/>
    <dgm:cxn modelId="{97E8A3EF-3A2F-4CF9-BDF2-F34F75CCFB80}" type="presParOf" srcId="{8D459E10-327B-45C0-8365-4C3C6C715397}" destId="{E161CC4D-E5E4-485A-BD7E-4F9E10A7B519}" srcOrd="3" destOrd="0" presId="urn:microsoft.com/office/officeart/2005/8/layout/radial2"/>
    <dgm:cxn modelId="{129685FE-93C5-43B7-B8DB-5DDE3A4ED5DC}" type="presParOf" srcId="{8D459E10-327B-45C0-8365-4C3C6C715397}" destId="{20F9730B-0494-46C9-8F90-0AB32F72B84D}" srcOrd="4" destOrd="0" presId="urn:microsoft.com/office/officeart/2005/8/layout/radial2"/>
    <dgm:cxn modelId="{81613CA8-81FD-48B1-B2DB-B862CE5294DC}" type="presParOf" srcId="{20F9730B-0494-46C9-8F90-0AB32F72B84D}" destId="{A920CE54-22CA-4D52-BAA5-E0655BAB4EDA}" srcOrd="0" destOrd="0" presId="urn:microsoft.com/office/officeart/2005/8/layout/radial2"/>
    <dgm:cxn modelId="{02C8F94B-DF3C-4049-8013-783236FF2DE0}" type="presParOf" srcId="{20F9730B-0494-46C9-8F90-0AB32F72B84D}" destId="{0559FD6B-5242-4860-8E47-91A85C8E9462}" srcOrd="1" destOrd="0" presId="urn:microsoft.com/office/officeart/2005/8/layout/radial2"/>
    <dgm:cxn modelId="{95B10EC8-08F7-40DE-9E60-6ED2C37269C7}" type="presParOf" srcId="{8D459E10-327B-45C0-8365-4C3C6C715397}" destId="{3C616C1D-5912-4940-AB4F-FE63FD124405}" srcOrd="5" destOrd="0" presId="urn:microsoft.com/office/officeart/2005/8/layout/radial2"/>
    <dgm:cxn modelId="{4DCA5DE7-FFDB-4F6F-AB83-210C3DCBA748}" type="presParOf" srcId="{8D459E10-327B-45C0-8365-4C3C6C715397}" destId="{87A7394F-42FE-47C6-8A6B-1A781591A0D8}" srcOrd="6" destOrd="0" presId="urn:microsoft.com/office/officeart/2005/8/layout/radial2"/>
    <dgm:cxn modelId="{A986D0E6-D52A-4024-96B8-6E90F7E1809D}" type="presParOf" srcId="{87A7394F-42FE-47C6-8A6B-1A781591A0D8}" destId="{F6A931C4-309B-4627-B057-0D250DF3B285}" srcOrd="0" destOrd="0" presId="urn:microsoft.com/office/officeart/2005/8/layout/radial2"/>
    <dgm:cxn modelId="{8938112C-060D-492D-8447-D2E1948A92DC}" type="presParOf" srcId="{87A7394F-42FE-47C6-8A6B-1A781591A0D8}" destId="{D4B2B3D9-6672-413C-B1B7-61B16EBAAF1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71E60-B81C-4156-BE73-DE40BBCC34AE}">
      <dsp:nvSpPr>
        <dsp:cNvPr id="0" name=""/>
        <dsp:cNvSpPr/>
      </dsp:nvSpPr>
      <dsp:spPr>
        <a:xfrm>
          <a:off x="3501806" y="219"/>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AAD</a:t>
          </a:r>
          <a:endParaRPr lang="en-NZ" sz="1600" kern="1200" dirty="0"/>
        </a:p>
      </dsp:txBody>
      <dsp:txXfrm>
        <a:off x="3690337" y="188750"/>
        <a:ext cx="910307" cy="910307"/>
      </dsp:txXfrm>
    </dsp:sp>
    <dsp:sp modelId="{7C769210-6C0A-42BB-A1E7-58381443831A}">
      <dsp:nvSpPr>
        <dsp:cNvPr id="0" name=""/>
        <dsp:cNvSpPr/>
      </dsp:nvSpPr>
      <dsp:spPr>
        <a:xfrm rot="1542857">
          <a:off x="4836852" y="842287"/>
          <a:ext cx="343393"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a:off x="4841953" y="906835"/>
        <a:ext cx="240375" cy="260693"/>
      </dsp:txXfrm>
    </dsp:sp>
    <dsp:sp modelId="{56C8B5E9-E6D3-47EF-A47E-42CAFCBE499F}">
      <dsp:nvSpPr>
        <dsp:cNvPr id="0" name=""/>
        <dsp:cNvSpPr/>
      </dsp:nvSpPr>
      <dsp:spPr>
        <a:xfrm>
          <a:off x="5245435" y="839907"/>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ACS</a:t>
          </a:r>
          <a:endParaRPr lang="en-NZ" sz="1600" kern="1200" dirty="0"/>
        </a:p>
      </dsp:txBody>
      <dsp:txXfrm>
        <a:off x="5433966" y="1028438"/>
        <a:ext cx="910307" cy="910307"/>
      </dsp:txXfrm>
    </dsp:sp>
    <dsp:sp modelId="{5F6B89D3-A197-4398-9CBE-8B9F1FF48D18}">
      <dsp:nvSpPr>
        <dsp:cNvPr id="0" name=""/>
        <dsp:cNvSpPr/>
      </dsp:nvSpPr>
      <dsp:spPr>
        <a:xfrm rot="4628571">
          <a:off x="5930581" y="2200253"/>
          <a:ext cx="343393"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a:off x="5970628" y="2236932"/>
        <a:ext cx="240375" cy="260693"/>
      </dsp:txXfrm>
    </dsp:sp>
    <dsp:sp modelId="{7AF7FEE9-6B16-4595-A7B0-56CC95314596}">
      <dsp:nvSpPr>
        <dsp:cNvPr id="0" name=""/>
        <dsp:cNvSpPr/>
      </dsp:nvSpPr>
      <dsp:spPr>
        <a:xfrm>
          <a:off x="5676076" y="2726668"/>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Graph</a:t>
          </a:r>
        </a:p>
        <a:p>
          <a:pPr lvl="0" algn="ctr" defTabSz="711200">
            <a:lnSpc>
              <a:spcPct val="90000"/>
            </a:lnSpc>
            <a:spcBef>
              <a:spcPct val="0"/>
            </a:spcBef>
            <a:spcAft>
              <a:spcPct val="35000"/>
            </a:spcAft>
          </a:pPr>
          <a:r>
            <a:rPr lang="en-NZ" sz="1600" kern="1200" dirty="0" smtClean="0"/>
            <a:t>Explorer</a:t>
          </a:r>
          <a:endParaRPr lang="en-NZ" sz="1600" kern="1200" dirty="0"/>
        </a:p>
      </dsp:txBody>
      <dsp:txXfrm>
        <a:off x="5864607" y="2915199"/>
        <a:ext cx="910307" cy="910307"/>
      </dsp:txXfrm>
    </dsp:sp>
    <dsp:sp modelId="{85577CBF-3E5D-45AA-A026-29A948DC7D82}">
      <dsp:nvSpPr>
        <dsp:cNvPr id="0" name=""/>
        <dsp:cNvSpPr/>
      </dsp:nvSpPr>
      <dsp:spPr>
        <a:xfrm rot="7714286">
          <a:off x="5550809" y="3902043"/>
          <a:ext cx="343393"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rot="10800000">
        <a:off x="5634433" y="3948669"/>
        <a:ext cx="240375" cy="260693"/>
      </dsp:txXfrm>
    </dsp:sp>
    <dsp:sp modelId="{AB426D58-DCA1-4A1A-BF49-B81D5AC10747}">
      <dsp:nvSpPr>
        <dsp:cNvPr id="0" name=""/>
        <dsp:cNvSpPr/>
      </dsp:nvSpPr>
      <dsp:spPr>
        <a:xfrm>
          <a:off x="4469447" y="4239732"/>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ADAL</a:t>
          </a:r>
          <a:endParaRPr lang="en-NZ" sz="1600" kern="1200" dirty="0"/>
        </a:p>
      </dsp:txBody>
      <dsp:txXfrm>
        <a:off x="4657978" y="4428263"/>
        <a:ext cx="910307" cy="910307"/>
      </dsp:txXfrm>
    </dsp:sp>
    <dsp:sp modelId="{CD2A9D08-3F32-4E65-AFA3-F5DE2F2C6D99}">
      <dsp:nvSpPr>
        <dsp:cNvPr id="0" name=""/>
        <dsp:cNvSpPr/>
      </dsp:nvSpPr>
      <dsp:spPr>
        <a:xfrm rot="10799598">
          <a:off x="4025135" y="4666282"/>
          <a:ext cx="313980"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rot="10800000">
        <a:off x="4119329" y="4753173"/>
        <a:ext cx="219786" cy="260693"/>
      </dsp:txXfrm>
    </dsp:sp>
    <dsp:sp modelId="{6C5DE5FE-1DDF-4DD2-9564-0E20B4F4864A}">
      <dsp:nvSpPr>
        <dsp:cNvPr id="0" name=""/>
        <dsp:cNvSpPr/>
      </dsp:nvSpPr>
      <dsp:spPr>
        <a:xfrm>
          <a:off x="2589662" y="4239952"/>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PIM</a:t>
          </a:r>
          <a:endParaRPr lang="en-NZ" sz="1600" kern="1200" dirty="0"/>
        </a:p>
      </dsp:txBody>
      <dsp:txXfrm>
        <a:off x="2778193" y="4428483"/>
        <a:ext cx="910307" cy="910307"/>
      </dsp:txXfrm>
    </dsp:sp>
    <dsp:sp modelId="{9E9470D7-39D2-49F0-A31D-7AB20CFA33D1}">
      <dsp:nvSpPr>
        <dsp:cNvPr id="0" name=""/>
        <dsp:cNvSpPr/>
      </dsp:nvSpPr>
      <dsp:spPr>
        <a:xfrm rot="13804976">
          <a:off x="2458608" y="3939204"/>
          <a:ext cx="332690"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rot="10800000">
        <a:off x="2540533" y="4064376"/>
        <a:ext cx="232883" cy="260693"/>
      </dsp:txXfrm>
    </dsp:sp>
    <dsp:sp modelId="{CE9596CD-C581-4001-8CCA-6FD43EDEC1AE}">
      <dsp:nvSpPr>
        <dsp:cNvPr id="0" name=""/>
        <dsp:cNvSpPr/>
      </dsp:nvSpPr>
      <dsp:spPr>
        <a:xfrm>
          <a:off x="1360792" y="2771130"/>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Access Panel</a:t>
          </a:r>
          <a:endParaRPr lang="en-NZ" sz="1600" kern="1200" dirty="0"/>
        </a:p>
      </dsp:txBody>
      <dsp:txXfrm>
        <a:off x="1549323" y="2959661"/>
        <a:ext cx="910307" cy="910307"/>
      </dsp:txXfrm>
    </dsp:sp>
    <dsp:sp modelId="{4D5961C8-5EBC-4F2E-8D97-A7EA5F31056E}">
      <dsp:nvSpPr>
        <dsp:cNvPr id="0" name=""/>
        <dsp:cNvSpPr/>
      </dsp:nvSpPr>
      <dsp:spPr>
        <a:xfrm rot="16892419">
          <a:off x="2027618" y="2268063"/>
          <a:ext cx="333300"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a:off x="2067611" y="2403944"/>
        <a:ext cx="233310" cy="260693"/>
      </dsp:txXfrm>
    </dsp:sp>
    <dsp:sp modelId="{872D4384-ADBF-4D89-8F37-6824A1BE543B}">
      <dsp:nvSpPr>
        <dsp:cNvPr id="0" name=""/>
        <dsp:cNvSpPr/>
      </dsp:nvSpPr>
      <dsp:spPr>
        <a:xfrm>
          <a:off x="1744150" y="893629"/>
          <a:ext cx="1287369" cy="128736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Protocols</a:t>
          </a:r>
          <a:endParaRPr lang="en-NZ" sz="1600" kern="1200" dirty="0"/>
        </a:p>
      </dsp:txBody>
      <dsp:txXfrm>
        <a:off x="1932681" y="1082160"/>
        <a:ext cx="910307" cy="910307"/>
      </dsp:txXfrm>
    </dsp:sp>
    <dsp:sp modelId="{2F581433-37C6-41A1-AF73-CB9DA5DEB533}">
      <dsp:nvSpPr>
        <dsp:cNvPr id="0" name=""/>
        <dsp:cNvSpPr/>
      </dsp:nvSpPr>
      <dsp:spPr>
        <a:xfrm rot="19983357">
          <a:off x="3076169" y="878016"/>
          <a:ext cx="362686" cy="4344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NZ" sz="1300" kern="1200" dirty="0"/>
        </a:p>
      </dsp:txBody>
      <dsp:txXfrm>
        <a:off x="3082074" y="989564"/>
        <a:ext cx="253880" cy="260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16C1D-5912-4940-AB4F-FE63FD124405}">
      <dsp:nvSpPr>
        <dsp:cNvPr id="0" name=""/>
        <dsp:cNvSpPr/>
      </dsp:nvSpPr>
      <dsp:spPr>
        <a:xfrm rot="2074787">
          <a:off x="2625904" y="3722868"/>
          <a:ext cx="1241324" cy="57656"/>
        </a:xfrm>
        <a:custGeom>
          <a:avLst/>
          <a:gdLst/>
          <a:ahLst/>
          <a:cxnLst/>
          <a:rect l="0" t="0" r="0" b="0"/>
          <a:pathLst>
            <a:path>
              <a:moveTo>
                <a:pt x="0" y="28828"/>
              </a:moveTo>
              <a:lnTo>
                <a:pt x="1241324"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1CC4D-E5E4-485A-BD7E-4F9E10A7B519}">
      <dsp:nvSpPr>
        <dsp:cNvPr id="0" name=""/>
        <dsp:cNvSpPr/>
      </dsp:nvSpPr>
      <dsp:spPr>
        <a:xfrm rot="11586">
          <a:off x="2735546" y="2737039"/>
          <a:ext cx="2391365" cy="57656"/>
        </a:xfrm>
        <a:custGeom>
          <a:avLst/>
          <a:gdLst/>
          <a:ahLst/>
          <a:cxnLst/>
          <a:rect l="0" t="0" r="0" b="0"/>
          <a:pathLst>
            <a:path>
              <a:moveTo>
                <a:pt x="0" y="28828"/>
              </a:moveTo>
              <a:lnTo>
                <a:pt x="2391365"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E10960-E2C2-4F7B-9FFF-48D9444A0C0C}">
      <dsp:nvSpPr>
        <dsp:cNvPr id="0" name=""/>
        <dsp:cNvSpPr/>
      </dsp:nvSpPr>
      <dsp:spPr>
        <a:xfrm rot="19523217">
          <a:off x="2623008" y="1727153"/>
          <a:ext cx="1271740" cy="57656"/>
        </a:xfrm>
        <a:custGeom>
          <a:avLst/>
          <a:gdLst/>
          <a:ahLst/>
          <a:cxnLst/>
          <a:rect l="0" t="0" r="0" b="0"/>
          <a:pathLst>
            <a:path>
              <a:moveTo>
                <a:pt x="0" y="28828"/>
              </a:moveTo>
              <a:lnTo>
                <a:pt x="1271740"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B20CC-104D-475F-AEB1-D8AA8867227A}">
      <dsp:nvSpPr>
        <dsp:cNvPr id="0" name=""/>
        <dsp:cNvSpPr/>
      </dsp:nvSpPr>
      <dsp:spPr>
        <a:xfrm>
          <a:off x="154087" y="1109950"/>
          <a:ext cx="3303936" cy="329750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DA80D-93E1-4030-8DD0-0D205D2B24AE}">
      <dsp:nvSpPr>
        <dsp:cNvPr id="0" name=""/>
        <dsp:cNvSpPr/>
      </dsp:nvSpPr>
      <dsp:spPr>
        <a:xfrm>
          <a:off x="3602860" y="-288218"/>
          <a:ext cx="2105868" cy="216012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NZ" sz="2400" kern="1200" dirty="0" smtClean="0"/>
            <a:t>Users</a:t>
          </a:r>
          <a:endParaRPr lang="en-NZ" sz="2400" kern="1200" dirty="0"/>
        </a:p>
      </dsp:txBody>
      <dsp:txXfrm>
        <a:off x="3911257" y="28125"/>
        <a:ext cx="1489074" cy="1527438"/>
      </dsp:txXfrm>
    </dsp:sp>
    <dsp:sp modelId="{A920CE54-22CA-4D52-BAA5-E0655BAB4EDA}">
      <dsp:nvSpPr>
        <dsp:cNvPr id="0" name=""/>
        <dsp:cNvSpPr/>
      </dsp:nvSpPr>
      <dsp:spPr>
        <a:xfrm>
          <a:off x="5126898" y="1707683"/>
          <a:ext cx="2114488" cy="213155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NZ" sz="2000" kern="1200" dirty="0"/>
        </a:p>
      </dsp:txBody>
      <dsp:txXfrm>
        <a:off x="5436558" y="2019842"/>
        <a:ext cx="1495168" cy="1507236"/>
      </dsp:txXfrm>
    </dsp:sp>
    <dsp:sp modelId="{F6A931C4-309B-4627-B057-0D250DF3B285}">
      <dsp:nvSpPr>
        <dsp:cNvPr id="0" name=""/>
        <dsp:cNvSpPr/>
      </dsp:nvSpPr>
      <dsp:spPr>
        <a:xfrm>
          <a:off x="3561557" y="3635593"/>
          <a:ext cx="2195562" cy="21799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NZ" sz="2400" kern="1200" dirty="0" smtClean="0"/>
            <a:t>Attributes</a:t>
          </a:r>
          <a:endParaRPr lang="en-NZ" sz="2400" kern="1200" dirty="0"/>
        </a:p>
      </dsp:txBody>
      <dsp:txXfrm>
        <a:off x="3883090" y="3954839"/>
        <a:ext cx="1552496" cy="15414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616C1D-5912-4940-AB4F-FE63FD124405}">
      <dsp:nvSpPr>
        <dsp:cNvPr id="0" name=""/>
        <dsp:cNvSpPr/>
      </dsp:nvSpPr>
      <dsp:spPr>
        <a:xfrm rot="2074787">
          <a:off x="2625904" y="3722868"/>
          <a:ext cx="1241324" cy="57656"/>
        </a:xfrm>
        <a:custGeom>
          <a:avLst/>
          <a:gdLst/>
          <a:ahLst/>
          <a:cxnLst/>
          <a:rect l="0" t="0" r="0" b="0"/>
          <a:pathLst>
            <a:path>
              <a:moveTo>
                <a:pt x="0" y="28828"/>
              </a:moveTo>
              <a:lnTo>
                <a:pt x="1241324"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61CC4D-E5E4-485A-BD7E-4F9E10A7B519}">
      <dsp:nvSpPr>
        <dsp:cNvPr id="0" name=""/>
        <dsp:cNvSpPr/>
      </dsp:nvSpPr>
      <dsp:spPr>
        <a:xfrm rot="11586">
          <a:off x="2735546" y="2737039"/>
          <a:ext cx="2391365" cy="57656"/>
        </a:xfrm>
        <a:custGeom>
          <a:avLst/>
          <a:gdLst/>
          <a:ahLst/>
          <a:cxnLst/>
          <a:rect l="0" t="0" r="0" b="0"/>
          <a:pathLst>
            <a:path>
              <a:moveTo>
                <a:pt x="0" y="28828"/>
              </a:moveTo>
              <a:lnTo>
                <a:pt x="2391365"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E10960-E2C2-4F7B-9FFF-48D9444A0C0C}">
      <dsp:nvSpPr>
        <dsp:cNvPr id="0" name=""/>
        <dsp:cNvSpPr/>
      </dsp:nvSpPr>
      <dsp:spPr>
        <a:xfrm rot="19523217">
          <a:off x="2623008" y="1727153"/>
          <a:ext cx="1271740" cy="57656"/>
        </a:xfrm>
        <a:custGeom>
          <a:avLst/>
          <a:gdLst/>
          <a:ahLst/>
          <a:cxnLst/>
          <a:rect l="0" t="0" r="0" b="0"/>
          <a:pathLst>
            <a:path>
              <a:moveTo>
                <a:pt x="0" y="28828"/>
              </a:moveTo>
              <a:lnTo>
                <a:pt x="1271740" y="28828"/>
              </a:lnTo>
            </a:path>
          </a:pathLst>
        </a:cu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B20CC-104D-475F-AEB1-D8AA8867227A}">
      <dsp:nvSpPr>
        <dsp:cNvPr id="0" name=""/>
        <dsp:cNvSpPr/>
      </dsp:nvSpPr>
      <dsp:spPr>
        <a:xfrm>
          <a:off x="154087" y="1109950"/>
          <a:ext cx="3303936" cy="3297509"/>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1DA80D-93E1-4030-8DD0-0D205D2B24AE}">
      <dsp:nvSpPr>
        <dsp:cNvPr id="0" name=""/>
        <dsp:cNvSpPr/>
      </dsp:nvSpPr>
      <dsp:spPr>
        <a:xfrm>
          <a:off x="3602860" y="-288218"/>
          <a:ext cx="2105868" cy="216012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NZ" sz="2800" kern="1200" dirty="0" smtClean="0"/>
            <a:t>Printers</a:t>
          </a:r>
          <a:endParaRPr lang="en-NZ" sz="2800" kern="1200" dirty="0"/>
        </a:p>
      </dsp:txBody>
      <dsp:txXfrm>
        <a:off x="3911257" y="28125"/>
        <a:ext cx="1489074" cy="1527438"/>
      </dsp:txXfrm>
    </dsp:sp>
    <dsp:sp modelId="{A920CE54-22CA-4D52-BAA5-E0655BAB4EDA}">
      <dsp:nvSpPr>
        <dsp:cNvPr id="0" name=""/>
        <dsp:cNvSpPr/>
      </dsp:nvSpPr>
      <dsp:spPr>
        <a:xfrm>
          <a:off x="5126898" y="1707683"/>
          <a:ext cx="2114488" cy="2131554"/>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en-NZ" sz="2000" kern="1200" dirty="0"/>
        </a:p>
      </dsp:txBody>
      <dsp:txXfrm>
        <a:off x="5436558" y="2019842"/>
        <a:ext cx="1495168" cy="1507236"/>
      </dsp:txXfrm>
    </dsp:sp>
    <dsp:sp modelId="{F6A931C4-309B-4627-B057-0D250DF3B285}">
      <dsp:nvSpPr>
        <dsp:cNvPr id="0" name=""/>
        <dsp:cNvSpPr/>
      </dsp:nvSpPr>
      <dsp:spPr>
        <a:xfrm>
          <a:off x="3561557" y="3635593"/>
          <a:ext cx="2195562" cy="21799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NZ" sz="2700" kern="1200" dirty="0" smtClean="0"/>
        </a:p>
      </dsp:txBody>
      <dsp:txXfrm>
        <a:off x="3883090" y="3954839"/>
        <a:ext cx="1552496" cy="15414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8/4/2015 8:53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8/4/2015 8:53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8C67A6-C0E7-47DF-97C2-CA9B11275397}"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367498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58"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6" y="2125663"/>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59999" y="2125678"/>
            <a:ext cx="9606709" cy="1828786"/>
          </a:xfrm>
          <a:noFill/>
        </p:spPr>
        <p:txBody>
          <a:bodyPr lIns="180000" tIns="180000" rIns="180000" bIns="180000"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1" y="3955786"/>
            <a:ext cx="6327456" cy="1828007"/>
          </a:xfrm>
          <a:noFill/>
        </p:spPr>
        <p:txBody>
          <a:bodyPr lIns="180000" tIns="180000" rIns="180000" bIns="180000">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5" y="339989"/>
            <a:ext cx="2574853" cy="1287427"/>
          </a:xfrm>
          <a:prstGeom prst="rect">
            <a:avLst/>
          </a:prstGeom>
        </p:spPr>
      </p:pic>
      <p:sp>
        <p:nvSpPr>
          <p:cNvPr id="121" name="Text Placeholder 4"/>
          <p:cNvSpPr>
            <a:spLocks noGrp="1"/>
          </p:cNvSpPr>
          <p:nvPr>
            <p:ph type="body" sz="quarter" idx="14" hasCustomPrompt="1"/>
          </p:nvPr>
        </p:nvSpPr>
        <p:spPr>
          <a:xfrm>
            <a:off x="6687457" y="3955786"/>
            <a:ext cx="3279251" cy="1828007"/>
          </a:xfrm>
          <a:noFill/>
        </p:spPr>
        <p:txBody>
          <a:bodyPr lIns="180000" tIns="180000" rIns="180000" bIns="180000">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4" y="6236900"/>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49" y="4053296"/>
            <a:ext cx="1106651" cy="1632985"/>
          </a:xfrm>
          <a:prstGeom prst="rect">
            <a:avLst/>
          </a:prstGeom>
        </p:spPr>
      </p:pic>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Soli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2142636"/>
            <a:ext cx="11228387" cy="1720381"/>
          </a:xfrm>
        </p:spPr>
        <p:txBody>
          <a:bodyPr/>
          <a:lstStyle>
            <a:lvl1pPr>
              <a:defRPr sz="6000">
                <a:solidFill>
                  <a:schemeClr val="bg1"/>
                </a:solidFill>
              </a:defRPr>
            </a:lvl1pPr>
          </a:lstStyle>
          <a:p>
            <a:r>
              <a:rPr lang="en-US" smtClean="0"/>
              <a:t>Headline here</a:t>
            </a:r>
            <a:endParaRPr lang="en-US"/>
          </a:p>
        </p:txBody>
      </p:sp>
      <p:sp>
        <p:nvSpPr>
          <p:cNvPr id="3" name="Subtitle 2"/>
          <p:cNvSpPr>
            <a:spLocks noGrp="1"/>
          </p:cNvSpPr>
          <p:nvPr>
            <p:ph type="subTitle" idx="1" hasCustomPrompt="1"/>
          </p:nvPr>
        </p:nvSpPr>
        <p:spPr>
          <a:xfrm>
            <a:off x="274702" y="3954463"/>
            <a:ext cx="8705850" cy="1055382"/>
          </a:xfrm>
        </p:spPr>
        <p:txBody>
          <a:bodyPr/>
          <a:lstStyle>
            <a:lvl1pPr marL="0" indent="0" algn="l">
              <a:buNone/>
              <a:defRPr sz="22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73324" y="479775"/>
            <a:ext cx="1304123" cy="285764"/>
          </a:xfrm>
          <a:prstGeom prst="rect">
            <a:avLst/>
          </a:prstGeom>
        </p:spPr>
      </p:pic>
    </p:spTree>
    <p:extLst>
      <p:ext uri="{BB962C8B-B14F-4D97-AF65-F5344CB8AC3E}">
        <p14:creationId xmlns:p14="http://schemas.microsoft.com/office/powerpoint/2010/main" val="8711443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art 1">
    <p:spTree>
      <p:nvGrpSpPr>
        <p:cNvPr id="1" name=""/>
        <p:cNvGrpSpPr/>
        <p:nvPr/>
      </p:nvGrpSpPr>
      <p:grpSpPr>
        <a:xfrm>
          <a:off x="0" y="0"/>
          <a:ext cx="0" cy="0"/>
          <a:chOff x="0" y="0"/>
          <a:chExt cx="0" cy="0"/>
        </a:xfrm>
      </p:grpSpPr>
      <p:pic>
        <p:nvPicPr>
          <p:cNvPr id="7" name="Picture Placeholder 3"/>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7372" y="0"/>
            <a:ext cx="12534900" cy="6994526"/>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2937" y="284936"/>
            <a:ext cx="11910600" cy="6424653"/>
          </a:xfrm>
          <a:prstGeom prst="rect">
            <a:avLst/>
          </a:prstGeom>
          <a:noFill/>
          <a:ln>
            <a:noFill/>
          </a:ln>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80241" y="479775"/>
            <a:ext cx="1300462" cy="277369"/>
          </a:xfrm>
          <a:prstGeom prst="rect">
            <a:avLst/>
          </a:prstGeom>
        </p:spPr>
      </p:pic>
      <p:sp>
        <p:nvSpPr>
          <p:cNvPr id="2" name="Title 1"/>
          <p:cNvSpPr>
            <a:spLocks noGrp="1"/>
          </p:cNvSpPr>
          <p:nvPr userDrawn="1">
            <p:ph type="ctrTitle" hasCustomPrompt="1"/>
          </p:nvPr>
        </p:nvSpPr>
        <p:spPr>
          <a:xfrm>
            <a:off x="274638" y="2142636"/>
            <a:ext cx="11228387" cy="1720381"/>
          </a:xfrm>
        </p:spPr>
        <p:txBody>
          <a:bodyPr/>
          <a:lstStyle>
            <a:lvl1pPr>
              <a:defRPr sz="6000" baseline="0"/>
            </a:lvl1pPr>
          </a:lstStyle>
          <a:p>
            <a:r>
              <a:rPr lang="en-US" smtClean="0"/>
              <a:t>Lorem ipsum</a:t>
            </a:r>
            <a:br>
              <a:rPr lang="en-US" smtClean="0"/>
            </a:br>
            <a:r>
              <a:rPr lang="en-US" smtClean="0"/>
              <a:t>dolor amet</a:t>
            </a:r>
            <a:endParaRPr lang="en-US"/>
          </a:p>
        </p:txBody>
      </p:sp>
      <p:sp>
        <p:nvSpPr>
          <p:cNvPr id="3" name="Subtitle 2"/>
          <p:cNvSpPr>
            <a:spLocks noGrp="1"/>
          </p:cNvSpPr>
          <p:nvPr userDrawn="1">
            <p:ph type="subTitle" idx="1" hasCustomPrompt="1"/>
          </p:nvPr>
        </p:nvSpPr>
        <p:spPr>
          <a:xfrm>
            <a:off x="274702" y="3954463"/>
            <a:ext cx="8705850" cy="1055382"/>
          </a:xfrm>
        </p:spPr>
        <p:txBody>
          <a:bodyPr/>
          <a:lstStyle>
            <a:lvl1pPr marL="0" indent="0" algn="l">
              <a:buNone/>
              <a:defRPr sz="22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Speaker Name</a:t>
            </a:r>
            <a:br>
              <a:rPr lang="en-US" smtClean="0"/>
            </a:br>
            <a:r>
              <a:rPr lang="en-US" smtClean="0"/>
              <a:t>Date</a:t>
            </a:r>
          </a:p>
        </p:txBody>
      </p:sp>
    </p:spTree>
    <p:extLst>
      <p:ext uri="{BB962C8B-B14F-4D97-AF65-F5344CB8AC3E}">
        <p14:creationId xmlns:p14="http://schemas.microsoft.com/office/powerpoint/2010/main" val="3067078257"/>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art 2">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flipH="1">
            <a:off x="-7372" y="0"/>
            <a:ext cx="12534900" cy="6994526"/>
          </a:xfrm>
          <a:prstGeom prst="rect">
            <a:avLst/>
          </a:prstGeom>
        </p:spPr>
      </p:pic>
      <p:sp>
        <p:nvSpPr>
          <p:cNvPr id="2" name="Title 1"/>
          <p:cNvSpPr>
            <a:spLocks noGrp="1"/>
          </p:cNvSpPr>
          <p:nvPr>
            <p:ph type="ctrTitle" hasCustomPrompt="1"/>
          </p:nvPr>
        </p:nvSpPr>
        <p:spPr>
          <a:xfrm>
            <a:off x="274638" y="2142636"/>
            <a:ext cx="11228387" cy="1720381"/>
          </a:xfrm>
        </p:spPr>
        <p:txBody>
          <a:bodyPr/>
          <a:lstStyle>
            <a:lvl1pPr>
              <a:defRPr sz="6000"/>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74702" y="3954463"/>
            <a:ext cx="8705850" cy="1055382"/>
          </a:xfrm>
        </p:spPr>
        <p:txBody>
          <a:bodyPr/>
          <a:lstStyle>
            <a:lvl1pPr marL="0" indent="0" algn="l">
              <a:buNone/>
              <a:defRPr sz="2200">
                <a:solidFill>
                  <a:schemeClr val="tx2"/>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0241" y="479775"/>
            <a:ext cx="1300462" cy="277369"/>
          </a:xfrm>
          <a:prstGeom prst="rect">
            <a:avLst/>
          </a:prstGeom>
        </p:spPr>
      </p:pic>
    </p:spTree>
    <p:extLst>
      <p:ext uri="{BB962C8B-B14F-4D97-AF65-F5344CB8AC3E}">
        <p14:creationId xmlns:p14="http://schemas.microsoft.com/office/powerpoint/2010/main" val="17065873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Red Tile Titl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651570" cy="6994526"/>
          </a:xfrm>
          <a:prstGeom prst="rect">
            <a:avLst/>
          </a:prstGeom>
        </p:spPr>
      </p:pic>
      <p:sp>
        <p:nvSpPr>
          <p:cNvPr id="7" name="Rectangle 6"/>
          <p:cNvSpPr/>
          <p:nvPr userDrawn="1"/>
        </p:nvSpPr>
        <p:spPr bwMode="auto">
          <a:xfrm>
            <a:off x="274638" y="296863"/>
            <a:ext cx="5486400" cy="5486400"/>
          </a:xfrm>
          <a:prstGeom prst="rect">
            <a:avLst/>
          </a:prstGeom>
          <a:solidFill>
            <a:schemeClr val="accent4">
              <a:alpha val="9098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ctrTitle" hasCustomPrompt="1"/>
          </p:nvPr>
        </p:nvSpPr>
        <p:spPr>
          <a:xfrm>
            <a:off x="274639" y="2142636"/>
            <a:ext cx="5303526" cy="1720381"/>
          </a:xfrm>
          <a:prstGeom prst="rect">
            <a:avLst/>
          </a:prstGeom>
        </p:spPr>
        <p:txBody>
          <a:bodyPr lIns="146304" tIns="91440" rIns="146304" bIns="91440"/>
          <a:lstStyle>
            <a:lvl1pPr algn="l">
              <a:defRPr sz="6000">
                <a:solidFill>
                  <a:schemeClr val="bg1"/>
                </a:solidFill>
              </a:defRPr>
            </a:lvl1pPr>
          </a:lstStyle>
          <a:p>
            <a:r>
              <a:rPr lang="en-US" smtClean="0"/>
              <a:t>Lorem ipsum</a:t>
            </a:r>
            <a:br>
              <a:rPr lang="en-US" smtClean="0"/>
            </a:br>
            <a:r>
              <a:rPr lang="en-US" smtClean="0"/>
              <a:t>dolor amet</a:t>
            </a:r>
            <a:endParaRPr lang="en-US"/>
          </a:p>
        </p:txBody>
      </p:sp>
      <p:sp>
        <p:nvSpPr>
          <p:cNvPr id="3" name="Subtitle 2"/>
          <p:cNvSpPr>
            <a:spLocks noGrp="1"/>
          </p:cNvSpPr>
          <p:nvPr>
            <p:ph type="subTitle" idx="1" hasCustomPrompt="1"/>
          </p:nvPr>
        </p:nvSpPr>
        <p:spPr>
          <a:xfrm>
            <a:off x="274702" y="3954463"/>
            <a:ext cx="5303462" cy="1055382"/>
          </a:xfrm>
          <a:prstGeom prst="rect">
            <a:avLst/>
          </a:prstGeom>
        </p:spPr>
        <p:txBody>
          <a:bodyPr lIns="182880" tIns="146304" rIns="182880" bIns="146304"/>
          <a:lstStyle>
            <a:lvl1pPr marL="0" indent="0" algn="l">
              <a:lnSpc>
                <a:spcPct val="90000"/>
              </a:lnSpc>
              <a:buNone/>
              <a:defRPr sz="22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Speaker Name</a:t>
            </a:r>
            <a:br>
              <a:rPr lang="en-US" smtClean="0"/>
            </a:br>
            <a:r>
              <a:rPr lang="en-US" smtClean="0"/>
              <a:t>Date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961731" y="449437"/>
            <a:ext cx="1304123" cy="285764"/>
          </a:xfrm>
          <a:prstGeom prst="rect">
            <a:avLst/>
          </a:prstGeom>
        </p:spPr>
      </p:pic>
    </p:spTree>
    <p:extLst>
      <p:ext uri="{BB962C8B-B14F-4D97-AF65-F5344CB8AC3E}">
        <p14:creationId xmlns:p14="http://schemas.microsoft.com/office/powerpoint/2010/main" val="35271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hort Quot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2" name="Footer Placeholder 1"/>
          <p:cNvSpPr>
            <a:spLocks noGrp="1"/>
          </p:cNvSpPr>
          <p:nvPr>
            <p:ph type="ftr" sz="quarter" idx="12"/>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5" name="Slide Number Placeholder 4"/>
          <p:cNvSpPr>
            <a:spLocks noGrp="1"/>
          </p:cNvSpPr>
          <p:nvPr>
            <p:ph type="sldNum" sz="quarter" idx="13"/>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6" name="Text Placeholder 5"/>
          <p:cNvSpPr>
            <a:spLocks noGrp="1"/>
          </p:cNvSpPr>
          <p:nvPr>
            <p:ph type="body" sz="quarter" idx="14" hasCustomPrompt="1"/>
          </p:nvPr>
        </p:nvSpPr>
        <p:spPr>
          <a:xfrm>
            <a:off x="4426014" y="3628284"/>
            <a:ext cx="2249424" cy="2249424"/>
          </a:xfrm>
          <a:solidFill>
            <a:schemeClr val="accent3"/>
          </a:solidFill>
        </p:spPr>
        <p:txBody>
          <a:bodyPr/>
          <a:lstStyle>
            <a:lvl1pPr marL="0" indent="0">
              <a:lnSpc>
                <a:spcPts val="3700"/>
              </a:lnSpc>
              <a:spcBef>
                <a:spcPts val="0"/>
              </a:spcBef>
              <a:buNone/>
              <a:defRPr sz="3200">
                <a:solidFill>
                  <a:schemeClr val="bg1"/>
                </a:solidFill>
              </a:defRPr>
            </a:lvl1pPr>
            <a:lvl2pPr marL="342900" indent="0">
              <a:buNone/>
              <a:defRPr sz="3200"/>
            </a:lvl2pPr>
            <a:lvl3pPr marL="571500" indent="0">
              <a:buNone/>
              <a:defRPr sz="3200"/>
            </a:lvl3pPr>
            <a:lvl4pPr marL="800100" indent="0">
              <a:buNone/>
              <a:defRPr sz="3200"/>
            </a:lvl4pPr>
            <a:lvl5pPr marL="1028700" indent="0">
              <a:buNone/>
              <a:defRPr sz="3200"/>
            </a:lvl5pPr>
          </a:lstStyle>
          <a:p>
            <a:pPr lvl="0"/>
            <a:r>
              <a:rPr lang="en-US" smtClean="0"/>
              <a:t>Quote</a:t>
            </a:r>
          </a:p>
          <a:p>
            <a:pPr lvl="0"/>
            <a:r>
              <a:rPr lang="en-US" smtClean="0"/>
              <a:t>statement</a:t>
            </a:r>
          </a:p>
          <a:p>
            <a:pPr lvl="0"/>
            <a:r>
              <a:rPr lang="en-US" smtClean="0"/>
              <a:t>here</a:t>
            </a:r>
            <a:endParaRPr lang="en-US"/>
          </a:p>
        </p:txBody>
      </p:sp>
      <p:sp>
        <p:nvSpPr>
          <p:cNvPr id="20" name="Text Placeholder 5"/>
          <p:cNvSpPr>
            <a:spLocks noGrp="1"/>
          </p:cNvSpPr>
          <p:nvPr>
            <p:ph type="body" sz="quarter" idx="15" hasCustomPrompt="1"/>
          </p:nvPr>
        </p:nvSpPr>
        <p:spPr>
          <a:xfrm>
            <a:off x="6033080" y="723012"/>
            <a:ext cx="640080" cy="640080"/>
          </a:xfrm>
          <a:solidFill>
            <a:schemeClr val="accent3"/>
          </a:solidFill>
        </p:spPr>
        <p:txBody>
          <a:bodyPr anchor="ctr"/>
          <a:lstStyle>
            <a:lvl1pPr marL="0" indent="0">
              <a:lnSpc>
                <a:spcPts val="600"/>
              </a:lnSpc>
              <a:spcBef>
                <a:spcPts val="0"/>
              </a:spcBef>
              <a:buNone/>
              <a:defRPr sz="600">
                <a:solidFill>
                  <a:schemeClr val="bg1"/>
                </a:solidFill>
              </a:defRPr>
            </a:lvl1pPr>
            <a:lvl2pPr marL="342900" indent="0">
              <a:buNone/>
              <a:defRPr sz="3200"/>
            </a:lvl2pPr>
            <a:lvl3pPr marL="571500" indent="0">
              <a:buNone/>
              <a:defRPr sz="3200"/>
            </a:lvl3pPr>
            <a:lvl4pPr marL="800100" indent="0">
              <a:buNone/>
              <a:defRPr sz="3200"/>
            </a:lvl4pPr>
            <a:lvl5pPr marL="1028700" indent="0">
              <a:buNone/>
              <a:defRPr sz="3200"/>
            </a:lvl5pPr>
          </a:lstStyle>
          <a:p>
            <a:pPr lvl="0"/>
            <a:r>
              <a:rPr lang="en-US" smtClean="0"/>
              <a:t> </a:t>
            </a:r>
            <a:endParaRPr lang="en-US"/>
          </a:p>
        </p:txBody>
      </p:sp>
      <p:sp>
        <p:nvSpPr>
          <p:cNvPr id="21" name="Text Placeholder 5"/>
          <p:cNvSpPr>
            <a:spLocks noGrp="1"/>
          </p:cNvSpPr>
          <p:nvPr>
            <p:ph type="body" sz="quarter" idx="16" hasCustomPrompt="1"/>
          </p:nvPr>
        </p:nvSpPr>
        <p:spPr>
          <a:xfrm>
            <a:off x="9418638" y="723012"/>
            <a:ext cx="640080" cy="640080"/>
          </a:xfrm>
          <a:solidFill>
            <a:schemeClr val="accent3"/>
          </a:solidFill>
        </p:spPr>
        <p:txBody>
          <a:bodyPr anchor="ctr"/>
          <a:lstStyle>
            <a:lvl1pPr marL="0" indent="0">
              <a:lnSpc>
                <a:spcPts val="600"/>
              </a:lnSpc>
              <a:spcBef>
                <a:spcPts val="0"/>
              </a:spcBef>
              <a:buNone/>
              <a:defRPr sz="600">
                <a:solidFill>
                  <a:schemeClr val="bg1"/>
                </a:solidFill>
              </a:defRPr>
            </a:lvl1pPr>
            <a:lvl2pPr marL="342900" indent="0">
              <a:buNone/>
              <a:defRPr sz="3200"/>
            </a:lvl2pPr>
            <a:lvl3pPr marL="571500" indent="0">
              <a:buNone/>
              <a:defRPr sz="3200"/>
            </a:lvl3pPr>
            <a:lvl4pPr marL="800100" indent="0">
              <a:buNone/>
              <a:defRPr sz="3200"/>
            </a:lvl4pPr>
            <a:lvl5pPr marL="1028700" indent="0">
              <a:buNone/>
              <a:defRPr sz="3200"/>
            </a:lvl5pPr>
          </a:lstStyle>
          <a:p>
            <a:pPr lvl="0"/>
            <a:r>
              <a:rPr lang="en-US" smtClean="0"/>
              <a:t> </a:t>
            </a:r>
            <a:endParaRPr lang="en-US"/>
          </a:p>
        </p:txBody>
      </p:sp>
      <p:sp>
        <p:nvSpPr>
          <p:cNvPr id="22" name="Text Placeholder 5"/>
          <p:cNvSpPr>
            <a:spLocks noGrp="1"/>
          </p:cNvSpPr>
          <p:nvPr>
            <p:ph type="body" sz="quarter" idx="17" hasCustomPrompt="1"/>
          </p:nvPr>
        </p:nvSpPr>
        <p:spPr>
          <a:xfrm>
            <a:off x="9418638" y="3631833"/>
            <a:ext cx="640080" cy="640080"/>
          </a:xfrm>
          <a:solidFill>
            <a:schemeClr val="accent3"/>
          </a:solidFill>
        </p:spPr>
        <p:txBody>
          <a:bodyPr anchor="ctr"/>
          <a:lstStyle>
            <a:lvl1pPr marL="0" indent="0">
              <a:lnSpc>
                <a:spcPts val="600"/>
              </a:lnSpc>
              <a:spcBef>
                <a:spcPts val="0"/>
              </a:spcBef>
              <a:buNone/>
              <a:defRPr sz="600">
                <a:solidFill>
                  <a:schemeClr val="bg1"/>
                </a:solidFill>
              </a:defRPr>
            </a:lvl1pPr>
            <a:lvl2pPr marL="342900" indent="0">
              <a:buNone/>
              <a:defRPr sz="3200"/>
            </a:lvl2pPr>
            <a:lvl3pPr marL="571500" indent="0">
              <a:buNone/>
              <a:defRPr sz="3200"/>
            </a:lvl3pPr>
            <a:lvl4pPr marL="800100" indent="0">
              <a:buNone/>
              <a:defRPr sz="3200"/>
            </a:lvl4pPr>
            <a:lvl5pPr marL="1028700" indent="0">
              <a:buNone/>
              <a:defRPr sz="3200"/>
            </a:lvl5pPr>
          </a:lstStyle>
          <a:p>
            <a:pPr lvl="0"/>
            <a:r>
              <a:rPr lang="en-US" smtClean="0"/>
              <a:t> </a:t>
            </a:r>
            <a:endParaRPr lang="en-US"/>
          </a:p>
        </p:txBody>
      </p:sp>
    </p:spTree>
    <p:extLst>
      <p:ext uri="{BB962C8B-B14F-4D97-AF65-F5344CB8AC3E}">
        <p14:creationId xmlns:p14="http://schemas.microsoft.com/office/powerpoint/2010/main" val="1196413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anim calcmode="lin" valueType="num">
                                      <p:cBhvr>
                                        <p:cTn id="10" dur="500" fill="hold"/>
                                        <p:tgtEl>
                                          <p:spTgt spid="6">
                                            <p:bg/>
                                          </p:spTgt>
                                        </p:tgtEl>
                                        <p:attrNameLst>
                                          <p:attrName>ppt_x</p:attrName>
                                        </p:attrNameLst>
                                      </p:cBhvr>
                                      <p:tavLst>
                                        <p:tav tm="0">
                                          <p:val>
                                            <p:fltVal val="0.5"/>
                                          </p:val>
                                        </p:tav>
                                        <p:tav tm="100000">
                                          <p:val>
                                            <p:strVal val="#ppt_x"/>
                                          </p:val>
                                        </p:tav>
                                      </p:tavLst>
                                    </p:anim>
                                    <p:anim calcmode="lin" valueType="num">
                                      <p:cBhvr>
                                        <p:cTn id="11" dur="500" fill="hold"/>
                                        <p:tgtEl>
                                          <p:spTgt spid="6">
                                            <p:bg/>
                                          </p:spTgt>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anim calcmode="lin" valueType="num">
                                      <p:cBhvr>
                                        <p:cTn id="17" dur="500" fill="hold"/>
                                        <p:tgtEl>
                                          <p:spTgt spid="6">
                                            <p:txEl>
                                              <p:pRg st="0" end="0"/>
                                            </p:txEl>
                                          </p:spTgt>
                                        </p:tgtEl>
                                        <p:attrNameLst>
                                          <p:attrName>ppt_x</p:attrName>
                                        </p:attrNameLst>
                                      </p:cBhvr>
                                      <p:tavLst>
                                        <p:tav tm="0">
                                          <p:val>
                                            <p:fltVal val="0.5"/>
                                          </p:val>
                                        </p:tav>
                                        <p:tav tm="100000">
                                          <p:val>
                                            <p:strVal val="#ppt_x"/>
                                          </p:val>
                                        </p:tav>
                                      </p:tavLst>
                                    </p:anim>
                                    <p:anim calcmode="lin" valueType="num">
                                      <p:cBhvr>
                                        <p:cTn id="18" dur="500" fill="hold"/>
                                        <p:tgtEl>
                                          <p:spTgt spid="6">
                                            <p:txEl>
                                              <p:pRg st="0" end="0"/>
                                            </p:txEl>
                                          </p:spTgt>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anim calcmode="lin" valueType="num">
                                      <p:cBhvr>
                                        <p:cTn id="24" dur="500" fill="hold"/>
                                        <p:tgtEl>
                                          <p:spTgt spid="6">
                                            <p:txEl>
                                              <p:pRg st="1" end="1"/>
                                            </p:txEl>
                                          </p:spTgt>
                                        </p:tgtEl>
                                        <p:attrNameLst>
                                          <p:attrName>ppt_x</p:attrName>
                                        </p:attrNameLst>
                                      </p:cBhvr>
                                      <p:tavLst>
                                        <p:tav tm="0">
                                          <p:val>
                                            <p:fltVal val="0.5"/>
                                          </p:val>
                                        </p:tav>
                                        <p:tav tm="100000">
                                          <p:val>
                                            <p:strVal val="#ppt_x"/>
                                          </p:val>
                                        </p:tav>
                                      </p:tavLst>
                                    </p:anim>
                                    <p:anim calcmode="lin" valueType="num">
                                      <p:cBhvr>
                                        <p:cTn id="25" dur="500" fill="hold"/>
                                        <p:tgtEl>
                                          <p:spTgt spid="6">
                                            <p:txEl>
                                              <p:pRg st="1" end="1"/>
                                            </p:txEl>
                                          </p:spTgt>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
                                            <p:txEl>
                                              <p:pRg st="2" end="2"/>
                                            </p:txEl>
                                          </p:spTgt>
                                        </p:tgtEl>
                                      </p:cBhvr>
                                    </p:animEffect>
                                    <p:anim calcmode="lin" valueType="num">
                                      <p:cBhvr>
                                        <p:cTn id="31" dur="500" fill="hold"/>
                                        <p:tgtEl>
                                          <p:spTgt spid="6">
                                            <p:txEl>
                                              <p:pRg st="2" end="2"/>
                                            </p:txEl>
                                          </p:spTgt>
                                        </p:tgtEl>
                                        <p:attrNameLst>
                                          <p:attrName>ppt_x</p:attrName>
                                        </p:attrNameLst>
                                      </p:cBhvr>
                                      <p:tavLst>
                                        <p:tav tm="0">
                                          <p:val>
                                            <p:fltVal val="0.5"/>
                                          </p:val>
                                        </p:tav>
                                        <p:tav tm="100000">
                                          <p:val>
                                            <p:strVal val="#ppt_x"/>
                                          </p:val>
                                        </p:tav>
                                      </p:tavLst>
                                    </p:anim>
                                    <p:anim calcmode="lin" valueType="num">
                                      <p:cBhvr>
                                        <p:cTn id="32" dur="500" fill="hold"/>
                                        <p:tgtEl>
                                          <p:spTgt spid="6">
                                            <p:txEl>
                                              <p:pRg st="2" end="2"/>
                                            </p:tx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0">
                                            <p:bg/>
                                          </p:spTgt>
                                        </p:tgtEl>
                                        <p:attrNameLst>
                                          <p:attrName>style.visibility</p:attrName>
                                        </p:attrNameLst>
                                      </p:cBhvr>
                                      <p:to>
                                        <p:strVal val="visible"/>
                                      </p:to>
                                    </p:set>
                                    <p:anim calcmode="lin" valueType="num">
                                      <p:cBhvr>
                                        <p:cTn id="35" dur="500" fill="hold"/>
                                        <p:tgtEl>
                                          <p:spTgt spid="20">
                                            <p:bg/>
                                          </p:spTgt>
                                        </p:tgtEl>
                                        <p:attrNameLst>
                                          <p:attrName>ppt_w</p:attrName>
                                        </p:attrNameLst>
                                      </p:cBhvr>
                                      <p:tavLst>
                                        <p:tav tm="0">
                                          <p:val>
                                            <p:fltVal val="0"/>
                                          </p:val>
                                        </p:tav>
                                        <p:tav tm="100000">
                                          <p:val>
                                            <p:strVal val="#ppt_w"/>
                                          </p:val>
                                        </p:tav>
                                      </p:tavLst>
                                    </p:anim>
                                    <p:anim calcmode="lin" valueType="num">
                                      <p:cBhvr>
                                        <p:cTn id="36" dur="500" fill="hold"/>
                                        <p:tgtEl>
                                          <p:spTgt spid="20">
                                            <p:bg/>
                                          </p:spTgt>
                                        </p:tgtEl>
                                        <p:attrNameLst>
                                          <p:attrName>ppt_h</p:attrName>
                                        </p:attrNameLst>
                                      </p:cBhvr>
                                      <p:tavLst>
                                        <p:tav tm="0">
                                          <p:val>
                                            <p:fltVal val="0"/>
                                          </p:val>
                                        </p:tav>
                                        <p:tav tm="100000">
                                          <p:val>
                                            <p:strVal val="#ppt_h"/>
                                          </p:val>
                                        </p:tav>
                                      </p:tavLst>
                                    </p:anim>
                                    <p:animEffect transition="in" filter="fade">
                                      <p:cBhvr>
                                        <p:cTn id="37" dur="500"/>
                                        <p:tgtEl>
                                          <p:spTgt spid="20">
                                            <p:bg/>
                                          </p:spTgt>
                                        </p:tgtEl>
                                      </p:cBhvr>
                                    </p:animEffect>
                                    <p:anim calcmode="lin" valueType="num">
                                      <p:cBhvr>
                                        <p:cTn id="38" dur="500" fill="hold"/>
                                        <p:tgtEl>
                                          <p:spTgt spid="20">
                                            <p:bg/>
                                          </p:spTgt>
                                        </p:tgtEl>
                                        <p:attrNameLst>
                                          <p:attrName>ppt_x</p:attrName>
                                        </p:attrNameLst>
                                      </p:cBhvr>
                                      <p:tavLst>
                                        <p:tav tm="0">
                                          <p:val>
                                            <p:fltVal val="0.5"/>
                                          </p:val>
                                        </p:tav>
                                        <p:tav tm="100000">
                                          <p:val>
                                            <p:strVal val="#ppt_x"/>
                                          </p:val>
                                        </p:tav>
                                      </p:tavLst>
                                    </p:anim>
                                    <p:anim calcmode="lin" valueType="num">
                                      <p:cBhvr>
                                        <p:cTn id="39" dur="500" fill="hold"/>
                                        <p:tgtEl>
                                          <p:spTgt spid="20">
                                            <p:bg/>
                                          </p:spTgt>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 calcmode="lin" valueType="num">
                                      <p:cBhvr>
                                        <p:cTn id="42"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3"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44" dur="500"/>
                                        <p:tgtEl>
                                          <p:spTgt spid="20">
                                            <p:txEl>
                                              <p:pRg st="0" end="0"/>
                                            </p:txEl>
                                          </p:spTgt>
                                        </p:tgtEl>
                                      </p:cBhvr>
                                    </p:animEffect>
                                    <p:anim calcmode="lin" valueType="num">
                                      <p:cBhvr>
                                        <p:cTn id="45" dur="500" fill="hold"/>
                                        <p:tgtEl>
                                          <p:spTgt spid="20">
                                            <p:txEl>
                                              <p:pRg st="0" end="0"/>
                                            </p:txEl>
                                          </p:spTgt>
                                        </p:tgtEl>
                                        <p:attrNameLst>
                                          <p:attrName>ppt_x</p:attrName>
                                        </p:attrNameLst>
                                      </p:cBhvr>
                                      <p:tavLst>
                                        <p:tav tm="0">
                                          <p:val>
                                            <p:fltVal val="0.5"/>
                                          </p:val>
                                        </p:tav>
                                        <p:tav tm="100000">
                                          <p:val>
                                            <p:strVal val="#ppt_x"/>
                                          </p:val>
                                        </p:tav>
                                      </p:tavLst>
                                    </p:anim>
                                    <p:anim calcmode="lin" valueType="num">
                                      <p:cBhvr>
                                        <p:cTn id="46" dur="500" fill="hold"/>
                                        <p:tgtEl>
                                          <p:spTgt spid="20">
                                            <p:txEl>
                                              <p:pRg st="0" end="0"/>
                                            </p:txEl>
                                          </p:spTgt>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21">
                                            <p:bg/>
                                          </p:spTgt>
                                        </p:tgtEl>
                                        <p:attrNameLst>
                                          <p:attrName>style.visibility</p:attrName>
                                        </p:attrNameLst>
                                      </p:cBhvr>
                                      <p:to>
                                        <p:strVal val="visible"/>
                                      </p:to>
                                    </p:set>
                                    <p:anim calcmode="lin" valueType="num">
                                      <p:cBhvr>
                                        <p:cTn id="49" dur="500" fill="hold"/>
                                        <p:tgtEl>
                                          <p:spTgt spid="21">
                                            <p:bg/>
                                          </p:spTgt>
                                        </p:tgtEl>
                                        <p:attrNameLst>
                                          <p:attrName>ppt_w</p:attrName>
                                        </p:attrNameLst>
                                      </p:cBhvr>
                                      <p:tavLst>
                                        <p:tav tm="0">
                                          <p:val>
                                            <p:fltVal val="0"/>
                                          </p:val>
                                        </p:tav>
                                        <p:tav tm="100000">
                                          <p:val>
                                            <p:strVal val="#ppt_w"/>
                                          </p:val>
                                        </p:tav>
                                      </p:tavLst>
                                    </p:anim>
                                    <p:anim calcmode="lin" valueType="num">
                                      <p:cBhvr>
                                        <p:cTn id="50" dur="500" fill="hold"/>
                                        <p:tgtEl>
                                          <p:spTgt spid="21">
                                            <p:bg/>
                                          </p:spTgt>
                                        </p:tgtEl>
                                        <p:attrNameLst>
                                          <p:attrName>ppt_h</p:attrName>
                                        </p:attrNameLst>
                                      </p:cBhvr>
                                      <p:tavLst>
                                        <p:tav tm="0">
                                          <p:val>
                                            <p:fltVal val="0"/>
                                          </p:val>
                                        </p:tav>
                                        <p:tav tm="100000">
                                          <p:val>
                                            <p:strVal val="#ppt_h"/>
                                          </p:val>
                                        </p:tav>
                                      </p:tavLst>
                                    </p:anim>
                                    <p:animEffect transition="in" filter="fade">
                                      <p:cBhvr>
                                        <p:cTn id="51" dur="500"/>
                                        <p:tgtEl>
                                          <p:spTgt spid="21">
                                            <p:bg/>
                                          </p:spTgt>
                                        </p:tgtEl>
                                      </p:cBhvr>
                                    </p:animEffect>
                                    <p:anim calcmode="lin" valueType="num">
                                      <p:cBhvr>
                                        <p:cTn id="52" dur="500" fill="hold"/>
                                        <p:tgtEl>
                                          <p:spTgt spid="21">
                                            <p:bg/>
                                          </p:spTgt>
                                        </p:tgtEl>
                                        <p:attrNameLst>
                                          <p:attrName>ppt_x</p:attrName>
                                        </p:attrNameLst>
                                      </p:cBhvr>
                                      <p:tavLst>
                                        <p:tav tm="0">
                                          <p:val>
                                            <p:fltVal val="0.5"/>
                                          </p:val>
                                        </p:tav>
                                        <p:tav tm="100000">
                                          <p:val>
                                            <p:strVal val="#ppt_x"/>
                                          </p:val>
                                        </p:tav>
                                      </p:tavLst>
                                    </p:anim>
                                    <p:anim calcmode="lin" valueType="num">
                                      <p:cBhvr>
                                        <p:cTn id="53" dur="500" fill="hold"/>
                                        <p:tgtEl>
                                          <p:spTgt spid="21">
                                            <p:bg/>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p:cTn id="56"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58" dur="500"/>
                                        <p:tgtEl>
                                          <p:spTgt spid="21">
                                            <p:txEl>
                                              <p:pRg st="0" end="0"/>
                                            </p:txEl>
                                          </p:spTgt>
                                        </p:tgtEl>
                                      </p:cBhvr>
                                    </p:animEffect>
                                    <p:anim calcmode="lin" valueType="num">
                                      <p:cBhvr>
                                        <p:cTn id="59" dur="500" fill="hold"/>
                                        <p:tgtEl>
                                          <p:spTgt spid="21">
                                            <p:txEl>
                                              <p:pRg st="0" end="0"/>
                                            </p:txEl>
                                          </p:spTgt>
                                        </p:tgtEl>
                                        <p:attrNameLst>
                                          <p:attrName>ppt_x</p:attrName>
                                        </p:attrNameLst>
                                      </p:cBhvr>
                                      <p:tavLst>
                                        <p:tav tm="0">
                                          <p:val>
                                            <p:fltVal val="0.5"/>
                                          </p:val>
                                        </p:tav>
                                        <p:tav tm="100000">
                                          <p:val>
                                            <p:strVal val="#ppt_x"/>
                                          </p:val>
                                        </p:tav>
                                      </p:tavLst>
                                    </p:anim>
                                    <p:anim calcmode="lin" valueType="num">
                                      <p:cBhvr>
                                        <p:cTn id="60" dur="500" fill="hold"/>
                                        <p:tgtEl>
                                          <p:spTgt spid="21">
                                            <p:txEl>
                                              <p:pRg st="0" end="0"/>
                                            </p:tx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2">
                                            <p:bg/>
                                          </p:spTgt>
                                        </p:tgtEl>
                                        <p:attrNameLst>
                                          <p:attrName>style.visibility</p:attrName>
                                        </p:attrNameLst>
                                      </p:cBhvr>
                                      <p:to>
                                        <p:strVal val="visible"/>
                                      </p:to>
                                    </p:set>
                                    <p:anim calcmode="lin" valueType="num">
                                      <p:cBhvr>
                                        <p:cTn id="63" dur="500" fill="hold"/>
                                        <p:tgtEl>
                                          <p:spTgt spid="22">
                                            <p:bg/>
                                          </p:spTgt>
                                        </p:tgtEl>
                                        <p:attrNameLst>
                                          <p:attrName>ppt_w</p:attrName>
                                        </p:attrNameLst>
                                      </p:cBhvr>
                                      <p:tavLst>
                                        <p:tav tm="0">
                                          <p:val>
                                            <p:fltVal val="0"/>
                                          </p:val>
                                        </p:tav>
                                        <p:tav tm="100000">
                                          <p:val>
                                            <p:strVal val="#ppt_w"/>
                                          </p:val>
                                        </p:tav>
                                      </p:tavLst>
                                    </p:anim>
                                    <p:anim calcmode="lin" valueType="num">
                                      <p:cBhvr>
                                        <p:cTn id="64" dur="500" fill="hold"/>
                                        <p:tgtEl>
                                          <p:spTgt spid="22">
                                            <p:bg/>
                                          </p:spTgt>
                                        </p:tgtEl>
                                        <p:attrNameLst>
                                          <p:attrName>ppt_h</p:attrName>
                                        </p:attrNameLst>
                                      </p:cBhvr>
                                      <p:tavLst>
                                        <p:tav tm="0">
                                          <p:val>
                                            <p:fltVal val="0"/>
                                          </p:val>
                                        </p:tav>
                                        <p:tav tm="100000">
                                          <p:val>
                                            <p:strVal val="#ppt_h"/>
                                          </p:val>
                                        </p:tav>
                                      </p:tavLst>
                                    </p:anim>
                                    <p:animEffect transition="in" filter="fade">
                                      <p:cBhvr>
                                        <p:cTn id="65" dur="500"/>
                                        <p:tgtEl>
                                          <p:spTgt spid="22">
                                            <p:bg/>
                                          </p:spTgt>
                                        </p:tgtEl>
                                      </p:cBhvr>
                                    </p:animEffect>
                                    <p:anim calcmode="lin" valueType="num">
                                      <p:cBhvr>
                                        <p:cTn id="66" dur="500" fill="hold"/>
                                        <p:tgtEl>
                                          <p:spTgt spid="22">
                                            <p:bg/>
                                          </p:spTgt>
                                        </p:tgtEl>
                                        <p:attrNameLst>
                                          <p:attrName>ppt_x</p:attrName>
                                        </p:attrNameLst>
                                      </p:cBhvr>
                                      <p:tavLst>
                                        <p:tav tm="0">
                                          <p:val>
                                            <p:fltVal val="0.5"/>
                                          </p:val>
                                        </p:tav>
                                        <p:tav tm="100000">
                                          <p:val>
                                            <p:strVal val="#ppt_x"/>
                                          </p:val>
                                        </p:tav>
                                      </p:tavLst>
                                    </p:anim>
                                    <p:anim calcmode="lin" valueType="num">
                                      <p:cBhvr>
                                        <p:cTn id="67" dur="500" fill="hold"/>
                                        <p:tgtEl>
                                          <p:spTgt spid="22">
                                            <p:bg/>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p:cTn id="70"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71"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72" dur="500"/>
                                        <p:tgtEl>
                                          <p:spTgt spid="22">
                                            <p:txEl>
                                              <p:pRg st="0" end="0"/>
                                            </p:txEl>
                                          </p:spTgt>
                                        </p:tgtEl>
                                      </p:cBhvr>
                                    </p:animEffect>
                                    <p:anim calcmode="lin" valueType="num">
                                      <p:cBhvr>
                                        <p:cTn id="73" dur="500" fill="hold"/>
                                        <p:tgtEl>
                                          <p:spTgt spid="22">
                                            <p:txEl>
                                              <p:pRg st="0" end="0"/>
                                            </p:txEl>
                                          </p:spTgt>
                                        </p:tgtEl>
                                        <p:attrNameLst>
                                          <p:attrName>ppt_x</p:attrName>
                                        </p:attrNameLst>
                                      </p:cBhvr>
                                      <p:tavLst>
                                        <p:tav tm="0">
                                          <p:val>
                                            <p:fltVal val="0.5"/>
                                          </p:val>
                                        </p:tav>
                                        <p:tav tm="100000">
                                          <p:val>
                                            <p:strVal val="#ppt_x"/>
                                          </p:val>
                                        </p:tav>
                                      </p:tavLst>
                                    </p:anim>
                                    <p:anim calcmode="lin" valueType="num">
                                      <p:cBhvr>
                                        <p:cTn id="74" dur="500" fill="hold"/>
                                        <p:tgtEl>
                                          <p:spTgt spid="22">
                                            <p:txEl>
                                              <p:pRg st="0" end="0"/>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tmplLst>
          <p:tmpl>
            <p:tnLst>
              <p:par>
                <p:cTn presetID="53" presetClass="entr" presetSubtype="52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anim calcmode="lin" valueType="num">
                      <p:cBhvr>
                        <p:cTn dur="500" fill="hold"/>
                        <p:tgtEl>
                          <p:spTgt spid="6"/>
                        </p:tgtEl>
                        <p:attrNameLst>
                          <p:attrName>ppt_x</p:attrName>
                        </p:attrNameLst>
                      </p:cBhvr>
                      <p:tavLst>
                        <p:tav tm="0">
                          <p:val>
                            <p:fltVal val="0.5"/>
                          </p:val>
                        </p:tav>
                        <p:tav tm="100000">
                          <p:val>
                            <p:strVal val="#ppt_x"/>
                          </p:val>
                        </p:tav>
                      </p:tavLst>
                    </p:anim>
                    <p:anim calcmode="lin" valueType="num">
                      <p:cBhvr>
                        <p:cTn dur="500" fill="hold"/>
                        <p:tgtEl>
                          <p:spTgt spid="6"/>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p:cTn dur="500" fill="hold"/>
                        <p:tgtEl>
                          <p:spTgt spid="6"/>
                        </p:tgtEl>
                        <p:attrNameLst>
                          <p:attrName>ppt_w</p:attrName>
                        </p:attrNameLst>
                      </p:cBhvr>
                      <p:tavLst>
                        <p:tav tm="0">
                          <p:val>
                            <p:fltVal val="0"/>
                          </p:val>
                        </p:tav>
                        <p:tav tm="100000">
                          <p:val>
                            <p:strVal val="#ppt_w"/>
                          </p:val>
                        </p:tav>
                      </p:tavLst>
                    </p:anim>
                    <p:anim calcmode="lin" valueType="num">
                      <p:cBhvr>
                        <p:cTn dur="500" fill="hold"/>
                        <p:tgtEl>
                          <p:spTgt spid="6"/>
                        </p:tgtEl>
                        <p:attrNameLst>
                          <p:attrName>ppt_h</p:attrName>
                        </p:attrNameLst>
                      </p:cBhvr>
                      <p:tavLst>
                        <p:tav tm="0">
                          <p:val>
                            <p:fltVal val="0"/>
                          </p:val>
                        </p:tav>
                        <p:tav tm="100000">
                          <p:val>
                            <p:strVal val="#ppt_h"/>
                          </p:val>
                        </p:tav>
                      </p:tavLst>
                    </p:anim>
                    <p:animEffect transition="in" filter="fade">
                      <p:cBhvr>
                        <p:cTn dur="500"/>
                        <p:tgtEl>
                          <p:spTgt spid="6"/>
                        </p:tgtEl>
                      </p:cBhvr>
                    </p:animEffect>
                    <p:anim calcmode="lin" valueType="num">
                      <p:cBhvr>
                        <p:cTn dur="500" fill="hold"/>
                        <p:tgtEl>
                          <p:spTgt spid="6"/>
                        </p:tgtEl>
                        <p:attrNameLst>
                          <p:attrName>ppt_x</p:attrName>
                        </p:attrNameLst>
                      </p:cBhvr>
                      <p:tavLst>
                        <p:tav tm="0">
                          <p:val>
                            <p:fltVal val="0.5"/>
                          </p:val>
                        </p:tav>
                        <p:tav tm="100000">
                          <p:val>
                            <p:strVal val="#ppt_x"/>
                          </p:val>
                        </p:tav>
                      </p:tavLst>
                    </p:anim>
                    <p:anim calcmode="lin" valueType="num">
                      <p:cBhvr>
                        <p:cTn dur="500" fill="hold"/>
                        <p:tgtEl>
                          <p:spTgt spid="6"/>
                        </p:tgtEl>
                        <p:attrNameLst>
                          <p:attrName>ppt_y</p:attrName>
                        </p:attrNameLst>
                      </p:cBhvr>
                      <p:tavLst>
                        <p:tav tm="0">
                          <p:val>
                            <p:fltVal val="0.5"/>
                          </p:val>
                        </p:tav>
                        <p:tav tm="100000">
                          <p:val>
                            <p:strVal val="#ppt_y"/>
                          </p:val>
                        </p:tav>
                      </p:tavLst>
                    </p:anim>
                  </p:childTnLst>
                </p:cTn>
              </p:par>
            </p:tnLst>
          </p:tmpl>
        </p:tmplLst>
      </p:bldP>
      <p:bldP spid="20" grpId="0" build="p" animBg="1">
        <p:tmplLst>
          <p:tmpl>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500" fill="hold"/>
                        <p:tgtEl>
                          <p:spTgt spid="20"/>
                        </p:tgtEl>
                        <p:attrNameLst>
                          <p:attrName>ppt_w</p:attrName>
                        </p:attrNameLst>
                      </p:cBhvr>
                      <p:tavLst>
                        <p:tav tm="0">
                          <p:val>
                            <p:fltVal val="0"/>
                          </p:val>
                        </p:tav>
                        <p:tav tm="100000">
                          <p:val>
                            <p:strVal val="#ppt_w"/>
                          </p:val>
                        </p:tav>
                      </p:tavLst>
                    </p:anim>
                    <p:anim calcmode="lin" valueType="num">
                      <p:cBhvr>
                        <p:cTn dur="500" fill="hold"/>
                        <p:tgtEl>
                          <p:spTgt spid="20"/>
                        </p:tgtEl>
                        <p:attrNameLst>
                          <p:attrName>ppt_h</p:attrName>
                        </p:attrNameLst>
                      </p:cBhvr>
                      <p:tavLst>
                        <p:tav tm="0">
                          <p:val>
                            <p:fltVal val="0"/>
                          </p:val>
                        </p:tav>
                        <p:tav tm="100000">
                          <p:val>
                            <p:strVal val="#ppt_h"/>
                          </p:val>
                        </p:tav>
                      </p:tavLst>
                    </p:anim>
                    <p:animEffect transition="in" filter="fade">
                      <p:cBhvr>
                        <p:cTn dur="500"/>
                        <p:tgtEl>
                          <p:spTgt spid="20"/>
                        </p:tgtEl>
                      </p:cBhvr>
                    </p:animEffect>
                    <p:anim calcmode="lin" valueType="num">
                      <p:cBhvr>
                        <p:cTn dur="500" fill="hold"/>
                        <p:tgtEl>
                          <p:spTgt spid="20"/>
                        </p:tgtEl>
                        <p:attrNameLst>
                          <p:attrName>ppt_x</p:attrName>
                        </p:attrNameLst>
                      </p:cBhvr>
                      <p:tavLst>
                        <p:tav tm="0">
                          <p:val>
                            <p:fltVal val="0.5"/>
                          </p:val>
                        </p:tav>
                        <p:tav tm="100000">
                          <p:val>
                            <p:strVal val="#ppt_x"/>
                          </p:val>
                        </p:tav>
                      </p:tavLst>
                    </p:anim>
                    <p:anim calcmode="lin" valueType="num">
                      <p:cBhvr>
                        <p:cTn dur="500" fill="hold"/>
                        <p:tgtEl>
                          <p:spTgt spid="20"/>
                        </p:tgtEl>
                        <p:attrNameLst>
                          <p:attrName>ppt_y</p:attrName>
                        </p:attrNameLst>
                      </p:cBhvr>
                      <p:tavLst>
                        <p:tav tm="0">
                          <p:val>
                            <p:fltVal val="0.5"/>
                          </p:val>
                        </p:tav>
                        <p:tav tm="100000">
                          <p:val>
                            <p:strVal val="#ppt_y"/>
                          </p:val>
                        </p:tav>
                      </p:tavLst>
                    </p:anim>
                  </p:childTnLst>
                </p:cTn>
              </p:par>
            </p:tnLst>
          </p:tmpl>
        </p:tmplLst>
      </p:bldP>
      <p:bldP spid="21" grpId="0" build="p" animBg="1">
        <p:tmplLst>
          <p:tmpl>
            <p:tnLst>
              <p:par>
                <p:cTn presetID="53" presetClass="entr" presetSubtype="52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anim calcmode="lin" valueType="num">
                      <p:cBhvr>
                        <p:cTn dur="500" fill="hold"/>
                        <p:tgtEl>
                          <p:spTgt spid="21"/>
                        </p:tgtEl>
                        <p:attrNameLst>
                          <p:attrName>ppt_x</p:attrName>
                        </p:attrNameLst>
                      </p:cBhvr>
                      <p:tavLst>
                        <p:tav tm="0">
                          <p:val>
                            <p:fltVal val="0.5"/>
                          </p:val>
                        </p:tav>
                        <p:tav tm="100000">
                          <p:val>
                            <p:strVal val="#ppt_x"/>
                          </p:val>
                        </p:tav>
                      </p:tavLst>
                    </p:anim>
                    <p:anim calcmode="lin" valueType="num">
                      <p:cBhvr>
                        <p:cTn dur="500" fill="hold"/>
                        <p:tgtEl>
                          <p:spTgt spid="21"/>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500" fill="hold"/>
                        <p:tgtEl>
                          <p:spTgt spid="21"/>
                        </p:tgtEl>
                        <p:attrNameLst>
                          <p:attrName>ppt_w</p:attrName>
                        </p:attrNameLst>
                      </p:cBhvr>
                      <p:tavLst>
                        <p:tav tm="0">
                          <p:val>
                            <p:fltVal val="0"/>
                          </p:val>
                        </p:tav>
                        <p:tav tm="100000">
                          <p:val>
                            <p:strVal val="#ppt_w"/>
                          </p:val>
                        </p:tav>
                      </p:tavLst>
                    </p:anim>
                    <p:anim calcmode="lin" valueType="num">
                      <p:cBhvr>
                        <p:cTn dur="500" fill="hold"/>
                        <p:tgtEl>
                          <p:spTgt spid="21"/>
                        </p:tgtEl>
                        <p:attrNameLst>
                          <p:attrName>ppt_h</p:attrName>
                        </p:attrNameLst>
                      </p:cBhvr>
                      <p:tavLst>
                        <p:tav tm="0">
                          <p:val>
                            <p:fltVal val="0"/>
                          </p:val>
                        </p:tav>
                        <p:tav tm="100000">
                          <p:val>
                            <p:strVal val="#ppt_h"/>
                          </p:val>
                        </p:tav>
                      </p:tavLst>
                    </p:anim>
                    <p:animEffect transition="in" filter="fade">
                      <p:cBhvr>
                        <p:cTn dur="500"/>
                        <p:tgtEl>
                          <p:spTgt spid="21"/>
                        </p:tgtEl>
                      </p:cBhvr>
                    </p:animEffect>
                    <p:anim calcmode="lin" valueType="num">
                      <p:cBhvr>
                        <p:cTn dur="500" fill="hold"/>
                        <p:tgtEl>
                          <p:spTgt spid="21"/>
                        </p:tgtEl>
                        <p:attrNameLst>
                          <p:attrName>ppt_x</p:attrName>
                        </p:attrNameLst>
                      </p:cBhvr>
                      <p:tavLst>
                        <p:tav tm="0">
                          <p:val>
                            <p:fltVal val="0.5"/>
                          </p:val>
                        </p:tav>
                        <p:tav tm="100000">
                          <p:val>
                            <p:strVal val="#ppt_x"/>
                          </p:val>
                        </p:tav>
                      </p:tavLst>
                    </p:anim>
                    <p:anim calcmode="lin" valueType="num">
                      <p:cBhvr>
                        <p:cTn dur="500" fill="hold"/>
                        <p:tgtEl>
                          <p:spTgt spid="21"/>
                        </p:tgtEl>
                        <p:attrNameLst>
                          <p:attrName>ppt_y</p:attrName>
                        </p:attrNameLst>
                      </p:cBhvr>
                      <p:tavLst>
                        <p:tav tm="0">
                          <p:val>
                            <p:fltVal val="0.5"/>
                          </p:val>
                        </p:tav>
                        <p:tav tm="100000">
                          <p:val>
                            <p:strVal val="#ppt_y"/>
                          </p:val>
                        </p:tav>
                      </p:tavLst>
                    </p:anim>
                  </p:childTnLst>
                </p:cTn>
              </p:par>
            </p:tnLst>
          </p:tmpl>
        </p:tmplLst>
      </p:bldP>
      <p:bldP spid="22" grpId="0" build="p" animBg="1">
        <p:tmplLst>
          <p:tmpl>
            <p:tnLst>
              <p:par>
                <p:cTn presetID="53" presetClass="entr" presetSubtype="52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 lvl="1">
            <p:tnLst>
              <p:par>
                <p:cTn presetID="53" presetClass="entr" presetSubtype="52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500" fill="hold"/>
                        <p:tgtEl>
                          <p:spTgt spid="22"/>
                        </p:tgtEl>
                        <p:attrNameLst>
                          <p:attrName>ppt_w</p:attrName>
                        </p:attrNameLst>
                      </p:cBhvr>
                      <p:tavLst>
                        <p:tav tm="0">
                          <p:val>
                            <p:fltVal val="0"/>
                          </p:val>
                        </p:tav>
                        <p:tav tm="100000">
                          <p:val>
                            <p:strVal val="#ppt_w"/>
                          </p:val>
                        </p:tav>
                      </p:tavLst>
                    </p:anim>
                    <p:anim calcmode="lin" valueType="num">
                      <p:cBhvr>
                        <p:cTn dur="500" fill="hold"/>
                        <p:tgtEl>
                          <p:spTgt spid="22"/>
                        </p:tgtEl>
                        <p:attrNameLst>
                          <p:attrName>ppt_h</p:attrName>
                        </p:attrNameLst>
                      </p:cBhvr>
                      <p:tavLst>
                        <p:tav tm="0">
                          <p:val>
                            <p:fltVal val="0"/>
                          </p:val>
                        </p:tav>
                        <p:tav tm="100000">
                          <p:val>
                            <p:strVal val="#ppt_h"/>
                          </p:val>
                        </p:tav>
                      </p:tavLst>
                    </p:anim>
                    <p:animEffect transition="in" filter="fade">
                      <p:cBhvr>
                        <p:cTn dur="500"/>
                        <p:tgtEl>
                          <p:spTgt spid="22"/>
                        </p:tgtEl>
                      </p:cBhvr>
                    </p:animEffect>
                    <p:anim calcmode="lin" valueType="num">
                      <p:cBhvr>
                        <p:cTn dur="500" fill="hold"/>
                        <p:tgtEl>
                          <p:spTgt spid="22"/>
                        </p:tgtEl>
                        <p:attrNameLst>
                          <p:attrName>ppt_x</p:attrName>
                        </p:attrNameLst>
                      </p:cBhvr>
                      <p:tavLst>
                        <p:tav tm="0">
                          <p:val>
                            <p:fltVal val="0.5"/>
                          </p:val>
                        </p:tav>
                        <p:tav tm="100000">
                          <p:val>
                            <p:strVal val="#ppt_x"/>
                          </p:val>
                        </p:tav>
                      </p:tavLst>
                    </p:anim>
                    <p:anim calcmode="lin" valueType="num">
                      <p:cBhvr>
                        <p:cTn dur="500" fill="hold"/>
                        <p:tgtEl>
                          <p:spTgt spid="22"/>
                        </p:tgtEl>
                        <p:attrNameLst>
                          <p:attrName>ppt_y</p:attrName>
                        </p:attrNameLst>
                      </p:cBhvr>
                      <p:tavLst>
                        <p:tav tm="0">
                          <p:val>
                            <p:fltVal val="0.5"/>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8pt Title/16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3384866"/>
          </a:xfrm>
        </p:spPr>
        <p:txBody>
          <a:bodyPr lIns="146304" tIns="91440" rIns="146304" bIns="91440"/>
          <a:lstStyle>
            <a:lvl1pPr>
              <a:lnSpc>
                <a:spcPts val="6300"/>
              </a:lnSpc>
              <a:defRPr sz="5800" baseline="0">
                <a:solidFill>
                  <a:schemeClr val="accent1"/>
                </a:solidFill>
              </a:defRPr>
            </a:lvl1pPr>
          </a:lstStyle>
          <a:p>
            <a:r>
              <a:rPr lang="en-US" smtClean="0"/>
              <a:t>Lorem ipsum dolor sit</a:t>
            </a:r>
            <a:br>
              <a:rPr lang="en-US" smtClean="0"/>
            </a:br>
            <a:r>
              <a:rPr lang="en-US" smtClean="0"/>
              <a:t>amet, consectetuer adipi</a:t>
            </a:r>
            <a:br>
              <a:rPr lang="en-US" smtClean="0"/>
            </a:br>
            <a:r>
              <a:rPr lang="en-US" smtClean="0"/>
              <a:t>scing elit aenean massa.</a:t>
            </a:r>
            <a:br>
              <a:rPr lang="en-US" smtClean="0"/>
            </a:br>
            <a:r>
              <a:rPr lang="en-US" smtClean="0"/>
              <a:t>Cum sociis natoque.</a:t>
            </a:r>
            <a:endParaRPr lang="en-US"/>
          </a:p>
        </p:txBody>
      </p:sp>
      <p:sp>
        <p:nvSpPr>
          <p:cNvPr id="3" name="Footer Placeholder 2"/>
          <p:cNvSpPr>
            <a:spLocks noGrp="1"/>
          </p:cNvSpPr>
          <p:nvPr>
            <p:ph type="ftr" sz="quarter" idx="10"/>
          </p:nvPr>
        </p:nvSpPr>
        <p:spPr/>
        <p:txBody>
          <a:body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
        <p:nvSpPr>
          <p:cNvPr id="7" name="Text Placeholder 6"/>
          <p:cNvSpPr>
            <a:spLocks noGrp="1"/>
          </p:cNvSpPr>
          <p:nvPr>
            <p:ph type="body" sz="quarter" idx="12" hasCustomPrompt="1"/>
          </p:nvPr>
        </p:nvSpPr>
        <p:spPr>
          <a:xfrm>
            <a:off x="274638" y="3954463"/>
            <a:ext cx="5486400" cy="2468562"/>
          </a:xfrm>
        </p:spPr>
        <p:txBody>
          <a:bodyPr/>
          <a:lstStyle>
            <a:lvl1pPr marL="0" indent="0">
              <a:lnSpc>
                <a:spcPts val="1800"/>
              </a:lnSpc>
              <a:spcBef>
                <a:spcPts val="1200"/>
              </a:spcBef>
              <a:buNone/>
              <a:defRPr sz="1600" baseline="0"/>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smtClean="0"/>
              <a:t>Lorem ipsum dolor sit amet, consectetur adipiscing elit. Nunc et sagittis ligula, non laoreet urna. Aenean porttitor pulvinar lorem, eu accumsan purus mattis nec. Suspendisse eu justo tempus, volutpat velit ut, eleifend velit. </a:t>
            </a:r>
          </a:p>
          <a:p>
            <a:pPr lvl="0"/>
            <a:r>
              <a:rPr lang="en-US" smtClean="0"/>
              <a:t>Cum sociis natoque penatibus et magnis dis parturient montes, nascetur ridiculus mus. Nullam tempus lorem justo, ac placerat neque molestie ut. </a:t>
            </a:r>
            <a:endParaRPr lang="en-US"/>
          </a:p>
        </p:txBody>
      </p:sp>
    </p:spTree>
    <p:extLst>
      <p:ext uri="{BB962C8B-B14F-4D97-AF65-F5344CB8AC3E}">
        <p14:creationId xmlns:p14="http://schemas.microsoft.com/office/powerpoint/2010/main" val="287404744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8pt Title/16pt Text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3384866"/>
          </a:xfrm>
        </p:spPr>
        <p:txBody>
          <a:bodyPr lIns="146304" tIns="91440" rIns="146304" bIns="91440"/>
          <a:lstStyle>
            <a:lvl1pPr>
              <a:lnSpc>
                <a:spcPts val="6300"/>
              </a:lnSpc>
              <a:defRPr sz="5800" baseline="0">
                <a:solidFill>
                  <a:schemeClr val="bg1"/>
                </a:solidFill>
              </a:defRPr>
            </a:lvl1pPr>
          </a:lstStyle>
          <a:p>
            <a:r>
              <a:rPr lang="en-US" smtClean="0"/>
              <a:t>Lorem ipsum dolor sit</a:t>
            </a:r>
            <a:br>
              <a:rPr lang="en-US" smtClean="0"/>
            </a:br>
            <a:r>
              <a:rPr lang="en-US" smtClean="0"/>
              <a:t>amet, consectetuer adipi</a:t>
            </a:r>
            <a:br>
              <a:rPr lang="en-US" smtClean="0"/>
            </a:br>
            <a:r>
              <a:rPr lang="en-US" smtClean="0"/>
              <a:t>scing elit aenean massa.</a:t>
            </a:r>
            <a:br>
              <a:rPr lang="en-US" smtClean="0"/>
            </a:br>
            <a:r>
              <a:rPr lang="en-US" smtClean="0"/>
              <a:t>Cum sociis natoque.</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8" y="3954463"/>
            <a:ext cx="5486400" cy="2468562"/>
          </a:xfrm>
        </p:spPr>
        <p:txBody>
          <a:bodyPr/>
          <a:lstStyle>
            <a:lvl1pPr marL="0" indent="0">
              <a:lnSpc>
                <a:spcPts val="1800"/>
              </a:lnSpc>
              <a:spcBef>
                <a:spcPts val="1200"/>
              </a:spcBef>
              <a:buNone/>
              <a:defRPr sz="1600" baseline="0">
                <a:solidFill>
                  <a:schemeClr val="bg1"/>
                </a:solidFill>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smtClean="0"/>
              <a:t>Lorem ipsum dolor sit amet, consectetur adipiscing elit. Nunc et sagittis ligula, non laoreet urna. Aenean porttitor pulvinar lorem, eu accumsan purus mattis nec. Suspendisse eu justo tempus, volutpat velit ut, eleifend velit. </a:t>
            </a:r>
          </a:p>
          <a:p>
            <a:pPr lvl="0"/>
            <a:r>
              <a:rPr lang="en-US" smtClean="0"/>
              <a:t>Cum sociis natoque penatibus et magnis dis parturient montes, nascetur ridiculus mus. Nullam tempus lorem justo, ac placerat neque molestie ut. </a:t>
            </a:r>
            <a:endParaRPr lang="en-US"/>
          </a:p>
        </p:txBody>
      </p:sp>
    </p:spTree>
    <p:extLst>
      <p:ext uri="{BB962C8B-B14F-4D97-AF65-F5344CB8AC3E}">
        <p14:creationId xmlns:p14="http://schemas.microsoft.com/office/powerpoint/2010/main" val="4277581848"/>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58pt Title/16pt Text -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11887199" cy="878036"/>
          </a:xfrm>
        </p:spPr>
        <p:txBody>
          <a:bodyPr lIns="146304" tIns="91440" rIns="146304" bIns="91440"/>
          <a:lstStyle>
            <a:lvl1pPr>
              <a:lnSpc>
                <a:spcPts val="6300"/>
              </a:lnSpc>
              <a:defRPr sz="5400" baseline="0">
                <a:solidFill>
                  <a:schemeClr val="bg1"/>
                </a:solidFill>
              </a:defRPr>
            </a:lvl1pPr>
          </a:lstStyle>
          <a:p>
            <a:r>
              <a:rPr lang="en-US" dirty="0" smtClean="0"/>
              <a:t>Title only</a:t>
            </a:r>
            <a:endParaRPr 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Tree>
    <p:extLst>
      <p:ext uri="{BB962C8B-B14F-4D97-AF65-F5344CB8AC3E}">
        <p14:creationId xmlns:p14="http://schemas.microsoft.com/office/powerpoint/2010/main" val="214225392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userDrawn="1">
          <p15:clr>
            <a:srgbClr val="FBAE40"/>
          </p15:clr>
        </p15:guide>
        <p15:guide id="2" pos="391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_Blue">
    <p:bg>
      <p:bgPr>
        <a:solidFill>
          <a:schemeClr val="accent1"/>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Tree>
    <p:extLst>
      <p:ext uri="{BB962C8B-B14F-4D97-AF65-F5344CB8AC3E}">
        <p14:creationId xmlns:p14="http://schemas.microsoft.com/office/powerpoint/2010/main" val="251562382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8pt Title/16pt Text - Purp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3384866"/>
          </a:xfrm>
        </p:spPr>
        <p:txBody>
          <a:bodyPr lIns="146304" tIns="91440" rIns="146304" bIns="91440"/>
          <a:lstStyle>
            <a:lvl1pPr>
              <a:lnSpc>
                <a:spcPts val="6300"/>
              </a:lnSpc>
              <a:defRPr sz="5800" baseline="0">
                <a:solidFill>
                  <a:schemeClr val="bg1"/>
                </a:solidFill>
              </a:defRPr>
            </a:lvl1pPr>
          </a:lstStyle>
          <a:p>
            <a:r>
              <a:rPr lang="en-US" smtClean="0"/>
              <a:t>Lorem ipsum dolor sit</a:t>
            </a:r>
            <a:br>
              <a:rPr lang="en-US" smtClean="0"/>
            </a:br>
            <a:r>
              <a:rPr lang="en-US" smtClean="0"/>
              <a:t>amet, consectetuer adipi</a:t>
            </a:r>
            <a:br>
              <a:rPr lang="en-US" smtClean="0"/>
            </a:br>
            <a:r>
              <a:rPr lang="en-US" smtClean="0"/>
              <a:t>scing elit aenean massa.</a:t>
            </a:r>
            <a:br>
              <a:rPr lang="en-US" smtClean="0"/>
            </a:br>
            <a:r>
              <a:rPr lang="en-US" smtClean="0"/>
              <a:t>Cum sociis natoque.</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8" y="3954463"/>
            <a:ext cx="5486400" cy="2468562"/>
          </a:xfrm>
        </p:spPr>
        <p:txBody>
          <a:bodyPr/>
          <a:lstStyle>
            <a:lvl1pPr marL="0" indent="0">
              <a:lnSpc>
                <a:spcPts val="1800"/>
              </a:lnSpc>
              <a:spcBef>
                <a:spcPts val="1200"/>
              </a:spcBef>
              <a:buNone/>
              <a:defRPr sz="1600" baseline="0">
                <a:solidFill>
                  <a:schemeClr val="bg1"/>
                </a:solidFill>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smtClean="0"/>
              <a:t>Lorem ipsum dolor sit amet, consectetur adipiscing elit. Nunc et sagittis ligula, non laoreet urna. Aenean porttitor pulvinar lorem, eu accumsan purus mattis nec. Suspendisse eu justo tempus, volutpat velit ut, eleifend velit. </a:t>
            </a:r>
          </a:p>
          <a:p>
            <a:pPr lvl="0"/>
            <a:r>
              <a:rPr lang="en-US" smtClean="0"/>
              <a:t>Cum sociis natoque penatibus et magnis dis parturient montes, nascetur ridiculus mus. Nullam tempus lorem justo, ac placerat neque molestie ut. </a:t>
            </a:r>
            <a:endParaRPr lang="en-US"/>
          </a:p>
        </p:txBody>
      </p:sp>
    </p:spTree>
    <p:extLst>
      <p:ext uri="{BB962C8B-B14F-4D97-AF65-F5344CB8AC3E}">
        <p14:creationId xmlns:p14="http://schemas.microsoft.com/office/powerpoint/2010/main" val="61331183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8pt Title/24p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828800"/>
          </a:xfrm>
        </p:spPr>
        <p:txBody>
          <a:bodyPr lIns="146304" tIns="91440" rIns="146304" bIns="91440"/>
          <a:lstStyle>
            <a:lvl1pPr>
              <a:lnSpc>
                <a:spcPts val="6300"/>
              </a:lnSpc>
              <a:defRPr sz="5800" baseline="0">
                <a:solidFill>
                  <a:schemeClr val="accent1"/>
                </a:solidFill>
              </a:defRPr>
            </a:lvl1pPr>
          </a:lstStyle>
          <a:p>
            <a:r>
              <a:rPr lang="en-US" smtClean="0"/>
              <a:t>Lorem ipsum dolor sit</a:t>
            </a:r>
            <a:br>
              <a:rPr lang="en-US" smtClean="0"/>
            </a:br>
            <a:r>
              <a:rPr lang="en-US" smtClean="0"/>
              <a:t>amet, consectetuer adipi.</a:t>
            </a:r>
            <a:endParaRPr lang="en-US"/>
          </a:p>
        </p:txBody>
      </p:sp>
      <p:sp>
        <p:nvSpPr>
          <p:cNvPr id="3" name="Footer Placeholder 2"/>
          <p:cNvSpPr>
            <a:spLocks noGrp="1"/>
          </p:cNvSpPr>
          <p:nvPr>
            <p:ph type="ftr" sz="quarter" idx="10"/>
          </p:nvPr>
        </p:nvSpPr>
        <p:spPr/>
        <p:txBody>
          <a:body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
        <p:nvSpPr>
          <p:cNvPr id="7" name="Text Placeholder 6"/>
          <p:cNvSpPr>
            <a:spLocks noGrp="1"/>
          </p:cNvSpPr>
          <p:nvPr>
            <p:ph type="body" sz="quarter" idx="12" hasCustomPrompt="1"/>
          </p:nvPr>
        </p:nvSpPr>
        <p:spPr>
          <a:xfrm>
            <a:off x="274638" y="2857189"/>
            <a:ext cx="7670052" cy="3474397"/>
          </a:xfrm>
        </p:spPr>
        <p:txBody>
          <a:bodyPr/>
          <a:lstStyle>
            <a:lvl1pPr marL="0" indent="0">
              <a:lnSpc>
                <a:spcPts val="2600"/>
              </a:lnSpc>
              <a:spcBef>
                <a:spcPts val="3000"/>
              </a:spcBef>
              <a:buNone/>
              <a:defRPr sz="2400" baseline="0">
                <a:latin typeface="+mn-lt"/>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smtClean="0"/>
              <a:t>Lorem ipsum dolor sit amet, consectetur adipiscing </a:t>
            </a:r>
            <a:br>
              <a:rPr lang="en-US" smtClean="0"/>
            </a:br>
            <a:r>
              <a:rPr lang="en-US" smtClean="0"/>
              <a:t>elit. Nunc et sagittis ligula, non laoreet urna. </a:t>
            </a:r>
          </a:p>
          <a:p>
            <a:pPr lvl="0"/>
            <a:r>
              <a:rPr lang="en-US" smtClean="0"/>
              <a:t>Aenean porttitor pulvinar lorem, eu accumsan purus mattis nec. Suspendisse eu justo tempus. </a:t>
            </a:r>
          </a:p>
          <a:p>
            <a:pPr lvl="0"/>
            <a:r>
              <a:rPr lang="en-US" smtClean="0"/>
              <a:t>Cum sociis natoque penatibus et magnis dis parturient montes, nascetur ridiculus mus.</a:t>
            </a:r>
            <a:endParaRPr lang="en-US"/>
          </a:p>
        </p:txBody>
      </p:sp>
    </p:spTree>
    <p:extLst>
      <p:ext uri="{BB962C8B-B14F-4D97-AF65-F5344CB8AC3E}">
        <p14:creationId xmlns:p14="http://schemas.microsoft.com/office/powerpoint/2010/main" val="1818355724"/>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8pt Title/24pt Text - Gray">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828800"/>
          </a:xfrm>
        </p:spPr>
        <p:txBody>
          <a:bodyPr lIns="146304" tIns="91440" rIns="146304" bIns="91440"/>
          <a:lstStyle>
            <a:lvl1pPr>
              <a:lnSpc>
                <a:spcPts val="6300"/>
              </a:lnSpc>
              <a:defRPr sz="5800" baseline="0">
                <a:solidFill>
                  <a:schemeClr val="accent6"/>
                </a:solidFill>
              </a:defRPr>
            </a:lvl1pPr>
          </a:lstStyle>
          <a:p>
            <a:r>
              <a:rPr lang="en-US" smtClean="0"/>
              <a:t>Lorem ipsum dolor sit</a:t>
            </a:r>
            <a:br>
              <a:rPr lang="en-US" smtClean="0"/>
            </a:br>
            <a:r>
              <a:rPr lang="en-US" smtClean="0"/>
              <a:t>amet, consectetuer adipi.</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8" y="2857189"/>
            <a:ext cx="7670052" cy="3474397"/>
          </a:xfrm>
        </p:spPr>
        <p:txBody>
          <a:bodyPr/>
          <a:lstStyle>
            <a:lvl1pPr marL="0" indent="0">
              <a:lnSpc>
                <a:spcPts val="2600"/>
              </a:lnSpc>
              <a:spcBef>
                <a:spcPts val="3000"/>
              </a:spcBef>
              <a:buNone/>
              <a:defRPr sz="2400" baseline="0">
                <a:solidFill>
                  <a:schemeClr val="bg1"/>
                </a:solidFill>
                <a:latin typeface="+mn-lt"/>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smtClean="0"/>
              <a:t>Lorem ipsum dolor sit amet, consectetur adipiscing </a:t>
            </a:r>
            <a:br>
              <a:rPr lang="en-US" smtClean="0"/>
            </a:br>
            <a:r>
              <a:rPr lang="en-US" smtClean="0"/>
              <a:t>elit. Nunc et sagittis ligula, non laoreet urna. </a:t>
            </a:r>
          </a:p>
          <a:p>
            <a:pPr lvl="0"/>
            <a:r>
              <a:rPr lang="en-US" smtClean="0"/>
              <a:t>Aenean porttitor pulvinar lorem, eu accumsan purus mattis nec. Suspendisse eu justo tempus. </a:t>
            </a:r>
          </a:p>
          <a:p>
            <a:pPr lvl="0"/>
            <a:r>
              <a:rPr lang="en-US" smtClean="0"/>
              <a:t>Cum sociis natoque penatibus et magnis dis parturient montes, nascetur ridiculus mus.</a:t>
            </a:r>
            <a:endParaRPr lang="en-US"/>
          </a:p>
        </p:txBody>
      </p:sp>
    </p:spTree>
    <p:extLst>
      <p:ext uri="{BB962C8B-B14F-4D97-AF65-F5344CB8AC3E}">
        <p14:creationId xmlns:p14="http://schemas.microsoft.com/office/powerpoint/2010/main" val="46465323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8pt Title/24pt Text - Orang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828800"/>
          </a:xfrm>
        </p:spPr>
        <p:txBody>
          <a:bodyPr lIns="146304" tIns="91440" rIns="146304" bIns="91440"/>
          <a:lstStyle>
            <a:lvl1pPr>
              <a:lnSpc>
                <a:spcPts val="6300"/>
              </a:lnSpc>
              <a:defRPr sz="5800" baseline="0">
                <a:solidFill>
                  <a:schemeClr val="bg1"/>
                </a:solidFill>
              </a:defRPr>
            </a:lvl1pPr>
          </a:lstStyle>
          <a:p>
            <a:r>
              <a:rPr lang="en-US" smtClean="0"/>
              <a:t>Lorem ipsum dolor sit</a:t>
            </a:r>
            <a:br>
              <a:rPr lang="en-US" smtClean="0"/>
            </a:br>
            <a:r>
              <a:rPr lang="en-US" smtClean="0"/>
              <a:t>amet, consectetuer adipi.</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7" name="Text Placeholder 6"/>
          <p:cNvSpPr>
            <a:spLocks noGrp="1"/>
          </p:cNvSpPr>
          <p:nvPr>
            <p:ph type="body" sz="quarter" idx="12" hasCustomPrompt="1"/>
          </p:nvPr>
        </p:nvSpPr>
        <p:spPr>
          <a:xfrm>
            <a:off x="274638" y="2857189"/>
            <a:ext cx="7670052" cy="3474397"/>
          </a:xfrm>
        </p:spPr>
        <p:txBody>
          <a:bodyPr/>
          <a:lstStyle>
            <a:lvl1pPr marL="0" indent="0">
              <a:lnSpc>
                <a:spcPts val="2600"/>
              </a:lnSpc>
              <a:spcBef>
                <a:spcPts val="3000"/>
              </a:spcBef>
              <a:buNone/>
              <a:defRPr sz="2400" baseline="0">
                <a:solidFill>
                  <a:schemeClr val="bg1"/>
                </a:solidFill>
                <a:latin typeface="+mn-lt"/>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smtClean="0"/>
              <a:t>Lorem ipsum dolor sit amet, consectetur adipiscing </a:t>
            </a:r>
            <a:br>
              <a:rPr lang="en-US" smtClean="0"/>
            </a:br>
            <a:r>
              <a:rPr lang="en-US" smtClean="0"/>
              <a:t>elit. Nunc et sagittis ligula, non laoreet urna. </a:t>
            </a:r>
          </a:p>
          <a:p>
            <a:pPr lvl="0"/>
            <a:r>
              <a:rPr lang="en-US" smtClean="0"/>
              <a:t>Aenean porttitor pulvinar lorem, eu accumsan purus mattis nec. Suspendisse eu justo tempus. </a:t>
            </a:r>
          </a:p>
          <a:p>
            <a:pPr lvl="0"/>
            <a:r>
              <a:rPr lang="en-US" smtClean="0"/>
              <a:t>Cum sociis natoque penatibus et magnis dis parturient montes, nascetur ridiculus mus.</a:t>
            </a:r>
            <a:endParaRPr lang="en-US"/>
          </a:p>
        </p:txBody>
      </p:sp>
    </p:spTree>
    <p:extLst>
      <p:ext uri="{BB962C8B-B14F-4D97-AF65-F5344CB8AC3E}">
        <p14:creationId xmlns:p14="http://schemas.microsoft.com/office/powerpoint/2010/main" val="2586962756"/>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8pt Title/26pt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097302"/>
          </a:xfrm>
        </p:spPr>
        <p:txBody>
          <a:bodyPr lIns="146304" tIns="91440" rIns="146304" bIns="91440"/>
          <a:lstStyle>
            <a:lvl1pPr>
              <a:lnSpc>
                <a:spcPts val="6300"/>
              </a:lnSpc>
              <a:defRPr sz="5800" baseline="0">
                <a:solidFill>
                  <a:schemeClr val="accent1"/>
                </a:solidFill>
              </a:defRPr>
            </a:lvl1pPr>
          </a:lstStyle>
          <a:p>
            <a:r>
              <a:rPr lang="en-US" smtClean="0"/>
              <a:t>Lorem ipsum dolor sit.</a:t>
            </a:r>
            <a:endParaRPr lang="en-US"/>
          </a:p>
        </p:txBody>
      </p:sp>
      <p:sp>
        <p:nvSpPr>
          <p:cNvPr id="3" name="Footer Placeholder 2"/>
          <p:cNvSpPr>
            <a:spLocks noGrp="1"/>
          </p:cNvSpPr>
          <p:nvPr>
            <p:ph type="ftr" sz="quarter" idx="10"/>
          </p:nvPr>
        </p:nvSpPr>
        <p:spPr/>
        <p:txBody>
          <a:body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7"/>
          <p:cNvSpPr>
            <a:spLocks noGrp="1"/>
          </p:cNvSpPr>
          <p:nvPr>
            <p:ph type="body" sz="quarter" idx="13" hasCustomPrompt="1"/>
          </p:nvPr>
        </p:nvSpPr>
        <p:spPr>
          <a:xfrm>
            <a:off x="274638" y="2125663"/>
            <a:ext cx="9144000" cy="4082870"/>
          </a:xfrm>
        </p:spPr>
        <p:txBody>
          <a:bodyPr/>
          <a:lstStyle>
            <a:lvl1pPr marL="233363" indent="-233363">
              <a:spcBef>
                <a:spcPts val="1200"/>
              </a:spcBef>
              <a:defRPr sz="2600">
                <a:latin typeface="+mn-lt"/>
              </a:defRPr>
            </a:lvl1pPr>
            <a:lvl2pPr marL="690563" indent="-233363">
              <a:spcBef>
                <a:spcPts val="1200"/>
              </a:spcBef>
              <a:buSzPct val="100000"/>
              <a:buFont typeface="Segoe UI" pitchFamily="34" charset="0"/>
              <a:buChar char="‐"/>
              <a:defRPr/>
            </a:lvl2pPr>
            <a:lvl3pPr marL="1147763" indent="-233363">
              <a:spcBef>
                <a:spcPts val="1200"/>
              </a:spcBef>
              <a:buFont typeface="Wingdings" pitchFamily="2" charset="2"/>
              <a:buChar char="§"/>
              <a:defRPr/>
            </a:lvl3pPr>
            <a:lvl4pPr marL="1600200" indent="-342900">
              <a:spcBef>
                <a:spcPts val="1200"/>
              </a:spcBef>
              <a:buFont typeface="+mj-lt"/>
              <a:buAutoNum type="arabicPeriod"/>
              <a:defRPr/>
            </a:lvl4pPr>
            <a:lvl5pPr marL="1946275" indent="-342900">
              <a:spcBef>
                <a:spcPts val="1200"/>
              </a:spcBef>
              <a:buFont typeface="+mj-lt"/>
              <a:buAutoNum type="alphaLcParenR"/>
              <a:defRPr/>
            </a:lvl5pPr>
          </a:lstStyle>
          <a:p>
            <a:pPr lvl="0"/>
            <a:r>
              <a:rPr lang="en-US" smtClean="0"/>
              <a:t>Lorem ipsum dolor sit amet, consectetur adipiscing </a:t>
            </a:r>
            <a:br>
              <a:rPr lang="en-US" smtClean="0"/>
            </a:br>
            <a:r>
              <a:rPr lang="en-US" smtClean="0"/>
              <a:t>elit. Nunc et sagittis ligula</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09338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pt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0"/>
            <a:ext cx="5964865" cy="6994525"/>
          </a:xfrm>
          <a:prstGeom prst="rect">
            <a:avLst/>
          </a:prstGeom>
        </p:spPr>
      </p:pic>
      <p:sp>
        <p:nvSpPr>
          <p:cNvPr id="9" name="Rectangle 8"/>
          <p:cNvSpPr/>
          <p:nvPr userDrawn="1"/>
        </p:nvSpPr>
        <p:spPr bwMode="auto">
          <a:xfrm>
            <a:off x="4891618" y="0"/>
            <a:ext cx="2011658" cy="6994525"/>
          </a:xfrm>
          <a:prstGeom prst="rect">
            <a:avLst/>
          </a:prstGeom>
          <a:gradFill>
            <a:gsLst>
              <a:gs pos="63000">
                <a:schemeClr val="bg1"/>
              </a:gs>
              <a:gs pos="75325">
                <a:srgbClr val="FFFFFF">
                  <a:alpha val="92000"/>
                </a:srgbClr>
              </a:gs>
              <a:gs pos="88000">
                <a:schemeClr val="bg1">
                  <a:alpha val="33000"/>
                </a:schemeClr>
              </a:gs>
              <a:gs pos="100000">
                <a:schemeClr val="bg1">
                  <a:alpha val="0"/>
                </a:schemeClr>
              </a:gs>
            </a:gsLst>
            <a:lin ang="108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 Placeholder 6"/>
          <p:cNvSpPr>
            <a:spLocks noGrp="1"/>
          </p:cNvSpPr>
          <p:nvPr>
            <p:ph type="body" sz="quarter" idx="12" hasCustomPrompt="1"/>
          </p:nvPr>
        </p:nvSpPr>
        <p:spPr>
          <a:xfrm>
            <a:off x="5761038" y="1028410"/>
            <a:ext cx="6409624" cy="5303462"/>
          </a:xfrm>
        </p:spPr>
        <p:txBody>
          <a:bodyPr/>
          <a:lstStyle>
            <a:lvl1pPr marL="0" indent="0">
              <a:lnSpc>
                <a:spcPts val="3400"/>
              </a:lnSpc>
              <a:spcBef>
                <a:spcPts val="3600"/>
              </a:spcBef>
              <a:buNone/>
              <a:defRPr sz="3000" baseline="0">
                <a:solidFill>
                  <a:schemeClr val="tx2"/>
                </a:solidFill>
                <a:latin typeface="+mj-lt"/>
              </a:defRPr>
            </a:lvl1pPr>
            <a:lvl2pPr marL="0" indent="0">
              <a:lnSpc>
                <a:spcPts val="1800"/>
              </a:lnSpc>
              <a:spcBef>
                <a:spcPts val="1200"/>
              </a:spcBef>
              <a:buNone/>
              <a:defRPr sz="1600"/>
            </a:lvl2pPr>
            <a:lvl3pPr marL="0" indent="0">
              <a:lnSpc>
                <a:spcPts val="1800"/>
              </a:lnSpc>
              <a:spcBef>
                <a:spcPts val="1200"/>
              </a:spcBef>
              <a:buNone/>
              <a:defRPr sz="1600"/>
            </a:lvl3pPr>
            <a:lvl4pPr marL="0" indent="0">
              <a:lnSpc>
                <a:spcPts val="1800"/>
              </a:lnSpc>
              <a:spcBef>
                <a:spcPts val="1200"/>
              </a:spcBef>
              <a:buNone/>
              <a:defRPr sz="1600"/>
            </a:lvl4pPr>
            <a:lvl5pPr marL="0" indent="0">
              <a:lnSpc>
                <a:spcPts val="1800"/>
              </a:lnSpc>
              <a:spcBef>
                <a:spcPts val="1200"/>
              </a:spcBef>
              <a:buNone/>
              <a:defRPr sz="1600"/>
            </a:lvl5pPr>
          </a:lstStyle>
          <a:p>
            <a:pPr lvl="0"/>
            <a:r>
              <a:rPr lang="en-US" smtClean="0"/>
              <a:t>Lorem ipsum dolor sit amet, consectetur adipiscing elit. Suspendisse eu justo tempus. </a:t>
            </a:r>
          </a:p>
          <a:p>
            <a:pPr lvl="0"/>
            <a:r>
              <a:rPr lang="en-US" smtClean="0"/>
              <a:t>Aenean porttitor pulvinar lorem, </a:t>
            </a:r>
            <a:br>
              <a:rPr lang="en-US" smtClean="0"/>
            </a:br>
            <a:r>
              <a:rPr lang="en-US" smtClean="0"/>
              <a:t>eu accumsan purus mattis nec. </a:t>
            </a:r>
          </a:p>
          <a:p>
            <a:pPr lvl="0"/>
            <a:r>
              <a:rPr lang="en-US" smtClean="0"/>
              <a:t>Cum sociis natoque penatibus </a:t>
            </a:r>
            <a:br>
              <a:rPr lang="en-US" smtClean="0"/>
            </a:br>
            <a:r>
              <a:rPr lang="en-US" smtClean="0"/>
              <a:t>et magnis dis parturient montes, nascetur ridiculus mus.</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Tree>
    <p:extLst>
      <p:ext uri="{BB962C8B-B14F-4D97-AF65-F5344CB8AC3E}">
        <p14:creationId xmlns:p14="http://schemas.microsoft.com/office/powerpoint/2010/main" val="287808958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64964"/>
            <a:ext cx="9143999" cy="1097302"/>
          </a:xfrm>
        </p:spPr>
        <p:txBody>
          <a:bodyPr lIns="146304" tIns="91440" rIns="146304" bIns="91440"/>
          <a:lstStyle>
            <a:lvl1pPr>
              <a:lnSpc>
                <a:spcPts val="6300"/>
              </a:lnSpc>
              <a:defRPr sz="5800" baseline="0">
                <a:solidFill>
                  <a:schemeClr val="accent1"/>
                </a:solidFill>
              </a:defRPr>
            </a:lvl1pPr>
          </a:lstStyle>
          <a:p>
            <a:r>
              <a:rPr lang="en-US" smtClean="0"/>
              <a:t>Lorem ipsum dolor sit.</a:t>
            </a:r>
            <a:endParaRPr lang="en-US"/>
          </a:p>
        </p:txBody>
      </p:sp>
      <p:sp>
        <p:nvSpPr>
          <p:cNvPr id="3" name="Footer Placeholder 2"/>
          <p:cNvSpPr>
            <a:spLocks noGrp="1"/>
          </p:cNvSpPr>
          <p:nvPr>
            <p:ph type="ftr" sz="quarter" idx="10"/>
          </p:nvPr>
        </p:nvSpPr>
        <p:spPr/>
        <p:txBody>
          <a:body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Tree>
    <p:extLst>
      <p:ext uri="{BB962C8B-B14F-4D97-AF65-F5344CB8AC3E}">
        <p14:creationId xmlns:p14="http://schemas.microsoft.com/office/powerpoint/2010/main" val="94273345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dirty="0" smtClean="0">
                <a:solidFill>
                  <a:srgbClr val="505050"/>
                </a:solidFill>
              </a:rPr>
              <a:t>Microsoft Confidential</a:t>
            </a:r>
            <a:endParaRPr dirty="0">
              <a:solidFill>
                <a:srgbClr val="505050"/>
              </a:solidFill>
            </a:endParaRPr>
          </a:p>
        </p:txBody>
      </p:sp>
      <p:sp>
        <p:nvSpPr>
          <p:cNvPr id="3" name="Slide Number Placeholder 2"/>
          <p:cNvSpPr>
            <a:spLocks noGrp="1"/>
          </p:cNvSpPr>
          <p:nvPr>
            <p:ph type="sldNum" sz="quarter" idx="13"/>
          </p:nvPr>
        </p:nvSpPr>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4"/>
          <p:cNvSpPr>
            <a:spLocks noGrp="1"/>
          </p:cNvSpPr>
          <p:nvPr>
            <p:ph type="body" sz="quarter" idx="11"/>
          </p:nvPr>
        </p:nvSpPr>
        <p:spPr>
          <a:xfrm>
            <a:off x="274639" y="355512"/>
            <a:ext cx="6400799" cy="629914"/>
          </a:xfrm>
        </p:spPr>
        <p:txBody>
          <a:bodyPr lIns="146304" tIns="109728" rIns="146304" bIns="109728" anchor="t" anchorCtr="0"/>
          <a:lstStyle>
            <a:lvl1pPr marL="0" indent="0">
              <a:lnSpc>
                <a:spcPts val="3600"/>
              </a:lnSpc>
              <a:buFontTx/>
              <a:buNone/>
              <a:defRPr sz="3600">
                <a:solidFill>
                  <a:schemeClr val="tx2"/>
                </a:solidFill>
                <a:latin typeface="+mj-lt"/>
              </a:defRPr>
            </a:lvl1pPr>
            <a:lvl2pPr marL="342867" indent="0">
              <a:buFontTx/>
              <a:buNone/>
              <a:defRPr sz="3600">
                <a:latin typeface="Segoe Pro Light"/>
              </a:defRPr>
            </a:lvl2pPr>
            <a:lvl3pPr marL="571444" indent="0">
              <a:buFontTx/>
              <a:buNone/>
              <a:defRPr sz="3600">
                <a:latin typeface="Segoe Pro Light"/>
              </a:defRPr>
            </a:lvl3pPr>
            <a:lvl4pPr marL="800021" indent="0">
              <a:buFontTx/>
              <a:buNone/>
              <a:defRPr sz="3600">
                <a:latin typeface="Segoe Pro Light"/>
              </a:defRPr>
            </a:lvl4pPr>
            <a:lvl5pPr marL="1028598" indent="0">
              <a:buFontTx/>
              <a:buNone/>
              <a:defRPr sz="3600">
                <a:latin typeface="Segoe Pro Light"/>
              </a:defRPr>
            </a:lvl5pPr>
          </a:lstStyle>
          <a:p>
            <a:pPr lvl="0"/>
            <a:r>
              <a:rPr lang="en-US" smtClean="0"/>
              <a:t>Click to edit Master text styles</a:t>
            </a:r>
          </a:p>
        </p:txBody>
      </p:sp>
      <p:sp>
        <p:nvSpPr>
          <p:cNvPr id="11" name="Text Placeholder 10"/>
          <p:cNvSpPr>
            <a:spLocks noGrp="1"/>
          </p:cNvSpPr>
          <p:nvPr>
            <p:ph type="body" sz="quarter" idx="14"/>
          </p:nvPr>
        </p:nvSpPr>
        <p:spPr>
          <a:xfrm>
            <a:off x="274638" y="2125663"/>
            <a:ext cx="3200429" cy="2743200"/>
          </a:xfrm>
        </p:spPr>
        <p:txBody>
          <a:bodyPr/>
          <a:lstStyle>
            <a:lvl1pPr marL="0" indent="0">
              <a:lnSpc>
                <a:spcPct val="100000"/>
              </a:lnSpc>
              <a:spcBef>
                <a:spcPts val="0"/>
              </a:spcBef>
              <a:spcAft>
                <a:spcPts val="3000"/>
              </a:spcAft>
              <a:buNone/>
              <a:defRPr sz="1800">
                <a:latin typeface="+mn-lt"/>
              </a:defRPr>
            </a:lvl1pPr>
            <a:lvl2pPr marL="3175" indent="0">
              <a:lnSpc>
                <a:spcPts val="1450"/>
              </a:lnSpc>
              <a:spcBef>
                <a:spcPts val="0"/>
              </a:spcBef>
              <a:spcAft>
                <a:spcPts val="1200"/>
              </a:spcAft>
              <a:buNone/>
              <a:defRPr sz="1300" b="1"/>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70405845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0pt Header &amp; 24pt Title Box">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436475" cy="6994525"/>
          </a:xfrm>
        </p:spPr>
        <p:txBody>
          <a:bodyPr/>
          <a:lstStyle>
            <a:lvl1pPr marL="0" indent="0">
              <a:buNone/>
              <a:defRPr>
                <a:solidFill>
                  <a:srgbClr val="505050"/>
                </a:solidFill>
              </a:defRPr>
            </a:lvl1pPr>
          </a:lstStyle>
          <a:p>
            <a:r>
              <a:rPr lang="en-US" dirty="0" smtClean="0"/>
              <a:t>Click icon to add picture</a:t>
            </a:r>
            <a:endParaRPr lang="en-US" dirty="0"/>
          </a:p>
        </p:txBody>
      </p:sp>
      <p:sp>
        <p:nvSpPr>
          <p:cNvPr id="2" name="Footer Placeholder 1"/>
          <p:cNvSpPr>
            <a:spLocks noGrp="1"/>
          </p:cNvSpPr>
          <p:nvPr>
            <p:ph type="ftr" sz="quarter" idx="12"/>
          </p:nvPr>
        </p:nvSpPr>
        <p:spPr/>
        <p:txBody>
          <a:bodyPr/>
          <a:lstStyle/>
          <a:p>
            <a:r>
              <a:rPr dirty="0" smtClean="0">
                <a:solidFill>
                  <a:srgbClr val="505050"/>
                </a:solidFill>
              </a:rPr>
              <a:t>Microsoft Confidential</a:t>
            </a:r>
            <a:endParaRPr dirty="0">
              <a:solidFill>
                <a:srgbClr val="505050"/>
              </a:solidFill>
            </a:endParaRPr>
          </a:p>
        </p:txBody>
      </p:sp>
      <p:sp>
        <p:nvSpPr>
          <p:cNvPr id="5" name="Slide Number Placeholder 4"/>
          <p:cNvSpPr>
            <a:spLocks noGrp="1"/>
          </p:cNvSpPr>
          <p:nvPr>
            <p:ph type="sldNum" sz="quarter" idx="13"/>
          </p:nvPr>
        </p:nvSpPr>
        <p:spPr/>
        <p:txBody>
          <a:bodyPr/>
          <a:lstStyle/>
          <a:p>
            <a:fld id="{27258FFF-F925-446B-8502-81C933981705}" type="slidenum">
              <a:rPr>
                <a:solidFill>
                  <a:srgbClr val="505050"/>
                </a:solidFill>
              </a:rPr>
              <a:pPr/>
              <a:t>‹#›</a:t>
            </a:fld>
            <a:endParaRPr dirty="0">
              <a:solidFill>
                <a:srgbClr val="505050"/>
              </a:solidFill>
            </a:endParaRPr>
          </a:p>
        </p:txBody>
      </p:sp>
      <p:sp>
        <p:nvSpPr>
          <p:cNvPr id="9" name="Text Placeholder 8"/>
          <p:cNvSpPr>
            <a:spLocks noGrp="1"/>
          </p:cNvSpPr>
          <p:nvPr>
            <p:ph type="body" sz="quarter" idx="14"/>
          </p:nvPr>
        </p:nvSpPr>
        <p:spPr>
          <a:xfrm>
            <a:off x="274638" y="1242535"/>
            <a:ext cx="5029200" cy="5029200"/>
          </a:xfrm>
        </p:spPr>
        <p:txBody>
          <a:bodyPr lIns="146304" tIns="91440" rIns="146304" bIns="91440"/>
          <a:lstStyle>
            <a:lvl1pPr marL="0" indent="0">
              <a:lnSpc>
                <a:spcPts val="2900"/>
              </a:lnSpc>
              <a:spcBef>
                <a:spcPts val="0"/>
              </a:spcBef>
              <a:spcAft>
                <a:spcPts val="2400"/>
              </a:spcAft>
              <a:buNone/>
              <a:defRPr lang="en-US" sz="2400" kern="1200" spc="0" baseline="0">
                <a:solidFill>
                  <a:schemeClr val="bg1"/>
                </a:solidFill>
                <a:latin typeface="+mj-lt"/>
                <a:ea typeface="+mn-ea"/>
                <a:cs typeface="+mn-cs"/>
              </a:defRPr>
            </a:lvl1pPr>
            <a:lvl2pPr marL="342900" indent="0">
              <a:buNone/>
              <a:defRPr/>
            </a:lvl2pPr>
            <a:lvl3pPr marL="571500" indent="0">
              <a:buNone/>
              <a:defRPr/>
            </a:lvl3pPr>
            <a:lvl4pPr marL="800100" indent="0">
              <a:buNone/>
              <a:defRPr/>
            </a:lvl4pPr>
            <a:lvl5pPr marL="1028700" indent="0">
              <a:buNone/>
              <a:defRPr/>
            </a:lvl5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a:p>
        </p:txBody>
      </p:sp>
    </p:spTree>
    <p:extLst>
      <p:ext uri="{BB962C8B-B14F-4D97-AF65-F5344CB8AC3E}">
        <p14:creationId xmlns:p14="http://schemas.microsoft.com/office/powerpoint/2010/main" val="259969600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4pt Title">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p:txBody>
          <a:bodyPr/>
          <a:lstStyle/>
          <a:p>
            <a:r>
              <a:rPr dirty="0" smtClean="0">
                <a:solidFill>
                  <a:srgbClr val="505050"/>
                </a:solidFill>
              </a:rPr>
              <a:t>Microsoft Confidential</a:t>
            </a:r>
            <a:endParaRPr dirty="0">
              <a:solidFill>
                <a:srgbClr val="505050"/>
              </a:solidFill>
            </a:endParaRPr>
          </a:p>
        </p:txBody>
      </p:sp>
      <p:sp>
        <p:nvSpPr>
          <p:cNvPr id="3" name="Slide Number Placeholder 2"/>
          <p:cNvSpPr>
            <a:spLocks noGrp="1"/>
          </p:cNvSpPr>
          <p:nvPr>
            <p:ph type="sldNum" sz="quarter" idx="13"/>
          </p:nvPr>
        </p:nvSpPr>
        <p:spPr/>
        <p:txBody>
          <a:bodyPr/>
          <a:lstStyle/>
          <a:p>
            <a:fld id="{27258FFF-F925-446B-8502-81C933981705}" type="slidenum">
              <a:rPr>
                <a:solidFill>
                  <a:srgbClr val="505050"/>
                </a:solidFill>
              </a:rPr>
              <a:pPr/>
              <a:t>‹#›</a:t>
            </a:fld>
            <a:endParaRPr dirty="0">
              <a:solidFill>
                <a:srgbClr val="505050"/>
              </a:solidFill>
            </a:endParaRPr>
          </a:p>
        </p:txBody>
      </p:sp>
      <p:sp>
        <p:nvSpPr>
          <p:cNvPr id="9" name="Text Placeholder 4"/>
          <p:cNvSpPr>
            <a:spLocks noGrp="1"/>
          </p:cNvSpPr>
          <p:nvPr>
            <p:ph type="body" sz="quarter" idx="10"/>
          </p:nvPr>
        </p:nvSpPr>
        <p:spPr>
          <a:xfrm>
            <a:off x="274818" y="375657"/>
            <a:ext cx="6400614" cy="457195"/>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smtClean="0"/>
              <a:t>Click to edit Master text styles</a:t>
            </a:r>
          </a:p>
        </p:txBody>
      </p:sp>
    </p:spTree>
    <p:extLst>
      <p:ext uri="{BB962C8B-B14F-4D97-AF65-F5344CB8AC3E}">
        <p14:creationId xmlns:p14="http://schemas.microsoft.com/office/powerpoint/2010/main" val="554282272"/>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4pt Title/48pt header">
    <p:spTree>
      <p:nvGrpSpPr>
        <p:cNvPr id="1" name=""/>
        <p:cNvGrpSpPr/>
        <p:nvPr/>
      </p:nvGrpSpPr>
      <p:grpSpPr>
        <a:xfrm>
          <a:off x="0" y="0"/>
          <a:ext cx="0" cy="0"/>
          <a:chOff x="0" y="0"/>
          <a:chExt cx="0" cy="0"/>
        </a:xfrm>
      </p:grpSpPr>
      <p:sp>
        <p:nvSpPr>
          <p:cNvPr id="6" name="Text Placeholder 4"/>
          <p:cNvSpPr>
            <a:spLocks noGrp="1"/>
          </p:cNvSpPr>
          <p:nvPr>
            <p:ph type="body" sz="quarter" idx="13"/>
          </p:nvPr>
        </p:nvSpPr>
        <p:spPr>
          <a:xfrm>
            <a:off x="259554" y="1499851"/>
            <a:ext cx="8244658" cy="677108"/>
          </a:xfrm>
        </p:spPr>
        <p:txBody>
          <a:bodyPr lIns="146304" tIns="91440" rIns="146304" bIns="91440"/>
          <a:lstStyle>
            <a:lvl1pPr marL="0" indent="0">
              <a:lnSpc>
                <a:spcPct val="90000"/>
              </a:lnSpc>
              <a:buFontTx/>
              <a:buNone/>
              <a:defRPr sz="4800">
                <a:solidFill>
                  <a:schemeClr val="tx2"/>
                </a:solidFill>
                <a:latin typeface="+mj-lt"/>
              </a:defRPr>
            </a:lvl1pPr>
            <a:lvl2pPr marL="342867" indent="0">
              <a:buFontTx/>
              <a:buNone/>
              <a:defRPr sz="3600">
                <a:latin typeface="Segoe Pro Light"/>
              </a:defRPr>
            </a:lvl2pPr>
            <a:lvl3pPr marL="571444" indent="0">
              <a:buFontTx/>
              <a:buNone/>
              <a:defRPr sz="3600">
                <a:latin typeface="Segoe Pro Light"/>
              </a:defRPr>
            </a:lvl3pPr>
            <a:lvl4pPr marL="800021" indent="0">
              <a:buFontTx/>
              <a:buNone/>
              <a:defRPr sz="3600">
                <a:latin typeface="Segoe Pro Light"/>
              </a:defRPr>
            </a:lvl4pPr>
            <a:lvl5pPr marL="1028598" indent="0">
              <a:buFontTx/>
              <a:buNone/>
              <a:defRPr sz="3600">
                <a:latin typeface="Segoe Pro Light"/>
              </a:defRPr>
            </a:lvl5pPr>
          </a:lstStyle>
          <a:p>
            <a:pPr lvl="0"/>
            <a:r>
              <a:rPr lang="en-US" smtClean="0"/>
              <a:t>Click to edit Master text styles</a:t>
            </a:r>
          </a:p>
        </p:txBody>
      </p:sp>
      <p:sp>
        <p:nvSpPr>
          <p:cNvPr id="2" name="Footer Placeholder 1"/>
          <p:cNvSpPr>
            <a:spLocks noGrp="1"/>
          </p:cNvSpPr>
          <p:nvPr>
            <p:ph type="ftr" sz="quarter" idx="14"/>
          </p:nvPr>
        </p:nvSpPr>
        <p:spPr/>
        <p:txBody>
          <a:bodyPr/>
          <a:lstStyle/>
          <a:p>
            <a:r>
              <a:rPr dirty="0" smtClean="0">
                <a:solidFill>
                  <a:srgbClr val="505050"/>
                </a:solidFill>
              </a:rPr>
              <a:t>Microsoft Confidential</a:t>
            </a:r>
            <a:endParaRPr dirty="0">
              <a:solidFill>
                <a:srgbClr val="505050"/>
              </a:solidFill>
            </a:endParaRPr>
          </a:p>
        </p:txBody>
      </p:sp>
      <p:sp>
        <p:nvSpPr>
          <p:cNvPr id="3" name="Slide Number Placeholder 2"/>
          <p:cNvSpPr>
            <a:spLocks noGrp="1"/>
          </p:cNvSpPr>
          <p:nvPr>
            <p:ph type="sldNum" sz="quarter" idx="15"/>
          </p:nvPr>
        </p:nvSpPr>
        <p:spPr/>
        <p:txBody>
          <a:bodyPr/>
          <a:lstStyle/>
          <a:p>
            <a:fld id="{27258FFF-F925-446B-8502-81C933981705}" type="slidenum">
              <a:rPr>
                <a:solidFill>
                  <a:srgbClr val="505050"/>
                </a:solidFill>
              </a:rPr>
              <a:pPr/>
              <a:t>‹#›</a:t>
            </a:fld>
            <a:endParaRPr dirty="0">
              <a:solidFill>
                <a:srgbClr val="505050"/>
              </a:solidFill>
            </a:endParaRPr>
          </a:p>
        </p:txBody>
      </p:sp>
      <p:sp>
        <p:nvSpPr>
          <p:cNvPr id="10" name="Text Placeholder 4"/>
          <p:cNvSpPr>
            <a:spLocks noGrp="1"/>
          </p:cNvSpPr>
          <p:nvPr>
            <p:ph type="body" sz="quarter" idx="10"/>
          </p:nvPr>
        </p:nvSpPr>
        <p:spPr>
          <a:xfrm>
            <a:off x="274819" y="375657"/>
            <a:ext cx="6400614" cy="457195"/>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smtClean="0"/>
              <a:t>Click to edit Master text styles</a:t>
            </a:r>
          </a:p>
        </p:txBody>
      </p:sp>
    </p:spTree>
    <p:extLst>
      <p:ext uri="{BB962C8B-B14F-4D97-AF65-F5344CB8AC3E}">
        <p14:creationId xmlns:p14="http://schemas.microsoft.com/office/powerpoint/2010/main" val="2063969169"/>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8 Categories">
    <p:spTree>
      <p:nvGrpSpPr>
        <p:cNvPr id="1" name=""/>
        <p:cNvGrpSpPr/>
        <p:nvPr/>
      </p:nvGrpSpPr>
      <p:grpSpPr>
        <a:xfrm>
          <a:off x="0" y="0"/>
          <a:ext cx="0" cy="0"/>
          <a:chOff x="0" y="0"/>
          <a:chExt cx="0" cy="0"/>
        </a:xfrm>
      </p:grpSpPr>
      <p:sp>
        <p:nvSpPr>
          <p:cNvPr id="2" name="Text Placeholder 4"/>
          <p:cNvSpPr>
            <a:spLocks noGrp="1"/>
          </p:cNvSpPr>
          <p:nvPr>
            <p:ph type="body" sz="quarter" idx="10"/>
          </p:nvPr>
        </p:nvSpPr>
        <p:spPr>
          <a:xfrm>
            <a:off x="274819" y="375657"/>
            <a:ext cx="6400613" cy="457195"/>
          </a:xfrm>
        </p:spPr>
        <p:txBody>
          <a:bodyPr lIns="182880" tIns="146304" rIns="182880" bIns="146304" anchor="ctr" anchorCtr="0"/>
          <a:lstStyle>
            <a:lvl1pPr marL="0" indent="0">
              <a:lnSpc>
                <a:spcPts val="2800"/>
              </a:lnSpc>
              <a:spcBef>
                <a:spcPts val="0"/>
              </a:spcBef>
              <a:buFontTx/>
              <a:buNone/>
              <a:defRPr sz="2400">
                <a:solidFill>
                  <a:schemeClr val="tx2"/>
                </a:solidFill>
                <a:latin typeface="+mj-lt"/>
              </a:defRPr>
            </a:lvl1pPr>
            <a:lvl2pPr marL="342867" indent="0">
              <a:buFontTx/>
              <a:buNone/>
              <a:defRPr sz="2400">
                <a:latin typeface="Segoe Pro Light"/>
              </a:defRPr>
            </a:lvl2pPr>
            <a:lvl3pPr marL="571444" indent="0">
              <a:buFontTx/>
              <a:buNone/>
              <a:defRPr sz="2400">
                <a:latin typeface="Segoe Pro Light"/>
              </a:defRPr>
            </a:lvl3pPr>
            <a:lvl4pPr marL="800021" indent="0">
              <a:buFontTx/>
              <a:buNone/>
              <a:defRPr sz="2400">
                <a:latin typeface="Segoe Pro Light"/>
              </a:defRPr>
            </a:lvl4pPr>
            <a:lvl5pPr marL="1028598" indent="0">
              <a:buFontTx/>
              <a:buNone/>
              <a:defRPr sz="2400">
                <a:latin typeface="Segoe Pro Light"/>
              </a:defRPr>
            </a:lvl5pPr>
          </a:lstStyle>
          <a:p>
            <a:pPr lvl="0"/>
            <a:r>
              <a:rPr lang="en-US" smtClean="0"/>
              <a:t>Click to edit Master text styles</a:t>
            </a:r>
          </a:p>
        </p:txBody>
      </p:sp>
      <p:sp>
        <p:nvSpPr>
          <p:cNvPr id="27" name="Text Placeholder 26"/>
          <p:cNvSpPr>
            <a:spLocks noGrp="1"/>
          </p:cNvSpPr>
          <p:nvPr>
            <p:ph type="body" sz="quarter" idx="29" hasCustomPrompt="1"/>
          </p:nvPr>
        </p:nvSpPr>
        <p:spPr>
          <a:xfrm>
            <a:off x="823336" y="1091909"/>
            <a:ext cx="2743200" cy="2743200"/>
          </a:xfrm>
        </p:spPr>
        <p:txBody>
          <a:bodyPr lIns="146304" tIns="91440" rIns="146304" bIns="91440">
            <a:noAutofit/>
          </a:bodyPr>
          <a:lstStyle>
            <a:lvl1pPr marL="0" indent="0">
              <a:buFontTx/>
              <a:buNone/>
              <a:defRPr sz="2400">
                <a:solidFill>
                  <a:schemeClr val="tx2"/>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a:t>
            </a:r>
            <a:r>
              <a:rPr lang="en-US" smtClean="0"/>
              <a:t>to edit </a:t>
            </a:r>
            <a:r>
              <a:rPr lang="en-US" dirty="0" smtClean="0"/>
              <a:t/>
            </a:r>
            <a:br>
              <a:rPr lang="en-US" dirty="0" smtClean="0"/>
            </a:br>
            <a:r>
              <a:rPr lang="en-US" dirty="0" smtClean="0"/>
              <a:t>Master text styles</a:t>
            </a:r>
          </a:p>
        </p:txBody>
      </p:sp>
      <p:sp>
        <p:nvSpPr>
          <p:cNvPr id="28" name="Text Placeholder 26"/>
          <p:cNvSpPr>
            <a:spLocks noGrp="1"/>
          </p:cNvSpPr>
          <p:nvPr>
            <p:ph type="body" sz="quarter" idx="30" hasCustomPrompt="1"/>
          </p:nvPr>
        </p:nvSpPr>
        <p:spPr>
          <a:xfrm>
            <a:off x="3688542" y="1091909"/>
            <a:ext cx="2742914" cy="2743200"/>
          </a:xfrm>
        </p:spPr>
        <p:txBody>
          <a:bodyPr lIns="146304" tIns="91440" rIns="146304" bIns="91440">
            <a:noAutofit/>
          </a:bodyPr>
          <a:lstStyle>
            <a:lvl1pPr marL="0" indent="0">
              <a:buFontTx/>
              <a:buNone/>
              <a:defRPr sz="2400">
                <a:solidFill>
                  <a:schemeClr val="tx2"/>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30" name="Text Placeholder 26"/>
          <p:cNvSpPr>
            <a:spLocks noGrp="1"/>
          </p:cNvSpPr>
          <p:nvPr>
            <p:ph type="body" sz="quarter" idx="32" hasCustomPrompt="1"/>
          </p:nvPr>
        </p:nvSpPr>
        <p:spPr>
          <a:xfrm>
            <a:off x="6553462" y="1091909"/>
            <a:ext cx="2742914" cy="2743200"/>
          </a:xfrm>
        </p:spPr>
        <p:txBody>
          <a:bodyPr lIns="146304" tIns="91440" rIns="146304" bIns="91440">
            <a:noAutofit/>
          </a:bodyPr>
          <a:lstStyle>
            <a:lvl1pPr marL="0" indent="0">
              <a:buFontTx/>
              <a:buNone/>
              <a:defRPr sz="2400">
                <a:solidFill>
                  <a:schemeClr val="tx2"/>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32" name="Text Placeholder 26"/>
          <p:cNvSpPr>
            <a:spLocks noGrp="1"/>
          </p:cNvSpPr>
          <p:nvPr>
            <p:ph type="body" sz="quarter" idx="33" hasCustomPrompt="1"/>
          </p:nvPr>
        </p:nvSpPr>
        <p:spPr>
          <a:xfrm>
            <a:off x="9418383" y="1091909"/>
            <a:ext cx="2742914" cy="2743200"/>
          </a:xfrm>
        </p:spPr>
        <p:txBody>
          <a:bodyPr lIns="146304" tIns="91440" rIns="146304" bIns="91440">
            <a:noAutofit/>
          </a:bodyPr>
          <a:lstStyle>
            <a:lvl1pPr marL="0" indent="0">
              <a:buFontTx/>
              <a:buNone/>
              <a:defRPr sz="2400">
                <a:solidFill>
                  <a:schemeClr val="tx2"/>
                </a:solidFill>
                <a:latin typeface="+mj-lt"/>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37" name="Text Placeholder 26"/>
          <p:cNvSpPr>
            <a:spLocks noGrp="1"/>
          </p:cNvSpPr>
          <p:nvPr>
            <p:ph type="body" sz="quarter" idx="38" hasCustomPrompt="1"/>
          </p:nvPr>
        </p:nvSpPr>
        <p:spPr>
          <a:xfrm>
            <a:off x="823336" y="3954455"/>
            <a:ext cx="2743200" cy="2560671"/>
          </a:xfrm>
        </p:spPr>
        <p:txBody>
          <a:bodyPr lIns="182880" tIns="146304" bIns="146304">
            <a:noAutofit/>
          </a:bodyPr>
          <a:lstStyle>
            <a:lvl1pPr marL="0" indent="0">
              <a:lnSpc>
                <a:spcPct val="90000"/>
              </a:lnSpc>
              <a:spcBef>
                <a:spcPts val="300"/>
              </a:spcBef>
              <a:spcAft>
                <a:spcPts val="600"/>
              </a:spcAft>
              <a:buFontTx/>
              <a:buNone/>
              <a:defRPr sz="1200" b="0">
                <a:solidFill>
                  <a:schemeClr val="tx2"/>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43" name="Text Placeholder 26"/>
          <p:cNvSpPr>
            <a:spLocks noGrp="1"/>
          </p:cNvSpPr>
          <p:nvPr>
            <p:ph type="body" sz="quarter" idx="39" hasCustomPrompt="1"/>
          </p:nvPr>
        </p:nvSpPr>
        <p:spPr>
          <a:xfrm>
            <a:off x="3688627" y="3954457"/>
            <a:ext cx="2742914" cy="2560643"/>
          </a:xfrm>
        </p:spPr>
        <p:txBody>
          <a:bodyPr lIns="182880" tIns="146304" bIns="146304">
            <a:noAutofit/>
          </a:bodyPr>
          <a:lstStyle>
            <a:lvl1pPr marL="0" indent="0">
              <a:lnSpc>
                <a:spcPts val="1440"/>
              </a:lnSpc>
              <a:spcBef>
                <a:spcPts val="300"/>
              </a:spcBef>
              <a:spcAft>
                <a:spcPts val="600"/>
              </a:spcAft>
              <a:buFontTx/>
              <a:buNone/>
              <a:defRPr sz="1200" b="0">
                <a:solidFill>
                  <a:schemeClr val="tx2"/>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45" name="Text Placeholder 26"/>
          <p:cNvSpPr>
            <a:spLocks noGrp="1"/>
          </p:cNvSpPr>
          <p:nvPr>
            <p:ph type="body" sz="quarter" idx="41" hasCustomPrompt="1"/>
          </p:nvPr>
        </p:nvSpPr>
        <p:spPr>
          <a:xfrm>
            <a:off x="9418638" y="3954457"/>
            <a:ext cx="2742914" cy="2560643"/>
          </a:xfrm>
        </p:spPr>
        <p:txBody>
          <a:bodyPr lIns="182880" tIns="146304" bIns="146304">
            <a:noAutofit/>
          </a:bodyPr>
          <a:lstStyle>
            <a:lvl1pPr marL="0" indent="0">
              <a:lnSpc>
                <a:spcPts val="1440"/>
              </a:lnSpc>
              <a:spcBef>
                <a:spcPts val="300"/>
              </a:spcBef>
              <a:spcAft>
                <a:spcPts val="600"/>
              </a:spcAft>
              <a:buFontTx/>
              <a:buNone/>
              <a:defRPr sz="1200" b="0">
                <a:solidFill>
                  <a:schemeClr val="tx2"/>
                </a:solidFill>
                <a:latin typeface="Segoe Pro"/>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31" name="Text Placeholder 26"/>
          <p:cNvSpPr>
            <a:spLocks noGrp="1"/>
          </p:cNvSpPr>
          <p:nvPr>
            <p:ph type="body" sz="quarter" idx="42" hasCustomPrompt="1"/>
          </p:nvPr>
        </p:nvSpPr>
        <p:spPr>
          <a:xfrm>
            <a:off x="6553632" y="3954457"/>
            <a:ext cx="2742914" cy="2560643"/>
          </a:xfrm>
        </p:spPr>
        <p:txBody>
          <a:bodyPr lIns="182880" tIns="146304" bIns="146304">
            <a:noAutofit/>
          </a:bodyPr>
          <a:lstStyle>
            <a:lvl1pPr marL="0" indent="0">
              <a:lnSpc>
                <a:spcPts val="1440"/>
              </a:lnSpc>
              <a:spcBef>
                <a:spcPts val="300"/>
              </a:spcBef>
              <a:spcAft>
                <a:spcPts val="600"/>
              </a:spcAft>
              <a:buFontTx/>
              <a:buNone/>
              <a:defRPr sz="1200" b="0">
                <a:solidFill>
                  <a:schemeClr val="tx2"/>
                </a:solidFill>
                <a:latin typeface="+mn-lt"/>
                <a:cs typeface="Segoe Pro"/>
              </a:defRPr>
            </a:lvl1pPr>
            <a:lvl2pPr marL="342867" indent="0">
              <a:buFontTx/>
              <a:buNone/>
              <a:defRPr/>
            </a:lvl2pPr>
            <a:lvl3pPr marL="571444" indent="0">
              <a:buFontTx/>
              <a:buNone/>
              <a:defRPr/>
            </a:lvl3pPr>
            <a:lvl4pPr marL="800021" indent="0">
              <a:buFontTx/>
              <a:buNone/>
              <a:defRPr/>
            </a:lvl4pPr>
            <a:lvl5pPr marL="1028598" indent="0">
              <a:buFontTx/>
              <a:buNone/>
              <a:defRPr/>
            </a:lvl5pPr>
          </a:lstStyle>
          <a:p>
            <a:pPr lvl="0"/>
            <a:r>
              <a:rPr lang="en-US" dirty="0" smtClean="0"/>
              <a:t>Click to edit </a:t>
            </a:r>
            <a:br>
              <a:rPr lang="en-US" dirty="0" smtClean="0"/>
            </a:br>
            <a:r>
              <a:rPr lang="en-US" dirty="0" smtClean="0"/>
              <a:t>Master text styles</a:t>
            </a:r>
          </a:p>
        </p:txBody>
      </p:sp>
      <p:sp>
        <p:nvSpPr>
          <p:cNvPr id="3" name="Footer Placeholder 2"/>
          <p:cNvSpPr>
            <a:spLocks noGrp="1"/>
          </p:cNvSpPr>
          <p:nvPr>
            <p:ph type="ftr" sz="quarter" idx="43"/>
          </p:nvPr>
        </p:nvSpPr>
        <p:spPr/>
        <p:txBody>
          <a:bodyPr/>
          <a:lstStyle>
            <a:lvl1pPr>
              <a:defRPr>
                <a:solidFill>
                  <a:srgbClr val="505050"/>
                </a:solidFill>
              </a:defRPr>
            </a:lvl1pPr>
          </a:lstStyle>
          <a:p>
            <a:r>
              <a:rPr dirty="0" smtClean="0"/>
              <a:t>Microsoft Confidential</a:t>
            </a:r>
            <a:endParaRPr dirty="0"/>
          </a:p>
        </p:txBody>
      </p:sp>
      <p:sp>
        <p:nvSpPr>
          <p:cNvPr id="4" name="Slide Number Placeholder 3"/>
          <p:cNvSpPr>
            <a:spLocks noGrp="1"/>
          </p:cNvSpPr>
          <p:nvPr>
            <p:ph type="sldNum" sz="quarter" idx="44"/>
          </p:nvPr>
        </p:nvSpPr>
        <p:spPr/>
        <p:txBody>
          <a:bodyPr/>
          <a:lstStyle>
            <a:lvl1pPr>
              <a:defRPr>
                <a:solidFill>
                  <a:srgbClr val="505050"/>
                </a:solidFill>
              </a:defRPr>
            </a:lvl1pPr>
          </a:lstStyle>
          <a:p>
            <a:fld id="{27258FFF-F925-446B-8502-81C933981705}" type="slidenum">
              <a:rPr smtClean="0"/>
              <a:pPr/>
              <a:t>‹#›</a:t>
            </a:fld>
            <a:endParaRPr dirty="0"/>
          </a:p>
        </p:txBody>
      </p:sp>
    </p:spTree>
    <p:extLst>
      <p:ext uri="{BB962C8B-B14F-4D97-AF65-F5344CB8AC3E}">
        <p14:creationId xmlns:p14="http://schemas.microsoft.com/office/powerpoint/2010/main" val="367320832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dirty="0" smtClean="0">
                <a:solidFill>
                  <a:srgbClr val="505050"/>
                </a:solidFill>
              </a:rPr>
              <a:t>Microsoft Confidential</a:t>
            </a:r>
            <a:endParaRPr dirty="0">
              <a:solidFill>
                <a:srgbClr val="505050"/>
              </a:solidFill>
            </a:endParaRPr>
          </a:p>
        </p:txBody>
      </p:sp>
      <p:sp>
        <p:nvSpPr>
          <p:cNvPr id="3" name="Slide Number Placeholder 2"/>
          <p:cNvSpPr>
            <a:spLocks noGrp="1"/>
          </p:cNvSpPr>
          <p:nvPr>
            <p:ph type="sldNum" sz="quarter" idx="11"/>
          </p:nvPr>
        </p:nvSpPr>
        <p:spPr/>
        <p:txBody>
          <a:bodyPr/>
          <a:lstStyle/>
          <a:p>
            <a:fld id="{27258FFF-F925-446B-8502-81C933981705}" type="slidenum">
              <a:rPr>
                <a:solidFill>
                  <a:srgbClr val="505050"/>
                </a:solidFill>
              </a:rPr>
              <a:pPr/>
              <a:t>‹#›</a:t>
            </a:fld>
            <a:endParaRPr dirty="0">
              <a:solidFill>
                <a:srgbClr val="505050"/>
              </a:solidFill>
            </a:endParaRPr>
          </a:p>
        </p:txBody>
      </p:sp>
    </p:spTree>
    <p:extLst>
      <p:ext uri="{BB962C8B-B14F-4D97-AF65-F5344CB8AC3E}">
        <p14:creationId xmlns:p14="http://schemas.microsoft.com/office/powerpoint/2010/main" val="290401147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y Background &amp; Tiles">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grpSp>
        <p:nvGrpSpPr>
          <p:cNvPr id="13" name="Group 12"/>
          <p:cNvGrpSpPr/>
          <p:nvPr userDrawn="1"/>
        </p:nvGrpSpPr>
        <p:grpSpPr>
          <a:xfrm>
            <a:off x="278608" y="296863"/>
            <a:ext cx="11887200" cy="6247693"/>
            <a:chOff x="274638" y="297107"/>
            <a:chExt cx="11887200" cy="6247693"/>
          </a:xfrm>
        </p:grpSpPr>
        <p:pic>
          <p:nvPicPr>
            <p:cNvPr id="4" name="Picture 3"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4638" y="298483"/>
              <a:ext cx="3657356" cy="3657356"/>
            </a:xfrm>
            <a:prstGeom prst="rect">
              <a:avLst/>
            </a:prstGeom>
          </p:spPr>
        </p:pic>
        <p:pic>
          <p:nvPicPr>
            <p:cNvPr id="5" name="Picture 4"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9838" y="298727"/>
              <a:ext cx="3657356" cy="3657356"/>
            </a:xfrm>
            <a:prstGeom prst="rect">
              <a:avLst/>
            </a:prstGeom>
          </p:spPr>
        </p:pic>
        <p:pic>
          <p:nvPicPr>
            <p:cNvPr id="6" name="Picture 5" descr="NewGridTile_8x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2482" y="298483"/>
              <a:ext cx="3657356" cy="3657356"/>
            </a:xfrm>
            <a:prstGeom prst="rect">
              <a:avLst/>
            </a:prstGeom>
          </p:spPr>
        </p:pic>
        <p:pic>
          <p:nvPicPr>
            <p:cNvPr id="7" name="Picture 6" descr="NewGridTile_8x8.png"/>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274882" y="3954584"/>
              <a:ext cx="3657356" cy="2583015"/>
            </a:xfrm>
            <a:prstGeom prst="rect">
              <a:avLst/>
            </a:prstGeom>
          </p:spPr>
        </p:pic>
        <p:pic>
          <p:nvPicPr>
            <p:cNvPr id="8" name="Picture 7"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7589838" y="3954707"/>
              <a:ext cx="3657356" cy="2590093"/>
            </a:xfrm>
            <a:prstGeom prst="rect">
              <a:avLst/>
            </a:prstGeom>
          </p:spPr>
        </p:pic>
        <p:pic>
          <p:nvPicPr>
            <p:cNvPr id="9" name="Picture 8" descr="NewGridTile_8x8.png"/>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3932482" y="3954463"/>
              <a:ext cx="3657356" cy="2590337"/>
            </a:xfrm>
            <a:prstGeom prst="rect">
              <a:avLst/>
            </a:prstGeom>
          </p:spPr>
        </p:pic>
        <p:pic>
          <p:nvPicPr>
            <p:cNvPr id="11" name="Picture 10" descr="NewGridTile_8x8.png"/>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11247438" y="297107"/>
              <a:ext cx="914400" cy="3657356"/>
            </a:xfrm>
            <a:prstGeom prst="rect">
              <a:avLst/>
            </a:prstGeom>
          </p:spPr>
        </p:pic>
        <p:pic>
          <p:nvPicPr>
            <p:cNvPr id="12" name="Picture 11" descr="NewGridTile_8x8.png"/>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11247438" y="3952515"/>
              <a:ext cx="914400" cy="2590093"/>
            </a:xfrm>
            <a:prstGeom prst="rect">
              <a:avLst/>
            </a:prstGeom>
          </p:spPr>
        </p:pic>
      </p:grpSp>
      <p:sp>
        <p:nvSpPr>
          <p:cNvPr id="14" name="Text Placeholder 4"/>
          <p:cNvSpPr>
            <a:spLocks noGrp="1"/>
          </p:cNvSpPr>
          <p:nvPr>
            <p:ph type="body" sz="quarter" idx="13"/>
          </p:nvPr>
        </p:nvSpPr>
        <p:spPr>
          <a:xfrm>
            <a:off x="274638" y="2122379"/>
            <a:ext cx="11887200" cy="1828800"/>
          </a:xfrm>
        </p:spPr>
        <p:txBody>
          <a:bodyPr lIns="146304" tIns="91440" rIns="146304" bIns="91440"/>
          <a:lstStyle>
            <a:lvl1pPr marL="0" indent="0">
              <a:lnSpc>
                <a:spcPct val="90000"/>
              </a:lnSpc>
              <a:buFontTx/>
              <a:buNone/>
              <a:defRPr sz="8800" b="0">
                <a:solidFill>
                  <a:schemeClr val="bg1"/>
                </a:solidFill>
                <a:latin typeface="+mj-lt"/>
              </a:defRPr>
            </a:lvl1pPr>
            <a:lvl2pPr marL="342867" indent="0">
              <a:buFontTx/>
              <a:buNone/>
              <a:defRPr sz="3600">
                <a:latin typeface="Segoe Pro Light"/>
              </a:defRPr>
            </a:lvl2pPr>
            <a:lvl3pPr marL="571444" indent="0">
              <a:buFontTx/>
              <a:buNone/>
              <a:defRPr sz="3600">
                <a:latin typeface="Segoe Pro Light"/>
              </a:defRPr>
            </a:lvl3pPr>
            <a:lvl4pPr marL="800021" indent="0">
              <a:buFontTx/>
              <a:buNone/>
              <a:defRPr sz="3600">
                <a:latin typeface="Segoe Pro Light"/>
              </a:defRPr>
            </a:lvl4pPr>
            <a:lvl5pPr marL="1028598" indent="0">
              <a:buFontTx/>
              <a:buNone/>
              <a:defRPr sz="3600">
                <a:latin typeface="Segoe Pro Light"/>
              </a:defRPr>
            </a:lvl5pPr>
          </a:lstStyle>
          <a:p>
            <a:pPr lvl="0"/>
            <a:r>
              <a:rPr lang="en-US" smtClean="0"/>
              <a:t>Click to edit Master text styles</a:t>
            </a:r>
          </a:p>
        </p:txBody>
      </p:sp>
    </p:spTree>
    <p:extLst>
      <p:ext uri="{BB962C8B-B14F-4D97-AF65-F5344CB8AC3E}">
        <p14:creationId xmlns:p14="http://schemas.microsoft.com/office/powerpoint/2010/main" val="188363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ay Background No Tiles">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14" name="Text Placeholder 4"/>
          <p:cNvSpPr>
            <a:spLocks noGrp="1"/>
          </p:cNvSpPr>
          <p:nvPr>
            <p:ph type="body" sz="quarter" idx="13"/>
          </p:nvPr>
        </p:nvSpPr>
        <p:spPr>
          <a:xfrm>
            <a:off x="274638" y="2122379"/>
            <a:ext cx="11887200" cy="1828800"/>
          </a:xfrm>
        </p:spPr>
        <p:txBody>
          <a:bodyPr lIns="146304" tIns="91440" rIns="146304" bIns="91440"/>
          <a:lstStyle>
            <a:lvl1pPr marL="0" indent="0">
              <a:lnSpc>
                <a:spcPct val="90000"/>
              </a:lnSpc>
              <a:buFontTx/>
              <a:buNone/>
              <a:defRPr sz="8800" b="0">
                <a:solidFill>
                  <a:schemeClr val="bg1"/>
                </a:solidFill>
                <a:latin typeface="+mj-lt"/>
              </a:defRPr>
            </a:lvl1pPr>
            <a:lvl2pPr marL="342867" indent="0">
              <a:buFontTx/>
              <a:buNone/>
              <a:defRPr sz="3600">
                <a:latin typeface="Segoe Pro Light"/>
              </a:defRPr>
            </a:lvl2pPr>
            <a:lvl3pPr marL="571444" indent="0">
              <a:buFontTx/>
              <a:buNone/>
              <a:defRPr sz="3600">
                <a:latin typeface="Segoe Pro Light"/>
              </a:defRPr>
            </a:lvl3pPr>
            <a:lvl4pPr marL="800021" indent="0">
              <a:buFontTx/>
              <a:buNone/>
              <a:defRPr sz="3600">
                <a:latin typeface="Segoe Pro Light"/>
              </a:defRPr>
            </a:lvl4pPr>
            <a:lvl5pPr marL="1028598" indent="0">
              <a:buFontTx/>
              <a:buNone/>
              <a:defRPr sz="3600">
                <a:latin typeface="Segoe Pro Light"/>
              </a:defRPr>
            </a:lvl5pPr>
          </a:lstStyle>
          <a:p>
            <a:pPr lvl="0"/>
            <a:r>
              <a:rPr lang="en-US" smtClean="0"/>
              <a:t>Click to edit Master text styles</a:t>
            </a:r>
          </a:p>
        </p:txBody>
      </p:sp>
    </p:spTree>
    <p:extLst>
      <p:ext uri="{BB962C8B-B14F-4D97-AF65-F5344CB8AC3E}">
        <p14:creationId xmlns:p14="http://schemas.microsoft.com/office/powerpoint/2010/main" val="148696098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4pt Text- Gray Background">
    <p:bg>
      <p:bgPr>
        <a:solidFill>
          <a:srgbClr val="505050"/>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1"/>
                </a:solidFill>
              </a:defRPr>
            </a:lvl1pPr>
          </a:lstStyle>
          <a:p>
            <a:r>
              <a:rPr dirty="0" smtClean="0">
                <a:solidFill>
                  <a:srgbClr val="FFFFFF"/>
                </a:solidFill>
              </a:rPr>
              <a:t>Microsoft Confidential</a:t>
            </a:r>
            <a:endParaRPr dirty="0">
              <a:solidFill>
                <a:srgbClr val="FFFFFF"/>
              </a:solidFill>
            </a:endParaRPr>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27258FFF-F925-446B-8502-81C933981705}" type="slidenum">
              <a:rPr smtClean="0">
                <a:solidFill>
                  <a:srgbClr val="FFFFFF"/>
                </a:solidFill>
              </a:rPr>
              <a:pPr/>
              <a:t>‹#›</a:t>
            </a:fld>
            <a:endParaRPr dirty="0">
              <a:solidFill>
                <a:srgbClr val="FFFFFF"/>
              </a:solidFill>
            </a:endParaRPr>
          </a:p>
        </p:txBody>
      </p:sp>
      <p:sp>
        <p:nvSpPr>
          <p:cNvPr id="4" name="Text Placeholder 4"/>
          <p:cNvSpPr>
            <a:spLocks noGrp="1"/>
          </p:cNvSpPr>
          <p:nvPr>
            <p:ph type="body" sz="quarter" idx="13"/>
          </p:nvPr>
        </p:nvSpPr>
        <p:spPr>
          <a:xfrm>
            <a:off x="274638" y="296863"/>
            <a:ext cx="11887200" cy="1828800"/>
          </a:xfrm>
        </p:spPr>
        <p:txBody>
          <a:bodyPr lIns="146304" tIns="91440" rIns="146304" bIns="91440"/>
          <a:lstStyle>
            <a:lvl1pPr marL="0" indent="0">
              <a:lnSpc>
                <a:spcPct val="90000"/>
              </a:lnSpc>
              <a:buFontTx/>
              <a:buNone/>
              <a:defRPr sz="5400">
                <a:solidFill>
                  <a:schemeClr val="bg1"/>
                </a:solidFill>
                <a:latin typeface="+mj-lt"/>
              </a:defRPr>
            </a:lvl1pPr>
            <a:lvl2pPr marL="342867" indent="0">
              <a:buFontTx/>
              <a:buNone/>
              <a:defRPr sz="3600">
                <a:latin typeface="Segoe Pro Light"/>
              </a:defRPr>
            </a:lvl2pPr>
            <a:lvl3pPr marL="571444" indent="0">
              <a:buFontTx/>
              <a:buNone/>
              <a:defRPr sz="3600">
                <a:latin typeface="Segoe Pro Light"/>
              </a:defRPr>
            </a:lvl3pPr>
            <a:lvl4pPr marL="800021" indent="0">
              <a:buFontTx/>
              <a:buNone/>
              <a:defRPr sz="3600">
                <a:latin typeface="Segoe Pro Light"/>
              </a:defRPr>
            </a:lvl4pPr>
            <a:lvl5pPr marL="1028598" indent="0">
              <a:buFontTx/>
              <a:buNone/>
              <a:defRPr sz="3600">
                <a:latin typeface="Segoe Pro Light"/>
              </a:defRPr>
            </a:lvl5pPr>
          </a:lstStyle>
          <a:p>
            <a:pPr lvl="0"/>
            <a:r>
              <a:rPr lang="en-US" smtClean="0"/>
              <a:t>Click to edit Master text styles</a:t>
            </a:r>
          </a:p>
        </p:txBody>
      </p:sp>
    </p:spTree>
    <p:extLst>
      <p:ext uri="{BB962C8B-B14F-4D97-AF65-F5344CB8AC3E}">
        <p14:creationId xmlns:p14="http://schemas.microsoft.com/office/powerpoint/2010/main" val="87009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Slide Soli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4638" y="2674311"/>
            <a:ext cx="11228387" cy="1737340"/>
          </a:xfrm>
        </p:spPr>
        <p:txBody>
          <a:bodyPr anchor="ctr"/>
          <a:lstStyle>
            <a:lvl1pPr>
              <a:defRPr sz="6000">
                <a:solidFill>
                  <a:schemeClr val="tx2"/>
                </a:solidFill>
              </a:defRPr>
            </a:lvl1pPr>
          </a:lstStyle>
          <a:p>
            <a:r>
              <a:rPr lang="en-US" smtClean="0"/>
              <a:t>Thank you</a:t>
            </a:r>
            <a:endParaRPr lang="en-US"/>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0440" y="492475"/>
            <a:ext cx="1250445" cy="266701"/>
          </a:xfrm>
          <a:prstGeom prst="rect">
            <a:avLst/>
          </a:prstGeom>
        </p:spPr>
      </p:pic>
    </p:spTree>
    <p:extLst>
      <p:ext uri="{BB962C8B-B14F-4D97-AF65-F5344CB8AC3E}">
        <p14:creationId xmlns:p14="http://schemas.microsoft.com/office/powerpoint/2010/main" val="339950702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754468340"/>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63pt Title Only">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2"/>
                </a:solidFill>
              </a:defRPr>
            </a:lvl1pPr>
          </a:lstStyle>
          <a:p>
            <a:r>
              <a:rPr dirty="0" smtClean="0">
                <a:solidFill>
                  <a:srgbClr val="505050"/>
                </a:solidFill>
              </a:rPr>
              <a:t>Microsoft Confidential</a:t>
            </a:r>
            <a:endParaRPr dirty="0">
              <a:solidFill>
                <a:srgbClr val="505050"/>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27258FFF-F925-446B-8502-81C933981705}" type="slidenum">
              <a:rPr smtClean="0">
                <a:solidFill>
                  <a:srgbClr val="505050"/>
                </a:solidFill>
              </a:rPr>
              <a:pPr/>
              <a:t>‹#›</a:t>
            </a:fld>
            <a:endParaRPr dirty="0">
              <a:solidFill>
                <a:srgbClr val="505050"/>
              </a:solidFill>
            </a:endParaRPr>
          </a:p>
        </p:txBody>
      </p:sp>
      <p:sp>
        <p:nvSpPr>
          <p:cNvPr id="5" name="Text Placeholder 4"/>
          <p:cNvSpPr>
            <a:spLocks noGrp="1"/>
          </p:cNvSpPr>
          <p:nvPr>
            <p:ph type="body" sz="quarter" idx="12"/>
          </p:nvPr>
        </p:nvSpPr>
        <p:spPr>
          <a:xfrm>
            <a:off x="274638" y="369116"/>
            <a:ext cx="10972800" cy="1024684"/>
          </a:xfrm>
          <a:prstGeom prst="rect">
            <a:avLst/>
          </a:prstGeom>
        </p:spPr>
        <p:txBody>
          <a:bodyPr lIns="146304" tIns="91440" rIns="146304" bIns="91440">
            <a:noAutofit/>
          </a:bodyPr>
          <a:lstStyle>
            <a:lvl1pPr marL="0" indent="0">
              <a:lnSpc>
                <a:spcPct val="90000"/>
              </a:lnSpc>
              <a:spcBef>
                <a:spcPts val="1200"/>
              </a:spcBef>
              <a:spcAft>
                <a:spcPts val="2400"/>
              </a:spcAft>
              <a:buFontTx/>
              <a:buNone/>
              <a:defRPr lang="en-US" sz="5200" b="0" i="0" kern="1200" spc="0" baseline="0" dirty="0" smtClean="0">
                <a:solidFill>
                  <a:schemeClr val="tx2"/>
                </a:solidFill>
                <a:latin typeface="+mj-lt"/>
                <a:ea typeface="+mn-ea"/>
                <a:cs typeface="+mn-cs"/>
              </a:defRPr>
            </a:lvl1pPr>
          </a:lstStyle>
          <a:p>
            <a:pPr marL="0" marR="0" lvl="0" indent="0" algn="l" defTabSz="932742" rtl="0" eaLnBrk="1" fontAlgn="auto" latinLnBrk="0" hangingPunct="1">
              <a:lnSpc>
                <a:spcPct val="90000"/>
              </a:lnSpc>
              <a:spcBef>
                <a:spcPts val="1200"/>
              </a:spcBef>
              <a:spcAft>
                <a:spcPts val="2400"/>
              </a:spcAft>
              <a:buClrTx/>
              <a:buSzPct val="90000"/>
              <a:buFontTx/>
              <a:buNone/>
              <a:tabLst/>
            </a:pPr>
            <a:r>
              <a:rPr lang="en-US" smtClean="0"/>
              <a:t>Click to edit Master text styles</a:t>
            </a:r>
          </a:p>
        </p:txBody>
      </p:sp>
    </p:spTree>
    <p:extLst>
      <p:ext uri="{BB962C8B-B14F-4D97-AF65-F5344CB8AC3E}">
        <p14:creationId xmlns:p14="http://schemas.microsoft.com/office/powerpoint/2010/main" val="292518274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1233077"/>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58"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6" y="2125663"/>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59999" y="2125678"/>
            <a:ext cx="9606709" cy="1828786"/>
          </a:xfrm>
          <a:noFill/>
        </p:spPr>
        <p:txBody>
          <a:bodyPr lIns="180000" tIns="180000" rIns="180000" bIns="180000"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1" y="3955786"/>
            <a:ext cx="6327456" cy="1828007"/>
          </a:xfrm>
          <a:noFill/>
        </p:spPr>
        <p:txBody>
          <a:bodyPr lIns="180000" tIns="180000" rIns="180000" bIns="180000">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5" y="339989"/>
            <a:ext cx="2574853" cy="1287427"/>
          </a:xfrm>
          <a:prstGeom prst="rect">
            <a:avLst/>
          </a:prstGeom>
        </p:spPr>
      </p:pic>
      <p:sp>
        <p:nvSpPr>
          <p:cNvPr id="121" name="Text Placeholder 4"/>
          <p:cNvSpPr>
            <a:spLocks noGrp="1"/>
          </p:cNvSpPr>
          <p:nvPr>
            <p:ph type="body" sz="quarter" idx="14" hasCustomPrompt="1"/>
          </p:nvPr>
        </p:nvSpPr>
        <p:spPr>
          <a:xfrm>
            <a:off x="6687457" y="3955786"/>
            <a:ext cx="3279251" cy="1828007"/>
          </a:xfrm>
          <a:noFill/>
        </p:spPr>
        <p:txBody>
          <a:bodyPr lIns="180000" tIns="180000" rIns="180000" bIns="180000">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4" y="6236900"/>
            <a:ext cx="1552931" cy="33266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8638" y="2821767"/>
            <a:ext cx="2766239" cy="2950655"/>
          </a:xfrm>
          <a:prstGeom prst="rect">
            <a:avLst/>
          </a:prstGeom>
        </p:spPr>
      </p:pic>
      <p:sp>
        <p:nvSpPr>
          <p:cNvPr id="15" name="Rectangle 14"/>
          <p:cNvSpPr/>
          <p:nvPr userDrawn="1"/>
        </p:nvSpPr>
        <p:spPr bwMode="auto">
          <a:xfrm>
            <a:off x="10185200" y="4307143"/>
            <a:ext cx="1032095" cy="156855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299897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16229438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311035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4612927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2213571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0545678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112296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8375501"/>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5775706"/>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6758680"/>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32935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51302"/>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6823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1854497"/>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5099103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smtClean="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smtClean="0"/>
              <a:t>Session Code Here</a:t>
            </a:r>
            <a:endParaRPr lang="en-US" dirty="0"/>
          </a:p>
        </p:txBody>
      </p:sp>
    </p:spTree>
    <p:extLst>
      <p:ext uri="{BB962C8B-B14F-4D97-AF65-F5344CB8AC3E}">
        <p14:creationId xmlns:p14="http://schemas.microsoft.com/office/powerpoint/2010/main" val="1155233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2536732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 Master text styles</a:t>
            </a:r>
          </a:p>
        </p:txBody>
      </p:sp>
    </p:spTree>
    <p:extLst>
      <p:ext uri="{BB962C8B-B14F-4D97-AF65-F5344CB8AC3E}">
        <p14:creationId xmlns:p14="http://schemas.microsoft.com/office/powerpoint/2010/main" val="4149874124"/>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983540088"/>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smtClean="0"/>
              <a:t>Click to edit Master text styles</a:t>
            </a:r>
          </a:p>
        </p:txBody>
      </p:sp>
    </p:spTree>
    <p:extLst>
      <p:ext uri="{BB962C8B-B14F-4D97-AF65-F5344CB8AC3E}">
        <p14:creationId xmlns:p14="http://schemas.microsoft.com/office/powerpoint/2010/main" val="1421450304"/>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361200640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smtClean="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smtClean="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a:extLst/>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smtClean="0"/>
              <a:t>Click to edit master title style</a:t>
            </a:r>
            <a:endParaRPr lang="en-US" dirty="0"/>
          </a:p>
        </p:txBody>
      </p:sp>
    </p:spTree>
    <p:extLst>
      <p:ext uri="{BB962C8B-B14F-4D97-AF65-F5344CB8AC3E}">
        <p14:creationId xmlns:p14="http://schemas.microsoft.com/office/powerpoint/2010/main" val="50650613"/>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smtClean="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smtClean="0"/>
              <a:t>Click icon to add picture</a:t>
            </a:r>
            <a:endParaRPr lang="en-US" dirty="0"/>
          </a:p>
        </p:txBody>
      </p:sp>
      <p:sp>
        <p:nvSpPr>
          <p:cNvPr id="3" name="Title 2"/>
          <p:cNvSpPr>
            <a:spLocks noGrp="1"/>
          </p:cNvSpPr>
          <p:nvPr>
            <p:ph type="title"/>
          </p:nvPr>
        </p:nvSpPr>
        <p:spPr/>
        <p:txBody>
          <a:bodyPr wrap="none" lIns="182880" tIns="146304" rIns="182880" bIns="146304"/>
          <a:lstStyle/>
          <a:p>
            <a:r>
              <a:rPr lang="en-US" dirty="0" smtClean="0"/>
              <a:t>Click to edit Master title style</a:t>
            </a:r>
            <a:endParaRPr lang="en-US" dirty="0"/>
          </a:p>
        </p:txBody>
      </p:sp>
    </p:spTree>
    <p:extLst>
      <p:ext uri="{BB962C8B-B14F-4D97-AF65-F5344CB8AC3E}">
        <p14:creationId xmlns:p14="http://schemas.microsoft.com/office/powerpoint/2010/main" val="110668927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smtClean="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smtClean="0"/>
              <a:t>Second level</a:t>
            </a:r>
          </a:p>
          <a:p>
            <a:pPr marL="457082" lvl="2" indent="-228541" algn="l" defTabSz="914166" rtl="0" eaLnBrk="1" latinLnBrk="0" hangingPunct="1">
              <a:spcBef>
                <a:spcPct val="20000"/>
              </a:spcBef>
              <a:spcAft>
                <a:spcPts val="816"/>
              </a:spcAft>
              <a:buFont typeface="Arial" pitchFamily="34" charset="0"/>
              <a:buChar char="•"/>
            </a:pPr>
            <a:r>
              <a:rPr lang="en-US" dirty="0" smtClean="0"/>
              <a:t>Third level</a:t>
            </a:r>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1820628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15547697"/>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2193"/>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smtClean="0"/>
              <a:t>Click icon to add picture</a:t>
            </a:r>
            <a:endParaRPr lang="en-US" dirty="0"/>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smtClean="0"/>
              <a:t>Click icon to add picture</a:t>
            </a:r>
            <a:endParaRPr lang="en-US" dirty="0"/>
          </a:p>
        </p:txBody>
      </p:sp>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97163401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58"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6" y="2125663"/>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59999" y="2125678"/>
            <a:ext cx="9606709" cy="1828786"/>
          </a:xfrm>
          <a:noFill/>
        </p:spPr>
        <p:txBody>
          <a:bodyPr lIns="180000" tIns="180000" rIns="180000" bIns="180000" anchor="b" anchorCtr="0"/>
          <a:lstStyle>
            <a:lvl1pPr>
              <a:defRPr sz="3500" spc="-100" baseline="0">
                <a:gradFill>
                  <a:gsLst>
                    <a:gs pos="5833">
                      <a:srgbClr val="FFFFFF"/>
                    </a:gs>
                    <a:gs pos="18000">
                      <a:srgbClr val="FFFFFF"/>
                    </a:gs>
                  </a:gsLst>
                  <a:lin ang="5400000" scaled="0"/>
                </a:gradFill>
              </a:defRPr>
            </a:lvl1pPr>
          </a:lstStyle>
          <a:p>
            <a:r>
              <a:rPr lang="en-US" dirty="0" smtClean="0"/>
              <a:t>Session Title</a:t>
            </a:r>
            <a:endParaRPr lang="en-US" dirty="0"/>
          </a:p>
        </p:txBody>
      </p:sp>
      <p:sp>
        <p:nvSpPr>
          <p:cNvPr id="32" name="Text Placeholder 4"/>
          <p:cNvSpPr>
            <a:spLocks noGrp="1"/>
          </p:cNvSpPr>
          <p:nvPr>
            <p:ph type="body" sz="quarter" idx="12" hasCustomPrompt="1"/>
          </p:nvPr>
        </p:nvSpPr>
        <p:spPr>
          <a:xfrm>
            <a:off x="360001" y="3955786"/>
            <a:ext cx="6327456" cy="1828007"/>
          </a:xfrm>
          <a:noFill/>
        </p:spPr>
        <p:txBody>
          <a:bodyPr lIns="180000" tIns="180000" rIns="180000" bIns="180000">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5" y="339989"/>
            <a:ext cx="2574853" cy="1287427"/>
          </a:xfrm>
          <a:prstGeom prst="rect">
            <a:avLst/>
          </a:prstGeom>
        </p:spPr>
      </p:pic>
      <p:sp>
        <p:nvSpPr>
          <p:cNvPr id="121" name="Text Placeholder 4"/>
          <p:cNvSpPr>
            <a:spLocks noGrp="1"/>
          </p:cNvSpPr>
          <p:nvPr>
            <p:ph type="body" sz="quarter" idx="14" hasCustomPrompt="1"/>
          </p:nvPr>
        </p:nvSpPr>
        <p:spPr>
          <a:xfrm>
            <a:off x="6687457" y="3955786"/>
            <a:ext cx="3279251" cy="1828007"/>
          </a:xfrm>
          <a:noFill/>
        </p:spPr>
        <p:txBody>
          <a:bodyPr lIns="180000" tIns="180000" rIns="180000" bIns="180000">
            <a:noAutofit/>
          </a:bodyPr>
          <a:lstStyle>
            <a:lvl1pPr marL="0" indent="0">
              <a:spcBef>
                <a:spcPts val="0"/>
              </a:spcBef>
              <a:buNone/>
              <a:defRPr sz="3500" spc="0" baseline="0">
                <a:solidFill>
                  <a:schemeClr val="tx1"/>
                </a:solidFill>
                <a:latin typeface="+mj-lt"/>
              </a:defRPr>
            </a:lvl1pPr>
          </a:lstStyle>
          <a:p>
            <a:pPr lvl="0"/>
            <a:r>
              <a:rPr lang="en-US" dirty="0" smtClean="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4" y="6236900"/>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49" y="4053296"/>
            <a:ext cx="1106651" cy="1632985"/>
          </a:xfrm>
          <a:prstGeom prst="rect">
            <a:avLst/>
          </a:prstGeom>
        </p:spPr>
      </p:pic>
    </p:spTree>
    <p:extLst>
      <p:ext uri="{BB962C8B-B14F-4D97-AF65-F5344CB8AC3E}">
        <p14:creationId xmlns:p14="http://schemas.microsoft.com/office/powerpoint/2010/main" val="588579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Demo Title</a:t>
            </a:r>
          </a:p>
        </p:txBody>
      </p:sp>
    </p:spTree>
    <p:extLst>
      <p:ext uri="{BB962C8B-B14F-4D97-AF65-F5344CB8AC3E}">
        <p14:creationId xmlns:p14="http://schemas.microsoft.com/office/powerpoint/2010/main" val="3616955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a:t>
            </a:r>
            <a:endParaRPr lang="en-US" dirty="0"/>
          </a:p>
        </p:txBody>
      </p:sp>
      <p:sp>
        <p:nvSpPr>
          <p:cNvPr id="3"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Optional Video Title</a:t>
            </a:r>
          </a:p>
        </p:txBody>
      </p:sp>
    </p:spTree>
    <p:extLst>
      <p:ext uri="{BB962C8B-B14F-4D97-AF65-F5344CB8AC3E}">
        <p14:creationId xmlns:p14="http://schemas.microsoft.com/office/powerpoint/2010/main" val="23615625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00342044"/>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23773840"/>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704358930"/>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5643824"/>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71978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992688"/>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48840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04702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819342"/>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96650546"/>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a:xfrm>
            <a:off x="621824" y="6482889"/>
            <a:ext cx="2901844" cy="372394"/>
          </a:xfrm>
          <a:prstGeom prst="rect">
            <a:avLst/>
          </a:prstGeom>
        </p:spPr>
        <p:txBody>
          <a:bodyPr lIns="111026" tIns="55513" rIns="111026" bIns="55513"/>
          <a:lstStyle/>
          <a:p>
            <a:fld id="{B7AAF4A0-113C-4509-8EA8-883ED571C26D}" type="datetimeFigureOut">
              <a:rPr lang="en-NZ" smtClean="0">
                <a:solidFill>
                  <a:srgbClr val="FFFFFF"/>
                </a:solidFill>
              </a:rPr>
              <a:pPr/>
              <a:t>4/08/2015</a:t>
            </a:fld>
            <a:endParaRPr lang="en-NZ" dirty="0">
              <a:solidFill>
                <a:srgbClr val="FFFFFF"/>
              </a:solidFill>
            </a:endParaRPr>
          </a:p>
        </p:txBody>
      </p:sp>
      <p:sp>
        <p:nvSpPr>
          <p:cNvPr id="5" name="Footer Placeholder 4"/>
          <p:cNvSpPr>
            <a:spLocks noGrp="1"/>
          </p:cNvSpPr>
          <p:nvPr>
            <p:ph type="ftr" sz="quarter" idx="11"/>
          </p:nvPr>
        </p:nvSpPr>
        <p:spPr>
          <a:xfrm>
            <a:off x="4249129" y="6482889"/>
            <a:ext cx="3938217" cy="372394"/>
          </a:xfrm>
          <a:prstGeom prst="rect">
            <a:avLst/>
          </a:prstGeom>
        </p:spPr>
        <p:txBody>
          <a:bodyPr lIns="111026" tIns="55513" rIns="111026" bIns="55513"/>
          <a:lstStyle/>
          <a:p>
            <a:endParaRPr lang="en-NZ" dirty="0">
              <a:solidFill>
                <a:srgbClr val="FFFFFF"/>
              </a:solidFill>
            </a:endParaRPr>
          </a:p>
        </p:txBody>
      </p:sp>
      <p:sp>
        <p:nvSpPr>
          <p:cNvPr id="6" name="Slide Number Placeholder 5"/>
          <p:cNvSpPr>
            <a:spLocks noGrp="1"/>
          </p:cNvSpPr>
          <p:nvPr>
            <p:ph type="sldNum" sz="quarter" idx="12"/>
          </p:nvPr>
        </p:nvSpPr>
        <p:spPr>
          <a:xfrm>
            <a:off x="8912807" y="6482889"/>
            <a:ext cx="2901844" cy="372394"/>
          </a:xfrm>
          <a:prstGeom prst="rect">
            <a:avLst/>
          </a:prstGeom>
        </p:spPr>
        <p:txBody>
          <a:bodyPr lIns="111026" tIns="55513" rIns="111026" bIns="55513"/>
          <a:lstStyle/>
          <a:p>
            <a:fld id="{088166C1-F496-49EF-91BA-8228A7A7D785}" type="slidenum">
              <a:rPr lang="en-NZ" smtClean="0">
                <a:solidFill>
                  <a:srgbClr val="FFFFFF"/>
                </a:solidFill>
              </a:rPr>
              <a:pPr/>
              <a:t>‹#›</a:t>
            </a:fld>
            <a:endParaRPr lang="en-NZ" dirty="0">
              <a:solidFill>
                <a:srgbClr val="FFFFFF"/>
              </a:solidFill>
            </a:endParaRPr>
          </a:p>
        </p:txBody>
      </p:sp>
    </p:spTree>
    <p:extLst>
      <p:ext uri="{BB962C8B-B14F-4D97-AF65-F5344CB8AC3E}">
        <p14:creationId xmlns:p14="http://schemas.microsoft.com/office/powerpoint/2010/main" val="267704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3.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19.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theme" Target="../theme/theme5.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9" r:id="rId1"/>
    <p:sldLayoutId id="2147484185" r:id="rId2"/>
    <p:sldLayoutId id="2147484186" r:id="rId3"/>
    <p:sldLayoutId id="2147484130" r:id="rId4"/>
    <p:sldLayoutId id="2147484101" r:id="rId5"/>
    <p:sldLayoutId id="2147484102" r:id="rId6"/>
    <p:sldLayoutId id="2147484098" r:id="rId7"/>
    <p:sldLayoutId id="2147484092" r:id="rId8"/>
    <p:sldLayoutId id="2147484093" r:id="rId9"/>
    <p:sldLayoutId id="2147484127" r:id="rId10"/>
    <p:sldLayoutId id="2147484128" r:id="rId11"/>
    <p:sldLayoutId id="2147484129" r:id="rId12"/>
    <p:sldLayoutId id="2147484094"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82880" tIns="146304" rIns="182880" bIns="146304"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457200" y="6565392"/>
            <a:ext cx="3937000" cy="137160"/>
          </a:xfrm>
          <a:prstGeom prst="rect">
            <a:avLst/>
          </a:prstGeom>
        </p:spPr>
        <p:txBody>
          <a:bodyPr vert="horz" lIns="0" tIns="0" rIns="91440" bIns="0" rtlCol="0" anchor="ctr"/>
          <a:lstStyle>
            <a:lvl1pPr marL="0" algn="l" defTabSz="932742" rtl="0" eaLnBrk="1" latinLnBrk="0" hangingPunct="1">
              <a:defRPr lang="en-US" sz="900" kern="1200">
                <a:solidFill>
                  <a:schemeClr val="tx2"/>
                </a:solidFill>
                <a:latin typeface="+mn-lt"/>
                <a:ea typeface="+mn-ea"/>
                <a:cs typeface="+mn-cs"/>
              </a:defRPr>
            </a:lvl1pPr>
          </a:lstStyle>
          <a:p>
            <a:r>
              <a:rPr dirty="0" smtClean="0">
                <a:solidFill>
                  <a:srgbClr val="505050"/>
                </a:solidFill>
              </a:rPr>
              <a:t>Microsoft Confidential</a:t>
            </a:r>
            <a:endParaRPr dirty="0">
              <a:solidFill>
                <a:srgbClr val="505050"/>
              </a:solidFill>
            </a:endParaRPr>
          </a:p>
        </p:txBody>
      </p:sp>
      <p:sp>
        <p:nvSpPr>
          <p:cNvPr id="5" name="Slide Number Placeholder 4"/>
          <p:cNvSpPr>
            <a:spLocks noGrp="1"/>
          </p:cNvSpPr>
          <p:nvPr>
            <p:ph type="sldNum" sz="quarter" idx="4"/>
          </p:nvPr>
        </p:nvSpPr>
        <p:spPr>
          <a:xfrm>
            <a:off x="11595101" y="6565392"/>
            <a:ext cx="566737" cy="137160"/>
          </a:xfrm>
          <a:prstGeom prst="rect">
            <a:avLst/>
          </a:prstGeom>
        </p:spPr>
        <p:txBody>
          <a:bodyPr vert="horz" lIns="91440" tIns="0" rIns="0" bIns="0" rtlCol="0" anchor="ctr"/>
          <a:lstStyle>
            <a:lvl1pPr algn="r">
              <a:defRPr lang="en-US" sz="900" b="0" kern="1200" smtClean="0">
                <a:solidFill>
                  <a:schemeClr val="tx2"/>
                </a:solidFill>
                <a:latin typeface="+mn-lt"/>
                <a:ea typeface="+mn-ea"/>
                <a:cs typeface="+mn-cs"/>
              </a:defRPr>
            </a:lvl1pPr>
          </a:lstStyle>
          <a:p>
            <a:fld id="{27258FFF-F925-446B-8502-81C933981705}" type="slidenum">
              <a:rPr>
                <a:solidFill>
                  <a:srgbClr val="505050"/>
                </a:solidFill>
              </a:rPr>
              <a:pPr/>
              <a:t>‹#›</a:t>
            </a:fld>
            <a:endParaRPr dirty="0">
              <a:solidFill>
                <a:srgbClr val="505050"/>
              </a:solidFill>
            </a:endParaRPr>
          </a:p>
        </p:txBody>
      </p:sp>
    </p:spTree>
    <p:extLst>
      <p:ext uri="{BB962C8B-B14F-4D97-AF65-F5344CB8AC3E}">
        <p14:creationId xmlns:p14="http://schemas.microsoft.com/office/powerpoint/2010/main" val="890907781"/>
      </p:ext>
    </p:extLst>
  </p:cSld>
  <p:clrMap bg1="lt1" tx1="dk1" bg2="lt2" tx2="dk2" accent1="accent1" accent2="accent2" accent3="accent3" accent4="accent4" accent5="accent5" accent6="accent6" hlink="hlink" folHlink="folHlink"/>
  <p:sldLayoutIdLst>
    <p:sldLayoutId id="2147484192" r:id="rId1"/>
    <p:sldLayoutId id="2147484193" r:id="rId2"/>
    <p:sldLayoutId id="2147484194" r:id="rId3"/>
    <p:sldLayoutId id="2147484195" r:id="rId4"/>
    <p:sldLayoutId id="2147484196" r:id="rId5"/>
    <p:sldLayoutId id="2147484197" r:id="rId6"/>
    <p:sldLayoutId id="2147484198" r:id="rId7"/>
    <p:sldLayoutId id="2147484199" r:id="rId8"/>
    <p:sldLayoutId id="2147484200" r:id="rId9"/>
    <p:sldLayoutId id="2147484201" r:id="rId10"/>
    <p:sldLayoutId id="2147484202" r:id="rId11"/>
    <p:sldLayoutId id="2147484203" r:id="rId12"/>
    <p:sldLayoutId id="2147484204" r:id="rId13"/>
    <p:sldLayoutId id="2147484205" r:id="rId14"/>
    <p:sldLayoutId id="2147484206" r:id="rId15"/>
    <p:sldLayoutId id="2147484207" r:id="rId16"/>
    <p:sldLayoutId id="2147484208" r:id="rId17"/>
    <p:sldLayoutId id="2147484209" r:id="rId18"/>
    <p:sldLayoutId id="2147484210" r:id="rId19"/>
    <p:sldLayoutId id="2147484211" r:id="rId20"/>
    <p:sldLayoutId id="2147484212" r:id="rId21"/>
    <p:sldLayoutId id="2147484213" r:id="rId22"/>
    <p:sldLayoutId id="2147484214" r:id="rId23"/>
    <p:sldLayoutId id="2147484215" r:id="rId24"/>
    <p:sldLayoutId id="2147484216" r:id="rId25"/>
    <p:sldLayoutId id="2147484217" r:id="rId26"/>
    <p:sldLayoutId id="2147484218" r:id="rId27"/>
    <p:sldLayoutId id="2147484219" r:id="rId28"/>
    <p:sldLayoutId id="2147484290"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solidFill>
            <a:schemeClr val="tx2"/>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chemeClr val="tx2"/>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chemeClr val="tx2"/>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03" userDrawn="1">
          <p15:clr>
            <a:srgbClr val="F26B43"/>
          </p15:clr>
        </p15:guide>
        <p15:guide id="2" pos="391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51904905"/>
      </p:ext>
    </p:extLst>
  </p:cSld>
  <p:clrMap bg1="dk1" tx1="lt1" bg2="dk2" tx2="lt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 id="2147484258" r:id="rId13"/>
    <p:sldLayoutId id="2147484259"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193231387"/>
      </p:ext>
    </p:extLst>
  </p:cSld>
  <p:clrMap bg1="dk1" tx1="lt1" bg2="dk2" tx2="lt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2879762"/>
      </p:ext>
    </p:extLst>
  </p:cSld>
  <p:clrMap bg1="dk1" tx1="lt1" bg2="dk2" tx2="lt2" accent1="accent1" accent2="accent2" accent3="accent3" accent4="accent4" accent5="accent5" accent6="accent6" hlink="hlink" folHlink="folHlink"/>
  <p:sldLayoutIdLst>
    <p:sldLayoutId id="2147484306" r:id="rId1"/>
    <p:sldLayoutId id="2147484307" r:id="rId2"/>
    <p:sldLayoutId id="2147484308" r:id="rId3"/>
    <p:sldLayoutId id="2147484309" r:id="rId4"/>
    <p:sldLayoutId id="2147484310" r:id="rId5"/>
    <p:sldLayoutId id="2147484311" r:id="rId6"/>
    <p:sldLayoutId id="2147484312" r:id="rId7"/>
    <p:sldLayoutId id="2147484313" r:id="rId8"/>
    <p:sldLayoutId id="2147484314" r:id="rId9"/>
    <p:sldLayoutId id="2147484315" r:id="rId10"/>
    <p:sldLayoutId id="2147484316" r:id="rId11"/>
    <p:sldLayoutId id="2147484317" r:id="rId12"/>
    <p:sldLayoutId id="2147484318" r:id="rId13"/>
    <p:sldLayoutId id="2147484319" r:id="rId1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7.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xml"/><Relationship Id="rId1" Type="http://schemas.openxmlformats.org/officeDocument/2006/relationships/slideLayout" Target="../slideLayouts/slideLayout59.xml"/><Relationship Id="rId4" Type="http://schemas.openxmlformats.org/officeDocument/2006/relationships/image" Target="../media/image21.emf"/></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67.xml"/><Relationship Id="rId5" Type="http://schemas.openxmlformats.org/officeDocument/2006/relationships/image" Target="../media/image46.WMF"/><Relationship Id="rId4" Type="http://schemas.openxmlformats.org/officeDocument/2006/relationships/image" Target="../media/image45.png"/></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mailto:Joe@Contoso.com" TargetMode="External"/><Relationship Id="rId1" Type="http://schemas.openxmlformats.org/officeDocument/2006/relationships/slideLayout" Target="../slideLayouts/slideLayout67.xml"/><Relationship Id="rId5" Type="http://schemas.openxmlformats.org/officeDocument/2006/relationships/image" Target="../media/image45.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pn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8" Type="http://schemas.openxmlformats.org/officeDocument/2006/relationships/image" Target="../media/image44.emf"/><Relationship Id="rId3" Type="http://schemas.openxmlformats.org/officeDocument/2006/relationships/image" Target="../media/image50.png"/><Relationship Id="rId7" Type="http://schemas.openxmlformats.org/officeDocument/2006/relationships/image" Target="../media/image43.emf"/><Relationship Id="rId2" Type="http://schemas.openxmlformats.org/officeDocument/2006/relationships/image" Target="../media/image49.png"/><Relationship Id="rId1" Type="http://schemas.openxmlformats.org/officeDocument/2006/relationships/slideLayout" Target="../slideLayouts/slideLayout6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7.xml"/></Relationships>
</file>

<file path=ppt/slides/_rels/slide5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s://channel9.msdn.com/Events/Build/2015/2-738" TargetMode="External"/><Relationship Id="rId2" Type="http://schemas.openxmlformats.org/officeDocument/2006/relationships/hyperlink" Target="http://blogs.technet.com/b/askpfeplat/" TargetMode="External"/><Relationship Id="rId1" Type="http://schemas.openxmlformats.org/officeDocument/2006/relationships/slideLayout" Target="../slideLayouts/slideLayout42.xml"/><Relationship Id="rId4" Type="http://schemas.openxmlformats.org/officeDocument/2006/relationships/hyperlink" Target="https://www.sovelto.fi/application/files/5014/2202/0991/Mika_Seitsonen_AzureAD_seminaari_20150123.pdf"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052" y="1175083"/>
            <a:ext cx="11889564" cy="917575"/>
          </a:xfrm>
        </p:spPr>
        <p:txBody>
          <a:bodyPr/>
          <a:lstStyle/>
          <a:p>
            <a:r>
              <a:rPr lang="en-NZ" b="1" dirty="0"/>
              <a:t>Azure Active Directory for non-developers</a:t>
            </a:r>
            <a:endParaRPr lang="en-NZ" dirty="0"/>
          </a:p>
        </p:txBody>
      </p:sp>
      <p:sp>
        <p:nvSpPr>
          <p:cNvPr id="5" name="Text Placeholder 4"/>
          <p:cNvSpPr>
            <a:spLocks noGrp="1"/>
          </p:cNvSpPr>
          <p:nvPr>
            <p:ph type="body" sz="quarter" idx="10"/>
          </p:nvPr>
        </p:nvSpPr>
        <p:spPr>
          <a:xfrm>
            <a:off x="274638" y="1212850"/>
            <a:ext cx="11887200" cy="4801314"/>
          </a:xfrm>
        </p:spPr>
        <p:txBody>
          <a:bodyPr/>
          <a:lstStyle/>
          <a:p>
            <a:endParaRPr lang="en-NZ" dirty="0" smtClean="0"/>
          </a:p>
          <a:p>
            <a:endParaRPr lang="en-NZ" dirty="0" smtClean="0"/>
          </a:p>
          <a:p>
            <a:endParaRPr lang="en-NZ" dirty="0"/>
          </a:p>
          <a:p>
            <a:endParaRPr lang="en-NZ" dirty="0" smtClean="0"/>
          </a:p>
          <a:p>
            <a:r>
              <a:rPr lang="en-NZ" dirty="0" smtClean="0"/>
              <a:t>Rory Braybrook</a:t>
            </a:r>
          </a:p>
          <a:p>
            <a:endParaRPr lang="en-NZ" dirty="0"/>
          </a:p>
          <a:p>
            <a:r>
              <a:rPr lang="en-NZ" dirty="0" smtClean="0"/>
              <a:t>@rbrayb</a:t>
            </a:r>
            <a:endParaRPr lang="en-NZ" dirty="0"/>
          </a:p>
        </p:txBody>
      </p:sp>
    </p:spTree>
    <p:extLst>
      <p:ext uri="{BB962C8B-B14F-4D97-AF65-F5344CB8AC3E}">
        <p14:creationId xmlns:p14="http://schemas.microsoft.com/office/powerpoint/2010/main" val="32138885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AAD – one size fits all</a:t>
            </a:r>
            <a:endParaRPr lang="en-NZ" dirty="0"/>
          </a:p>
        </p:txBody>
      </p:sp>
      <p:sp>
        <p:nvSpPr>
          <p:cNvPr id="5" name="Oval 4"/>
          <p:cNvSpPr/>
          <p:nvPr/>
        </p:nvSpPr>
        <p:spPr bwMode="auto">
          <a:xfrm>
            <a:off x="1200150" y="2800348"/>
            <a:ext cx="2886075" cy="28575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Oval 5"/>
          <p:cNvSpPr/>
          <p:nvPr/>
        </p:nvSpPr>
        <p:spPr bwMode="auto">
          <a:xfrm>
            <a:off x="6958013" y="2057400"/>
            <a:ext cx="4329112" cy="432911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1071568" y="3757625"/>
            <a:ext cx="3228968" cy="1092607"/>
          </a:xfrm>
          <a:prstGeom prst="rect">
            <a:avLst/>
          </a:prstGeom>
          <a:noFill/>
        </p:spPr>
        <p:txBody>
          <a:bodyPr wrap="square" lIns="182880" tIns="146304" rIns="182880" bIns="146304" rtlCol="0">
            <a:spAutoFit/>
          </a:bodyPr>
          <a:lstStyle/>
          <a:p>
            <a:pPr>
              <a:lnSpc>
                <a:spcPct val="90000"/>
              </a:lnSpc>
              <a:spcAft>
                <a:spcPts val="600"/>
              </a:spcAft>
            </a:pPr>
            <a:r>
              <a:rPr lang="en-NZ" sz="2800" b="1" dirty="0" smtClean="0">
                <a:gradFill>
                  <a:gsLst>
                    <a:gs pos="2917">
                      <a:schemeClr val="tx1"/>
                    </a:gs>
                    <a:gs pos="30000">
                      <a:schemeClr val="tx1"/>
                    </a:gs>
                  </a:gsLst>
                  <a:lin ang="5400000" scaled="0"/>
                </a:gradFill>
              </a:rPr>
              <a:t>Small companies</a:t>
            </a:r>
          </a:p>
          <a:p>
            <a:pPr>
              <a:lnSpc>
                <a:spcPct val="90000"/>
              </a:lnSpc>
              <a:spcAft>
                <a:spcPts val="600"/>
              </a:spcAft>
            </a:pPr>
            <a:r>
              <a:rPr lang="en-NZ" sz="2400" dirty="0" smtClean="0">
                <a:gradFill>
                  <a:gsLst>
                    <a:gs pos="2917">
                      <a:schemeClr val="tx1"/>
                    </a:gs>
                    <a:gs pos="30000">
                      <a:schemeClr val="tx1"/>
                    </a:gs>
                  </a:gsLst>
                  <a:lin ang="5400000" scaled="0"/>
                </a:gradFill>
              </a:rPr>
              <a:t>    Main repository</a:t>
            </a:r>
          </a:p>
        </p:txBody>
      </p:sp>
      <p:sp>
        <p:nvSpPr>
          <p:cNvPr id="8" name="TextBox 7"/>
          <p:cNvSpPr txBox="1"/>
          <p:nvPr/>
        </p:nvSpPr>
        <p:spPr>
          <a:xfrm>
            <a:off x="7586663" y="3343275"/>
            <a:ext cx="3228975" cy="1501950"/>
          </a:xfrm>
          <a:prstGeom prst="rect">
            <a:avLst/>
          </a:prstGeom>
          <a:noFill/>
        </p:spPr>
        <p:txBody>
          <a:bodyPr wrap="square" lIns="182880" tIns="146304" rIns="182880" bIns="146304" rtlCol="0">
            <a:spAutoFit/>
          </a:bodyPr>
          <a:lstStyle/>
          <a:p>
            <a:pPr>
              <a:lnSpc>
                <a:spcPct val="90000"/>
              </a:lnSpc>
              <a:spcAft>
                <a:spcPts val="600"/>
              </a:spcAft>
            </a:pPr>
            <a:r>
              <a:rPr lang="en-NZ" sz="2800" b="1" dirty="0" smtClean="0">
                <a:gradFill>
                  <a:gsLst>
                    <a:gs pos="2917">
                      <a:schemeClr val="tx1"/>
                    </a:gs>
                    <a:gs pos="30000">
                      <a:schemeClr val="tx1"/>
                    </a:gs>
                  </a:gsLst>
                  <a:lin ang="5400000" scaled="0"/>
                </a:gradFill>
              </a:rPr>
              <a:t>Large companies</a:t>
            </a:r>
          </a:p>
          <a:p>
            <a:pPr>
              <a:lnSpc>
                <a:spcPct val="90000"/>
              </a:lnSpc>
              <a:spcAft>
                <a:spcPts val="600"/>
              </a:spcAft>
            </a:pPr>
            <a:r>
              <a:rPr lang="en-NZ" sz="2400" dirty="0" smtClean="0">
                <a:gradFill>
                  <a:gsLst>
                    <a:gs pos="2917">
                      <a:schemeClr val="tx1"/>
                    </a:gs>
                    <a:gs pos="30000">
                      <a:schemeClr val="tx1"/>
                    </a:gs>
                  </a:gsLst>
                  <a:lin ang="5400000" scaled="0"/>
                </a:gradFill>
              </a:rPr>
              <a:t>Projection of </a:t>
            </a:r>
          </a:p>
          <a:p>
            <a:pPr>
              <a:lnSpc>
                <a:spcPct val="90000"/>
              </a:lnSpc>
              <a:spcAft>
                <a:spcPts val="600"/>
              </a:spcAft>
            </a:pPr>
            <a:r>
              <a:rPr lang="en-NZ" sz="2400" dirty="0" smtClean="0">
                <a:gradFill>
                  <a:gsLst>
                    <a:gs pos="2917">
                      <a:schemeClr val="tx1"/>
                    </a:gs>
                    <a:gs pos="30000">
                      <a:schemeClr val="tx1"/>
                    </a:gs>
                  </a:gsLst>
                  <a:lin ang="5400000" scaled="0"/>
                </a:gradFill>
              </a:rPr>
              <a:t>on premises AD</a:t>
            </a:r>
          </a:p>
        </p:txBody>
      </p:sp>
      <p:sp>
        <p:nvSpPr>
          <p:cNvPr id="9" name="Striped Right Arrow 8"/>
          <p:cNvSpPr/>
          <p:nvPr/>
        </p:nvSpPr>
        <p:spPr bwMode="auto">
          <a:xfrm>
            <a:off x="4300536" y="3957634"/>
            <a:ext cx="2543173" cy="658987"/>
          </a:xfrm>
          <a:prstGeom prst="striped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91291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142276051"/>
              </p:ext>
            </p:extLst>
          </p:nvPr>
        </p:nvGraphicFramePr>
        <p:xfrm>
          <a:off x="2633187"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639665" y="3166255"/>
            <a:ext cx="2359742"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err="1" smtClean="0">
                <a:gradFill>
                  <a:gsLst>
                    <a:gs pos="2917">
                      <a:schemeClr val="tx1"/>
                    </a:gs>
                    <a:gs pos="30000">
                      <a:schemeClr val="tx1"/>
                    </a:gs>
                  </a:gsLst>
                  <a:lin ang="5400000" scaled="0"/>
                </a:gradFill>
              </a:rPr>
              <a:t>Authn</a:t>
            </a:r>
            <a:r>
              <a:rPr lang="en-NZ" sz="2400" dirty="0" smtClean="0">
                <a:gradFill>
                  <a:gsLst>
                    <a:gs pos="2917">
                      <a:schemeClr val="tx1"/>
                    </a:gs>
                    <a:gs pos="30000">
                      <a:schemeClr val="tx1"/>
                    </a:gs>
                  </a:gsLst>
                  <a:lin ang="5400000" scaled="0"/>
                </a:gradFill>
              </a:rPr>
              <a:t> / </a:t>
            </a:r>
            <a:r>
              <a:rPr lang="en-NZ" sz="2400" dirty="0" err="1" smtClean="0">
                <a:gradFill>
                  <a:gsLst>
                    <a:gs pos="2917">
                      <a:schemeClr val="tx1"/>
                    </a:gs>
                    <a:gs pos="30000">
                      <a:schemeClr val="tx1"/>
                    </a:gs>
                  </a:gsLst>
                  <a:lin ang="5400000" scaled="0"/>
                </a:gradFill>
              </a:rPr>
              <a:t>Authz</a:t>
            </a:r>
            <a:endParaRPr lang="en-NZ" sz="2400" dirty="0" smtClean="0">
              <a:gradFill>
                <a:gsLst>
                  <a:gs pos="2917">
                    <a:schemeClr val="tx1"/>
                  </a:gs>
                  <a:gs pos="30000">
                    <a:schemeClr val="tx1"/>
                  </a:gs>
                </a:gsLst>
                <a:lin ang="5400000" scaled="0"/>
              </a:gradFill>
            </a:endParaRPr>
          </a:p>
        </p:txBody>
      </p:sp>
      <p:sp>
        <p:nvSpPr>
          <p:cNvPr id="4" name="TextBox 3"/>
          <p:cNvSpPr txBox="1"/>
          <p:nvPr/>
        </p:nvSpPr>
        <p:spPr>
          <a:xfrm>
            <a:off x="2625213" y="2462986"/>
            <a:ext cx="3480619" cy="2034403"/>
          </a:xfrm>
          <a:prstGeom prst="rect">
            <a:avLst/>
          </a:prstGeom>
          <a:noFill/>
        </p:spPr>
        <p:txBody>
          <a:bodyPr wrap="square" lIns="182880" tIns="146304" rIns="182880" bIns="146304" rtlCol="0">
            <a:spAutoFit/>
          </a:bodyPr>
          <a:lstStyle/>
          <a:p>
            <a:pPr algn="ctr">
              <a:lnSpc>
                <a:spcPct val="90000"/>
              </a:lnSpc>
              <a:spcAft>
                <a:spcPts val="600"/>
              </a:spcAft>
            </a:pPr>
            <a:r>
              <a:rPr lang="en-NZ" sz="6000" dirty="0" smtClean="0">
                <a:gradFill>
                  <a:gsLst>
                    <a:gs pos="2917">
                      <a:schemeClr val="tx1"/>
                    </a:gs>
                    <a:gs pos="30000">
                      <a:schemeClr val="tx1"/>
                    </a:gs>
                  </a:gsLst>
                  <a:lin ang="5400000" scaled="0"/>
                </a:gradFill>
                <a:latin typeface="+mj-lt"/>
              </a:rPr>
              <a:t>AAD</a:t>
            </a:r>
          </a:p>
          <a:p>
            <a:pPr algn="ctr">
              <a:lnSpc>
                <a:spcPct val="90000"/>
              </a:lnSpc>
              <a:spcAft>
                <a:spcPts val="600"/>
              </a:spcAft>
            </a:pPr>
            <a:r>
              <a:rPr lang="en-NZ" sz="6000" dirty="0" smtClean="0">
                <a:gradFill>
                  <a:gsLst>
                    <a:gs pos="2917">
                      <a:schemeClr val="tx1"/>
                    </a:gs>
                    <a:gs pos="30000">
                      <a:schemeClr val="tx1"/>
                    </a:gs>
                  </a:gsLst>
                  <a:lin ang="5400000" scaled="0"/>
                </a:gradFill>
                <a:latin typeface="+mj-lt"/>
              </a:rPr>
              <a:t>targets</a:t>
            </a:r>
          </a:p>
        </p:txBody>
      </p:sp>
    </p:spTree>
    <p:extLst>
      <p:ext uri="{BB962C8B-B14F-4D97-AF65-F5344CB8AC3E}">
        <p14:creationId xmlns:p14="http://schemas.microsoft.com/office/powerpoint/2010/main" val="26973514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41197247"/>
              </p:ext>
            </p:extLst>
          </p:nvPr>
        </p:nvGraphicFramePr>
        <p:xfrm>
          <a:off x="2633187" y="733601"/>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772399" y="3082407"/>
            <a:ext cx="2168012" cy="1037207"/>
          </a:xfrm>
          <a:prstGeom prst="rect">
            <a:avLst/>
          </a:prstGeom>
          <a:noFill/>
        </p:spPr>
        <p:txBody>
          <a:bodyPr wrap="square" lIns="182880" tIns="146304" rIns="182880" bIns="146304" rtlCol="0">
            <a:spAutoFit/>
          </a:bodyPr>
          <a:lstStyle/>
          <a:p>
            <a:pPr algn="ctr">
              <a:lnSpc>
                <a:spcPct val="90000"/>
              </a:lnSpc>
              <a:spcAft>
                <a:spcPts val="600"/>
              </a:spcAft>
            </a:pPr>
            <a:r>
              <a:rPr lang="en-NZ" sz="2400" dirty="0" smtClean="0">
                <a:gradFill>
                  <a:gsLst>
                    <a:gs pos="2917">
                      <a:schemeClr val="tx1"/>
                    </a:gs>
                    <a:gs pos="30000">
                      <a:schemeClr val="tx1"/>
                    </a:gs>
                  </a:gsLst>
                  <a:lin ang="5400000" scaled="0"/>
                </a:gradFill>
              </a:rPr>
              <a:t>Management</a:t>
            </a:r>
          </a:p>
          <a:p>
            <a:pPr algn="ctr">
              <a:lnSpc>
                <a:spcPct val="90000"/>
              </a:lnSpc>
              <a:spcAft>
                <a:spcPts val="600"/>
              </a:spcAft>
            </a:pPr>
            <a:r>
              <a:rPr lang="en-NZ" sz="2400" dirty="0" smtClean="0">
                <a:gradFill>
                  <a:gsLst>
                    <a:gs pos="2917">
                      <a:schemeClr val="tx1"/>
                    </a:gs>
                    <a:gs pos="30000">
                      <a:schemeClr val="tx1"/>
                    </a:gs>
                  </a:gsLst>
                  <a:lin ang="5400000" scaled="0"/>
                </a:gradFill>
              </a:rPr>
              <a:t>of devices</a:t>
            </a:r>
          </a:p>
        </p:txBody>
      </p:sp>
      <p:sp>
        <p:nvSpPr>
          <p:cNvPr id="4" name="TextBox 3"/>
          <p:cNvSpPr txBox="1"/>
          <p:nvPr/>
        </p:nvSpPr>
        <p:spPr>
          <a:xfrm>
            <a:off x="2625213" y="2509820"/>
            <a:ext cx="3480619" cy="1646605"/>
          </a:xfrm>
          <a:prstGeom prst="rect">
            <a:avLst/>
          </a:prstGeom>
          <a:noFill/>
        </p:spPr>
        <p:txBody>
          <a:bodyPr wrap="square" lIns="182880" tIns="146304" rIns="182880" bIns="146304" rtlCol="0">
            <a:spAutoFit/>
          </a:bodyPr>
          <a:lstStyle/>
          <a:p>
            <a:pPr algn="ctr">
              <a:lnSpc>
                <a:spcPct val="90000"/>
              </a:lnSpc>
              <a:spcAft>
                <a:spcPts val="600"/>
              </a:spcAft>
            </a:pPr>
            <a:r>
              <a:rPr lang="en-NZ" sz="6000" dirty="0" smtClean="0">
                <a:gradFill>
                  <a:gsLst>
                    <a:gs pos="2917">
                      <a:schemeClr val="tx1"/>
                    </a:gs>
                    <a:gs pos="30000">
                      <a:schemeClr val="tx1"/>
                    </a:gs>
                  </a:gsLst>
                  <a:lin ang="5400000" scaled="0"/>
                </a:gradFill>
                <a:latin typeface="+mj-lt"/>
              </a:rPr>
              <a:t>AAD</a:t>
            </a:r>
          </a:p>
          <a:p>
            <a:pPr algn="ctr">
              <a:lnSpc>
                <a:spcPct val="90000"/>
              </a:lnSpc>
              <a:spcAft>
                <a:spcPts val="600"/>
              </a:spcAft>
            </a:pPr>
            <a:r>
              <a:rPr lang="en-NZ" sz="2800" dirty="0" smtClean="0">
                <a:gradFill>
                  <a:gsLst>
                    <a:gs pos="2917">
                      <a:schemeClr val="tx1"/>
                    </a:gs>
                    <a:gs pos="30000">
                      <a:schemeClr val="tx1"/>
                    </a:gs>
                  </a:gsLst>
                  <a:lin ang="5400000" scaled="0"/>
                </a:gradFill>
              </a:rPr>
              <a:t>doesn’t support</a:t>
            </a:r>
          </a:p>
        </p:txBody>
      </p:sp>
      <p:sp>
        <p:nvSpPr>
          <p:cNvPr id="5" name="TextBox 4"/>
          <p:cNvSpPr txBox="1"/>
          <p:nvPr/>
        </p:nvSpPr>
        <p:spPr>
          <a:xfrm>
            <a:off x="6282814" y="5176684"/>
            <a:ext cx="2109018"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Group policy</a:t>
            </a:r>
          </a:p>
        </p:txBody>
      </p:sp>
    </p:spTree>
    <p:extLst>
      <p:ext uri="{BB962C8B-B14F-4D97-AF65-F5344CB8AC3E}">
        <p14:creationId xmlns:p14="http://schemas.microsoft.com/office/powerpoint/2010/main" val="3399885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627245" y="5828211"/>
            <a:ext cx="7279255" cy="749873"/>
          </a:xfrm>
          <a:prstGeom prst="rect">
            <a:avLst/>
          </a:prstGeom>
        </p:spPr>
      </p:pic>
      <p:sp>
        <p:nvSpPr>
          <p:cNvPr id="8" name="Rounded Rectangle 7"/>
          <p:cNvSpPr/>
          <p:nvPr/>
        </p:nvSpPr>
        <p:spPr bwMode="auto">
          <a:xfrm>
            <a:off x="2619087" y="4926563"/>
            <a:ext cx="7277877" cy="74644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pPr algn="ctr"/>
            <a:r>
              <a:rPr lang="en-NZ" dirty="0" smtClean="0"/>
              <a:t>AD is hierarchical</a:t>
            </a:r>
            <a:endParaRPr lang="en-NZ" dirty="0"/>
          </a:p>
        </p:txBody>
      </p:sp>
      <p:pic>
        <p:nvPicPr>
          <p:cNvPr id="1028" name="Picture 4" descr="http://upload.wikimedia.org/wikipedia/commons/thumb/d/dd/TreeNetwork.svg/512px-TreeNetwork.svg.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4614236" y="1518938"/>
            <a:ext cx="3209731" cy="31031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824504" y="5857321"/>
            <a:ext cx="4534672" cy="683264"/>
          </a:xfrm>
          <a:prstGeom prst="rect">
            <a:avLst/>
          </a:prstGeom>
          <a:noFill/>
        </p:spPr>
        <p:txBody>
          <a:bodyPr wrap="square" lIns="182880" tIns="146304" rIns="182880" bIns="146304" rtlCol="0">
            <a:spAutoFit/>
          </a:bodyPr>
          <a:lstStyle/>
          <a:p>
            <a:pPr>
              <a:lnSpc>
                <a:spcPct val="90000"/>
              </a:lnSpc>
              <a:spcAft>
                <a:spcPts val="600"/>
              </a:spcAft>
            </a:pPr>
            <a:r>
              <a:rPr lang="en-NZ" sz="2800" dirty="0" smtClean="0">
                <a:gradFill>
                  <a:gsLst>
                    <a:gs pos="2917">
                      <a:schemeClr val="tx1"/>
                    </a:gs>
                    <a:gs pos="30000">
                      <a:schemeClr val="tx1"/>
                    </a:gs>
                  </a:gsLst>
                  <a:lin ang="5400000" scaled="0"/>
                </a:gradFill>
              </a:rPr>
              <a:t>C# API</a:t>
            </a:r>
          </a:p>
        </p:txBody>
      </p:sp>
      <p:sp>
        <p:nvSpPr>
          <p:cNvPr id="7" name="TextBox 6"/>
          <p:cNvSpPr txBox="1"/>
          <p:nvPr/>
        </p:nvSpPr>
        <p:spPr>
          <a:xfrm>
            <a:off x="2992311" y="4989165"/>
            <a:ext cx="1772814" cy="627864"/>
          </a:xfrm>
          <a:prstGeom prst="rect">
            <a:avLst/>
          </a:prstGeom>
          <a:solidFill>
            <a:schemeClr val="accent2"/>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Based on</a:t>
            </a:r>
          </a:p>
        </p:txBody>
      </p:sp>
      <p:pic>
        <p:nvPicPr>
          <p:cNvPr id="17" name="Picture 16"/>
          <p:cNvPicPr>
            <a:picLocks noChangeAspect="1"/>
          </p:cNvPicPr>
          <p:nvPr/>
        </p:nvPicPr>
        <p:blipFill>
          <a:blip r:embed="rId4"/>
          <a:stretch>
            <a:fillRect/>
          </a:stretch>
        </p:blipFill>
        <p:spPr>
          <a:xfrm>
            <a:off x="4847386" y="4970504"/>
            <a:ext cx="4529721" cy="682811"/>
          </a:xfrm>
          <a:prstGeom prst="rect">
            <a:avLst/>
          </a:prstGeom>
        </p:spPr>
      </p:pic>
      <p:sp>
        <p:nvSpPr>
          <p:cNvPr id="21" name="TextBox 20"/>
          <p:cNvSpPr txBox="1"/>
          <p:nvPr/>
        </p:nvSpPr>
        <p:spPr>
          <a:xfrm>
            <a:off x="3029623" y="5872971"/>
            <a:ext cx="1735494" cy="627864"/>
          </a:xfrm>
          <a:prstGeom prst="rect">
            <a:avLst/>
          </a:prstGeom>
          <a:solidFill>
            <a:schemeClr val="accent2"/>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Use</a:t>
            </a:r>
          </a:p>
        </p:txBody>
      </p:sp>
    </p:spTree>
    <p:extLst>
      <p:ext uri="{BB962C8B-B14F-4D97-AF65-F5344CB8AC3E}">
        <p14:creationId xmlns:p14="http://schemas.microsoft.com/office/powerpoint/2010/main" val="40975371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2"/>
          <a:stretch>
            <a:fillRect/>
          </a:stretch>
        </p:blipFill>
        <p:spPr>
          <a:xfrm>
            <a:off x="2635484" y="5842499"/>
            <a:ext cx="7279255" cy="749873"/>
          </a:xfrm>
          <a:prstGeom prst="rect">
            <a:avLst/>
          </a:prstGeom>
        </p:spPr>
      </p:pic>
      <p:sp>
        <p:nvSpPr>
          <p:cNvPr id="8" name="Rounded Rectangle 7"/>
          <p:cNvSpPr/>
          <p:nvPr/>
        </p:nvSpPr>
        <p:spPr bwMode="auto">
          <a:xfrm>
            <a:off x="2613454" y="4926563"/>
            <a:ext cx="7277877" cy="746449"/>
          </a:xfrm>
          <a:prstGeom prst="round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pPr algn="ctr"/>
            <a:r>
              <a:rPr lang="en-NZ" dirty="0" smtClean="0"/>
              <a:t>AAD </a:t>
            </a:r>
            <a:r>
              <a:rPr lang="en-NZ" dirty="0" smtClean="0"/>
              <a:t>is not hierarchical</a:t>
            </a:r>
            <a:endParaRPr lang="en-NZ" dirty="0"/>
          </a:p>
        </p:txBody>
      </p:sp>
      <p:sp>
        <p:nvSpPr>
          <p:cNvPr id="9" name="TextBox 8"/>
          <p:cNvSpPr txBox="1"/>
          <p:nvPr/>
        </p:nvSpPr>
        <p:spPr>
          <a:xfrm>
            <a:off x="4810655" y="5857321"/>
            <a:ext cx="4534672" cy="683264"/>
          </a:xfrm>
          <a:prstGeom prst="rect">
            <a:avLst/>
          </a:prstGeom>
          <a:noFill/>
        </p:spPr>
        <p:txBody>
          <a:bodyPr wrap="square" lIns="182880" tIns="146304" rIns="182880" bIns="146304" rtlCol="0">
            <a:spAutoFit/>
          </a:bodyPr>
          <a:lstStyle/>
          <a:p>
            <a:pPr>
              <a:lnSpc>
                <a:spcPct val="90000"/>
              </a:lnSpc>
              <a:spcAft>
                <a:spcPts val="600"/>
              </a:spcAft>
            </a:pPr>
            <a:r>
              <a:rPr lang="en-NZ" sz="2800" dirty="0" smtClean="0">
                <a:gradFill>
                  <a:gsLst>
                    <a:gs pos="2917">
                      <a:schemeClr val="tx1"/>
                    </a:gs>
                    <a:gs pos="30000">
                      <a:schemeClr val="tx1"/>
                    </a:gs>
                  </a:gsLst>
                  <a:lin ang="5400000" scaled="0"/>
                </a:gradFill>
              </a:rPr>
              <a:t>Graph API based on REST</a:t>
            </a:r>
          </a:p>
        </p:txBody>
      </p:sp>
      <p:sp>
        <p:nvSpPr>
          <p:cNvPr id="7" name="TextBox 6"/>
          <p:cNvSpPr txBox="1"/>
          <p:nvPr/>
        </p:nvSpPr>
        <p:spPr>
          <a:xfrm>
            <a:off x="2992296" y="4989165"/>
            <a:ext cx="1772814" cy="627864"/>
          </a:xfrm>
          <a:prstGeom prst="rect">
            <a:avLst/>
          </a:prstGeom>
          <a:solidFill>
            <a:schemeClr val="accent2"/>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Based on</a:t>
            </a:r>
          </a:p>
        </p:txBody>
      </p:sp>
      <p:sp>
        <p:nvSpPr>
          <p:cNvPr id="21" name="TextBox 20"/>
          <p:cNvSpPr txBox="1"/>
          <p:nvPr/>
        </p:nvSpPr>
        <p:spPr>
          <a:xfrm>
            <a:off x="3043498" y="5886826"/>
            <a:ext cx="1735494" cy="627864"/>
          </a:xfrm>
          <a:prstGeom prst="rect">
            <a:avLst/>
          </a:prstGeom>
          <a:solidFill>
            <a:schemeClr val="accent2"/>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Use</a:t>
            </a:r>
          </a:p>
        </p:txBody>
      </p:sp>
      <p:pic>
        <p:nvPicPr>
          <p:cNvPr id="4" name="Picture 3"/>
          <p:cNvPicPr>
            <a:picLocks noChangeAspect="1"/>
          </p:cNvPicPr>
          <p:nvPr/>
        </p:nvPicPr>
        <p:blipFill>
          <a:blip r:embed="rId3"/>
          <a:stretch>
            <a:fillRect/>
          </a:stretch>
        </p:blipFill>
        <p:spPr>
          <a:xfrm>
            <a:off x="5546433" y="1369671"/>
            <a:ext cx="530398" cy="536494"/>
          </a:xfrm>
          <a:prstGeom prst="rect">
            <a:avLst/>
          </a:prstGeom>
        </p:spPr>
      </p:pic>
      <p:pic>
        <p:nvPicPr>
          <p:cNvPr id="5" name="Picture 4"/>
          <p:cNvPicPr>
            <a:picLocks noChangeAspect="1"/>
          </p:cNvPicPr>
          <p:nvPr/>
        </p:nvPicPr>
        <p:blipFill>
          <a:blip r:embed="rId3"/>
          <a:stretch>
            <a:fillRect/>
          </a:stretch>
        </p:blipFill>
        <p:spPr>
          <a:xfrm>
            <a:off x="3873642" y="2875627"/>
            <a:ext cx="530398" cy="536494"/>
          </a:xfrm>
          <a:prstGeom prst="rect">
            <a:avLst/>
          </a:prstGeom>
        </p:spPr>
      </p:pic>
      <p:pic>
        <p:nvPicPr>
          <p:cNvPr id="14" name="Picture 13"/>
          <p:cNvPicPr>
            <a:picLocks noChangeAspect="1"/>
          </p:cNvPicPr>
          <p:nvPr/>
        </p:nvPicPr>
        <p:blipFill>
          <a:blip r:embed="rId3"/>
          <a:stretch>
            <a:fillRect/>
          </a:stretch>
        </p:blipFill>
        <p:spPr>
          <a:xfrm>
            <a:off x="5256698" y="2367889"/>
            <a:ext cx="530398" cy="536494"/>
          </a:xfrm>
          <a:prstGeom prst="rect">
            <a:avLst/>
          </a:prstGeom>
        </p:spPr>
      </p:pic>
      <p:pic>
        <p:nvPicPr>
          <p:cNvPr id="24" name="Picture 23"/>
          <p:cNvPicPr>
            <a:picLocks noChangeAspect="1"/>
          </p:cNvPicPr>
          <p:nvPr/>
        </p:nvPicPr>
        <p:blipFill>
          <a:blip r:embed="rId3"/>
          <a:stretch>
            <a:fillRect/>
          </a:stretch>
        </p:blipFill>
        <p:spPr>
          <a:xfrm>
            <a:off x="5997890" y="3105187"/>
            <a:ext cx="530398" cy="536494"/>
          </a:xfrm>
          <a:prstGeom prst="rect">
            <a:avLst/>
          </a:prstGeom>
        </p:spPr>
      </p:pic>
      <p:pic>
        <p:nvPicPr>
          <p:cNvPr id="27" name="Picture 26"/>
          <p:cNvPicPr>
            <a:picLocks noChangeAspect="1"/>
          </p:cNvPicPr>
          <p:nvPr/>
        </p:nvPicPr>
        <p:blipFill>
          <a:blip r:embed="rId3"/>
          <a:stretch>
            <a:fillRect/>
          </a:stretch>
        </p:blipFill>
        <p:spPr>
          <a:xfrm>
            <a:off x="7009102" y="1771650"/>
            <a:ext cx="530398" cy="536494"/>
          </a:xfrm>
          <a:prstGeom prst="rect">
            <a:avLst/>
          </a:prstGeom>
        </p:spPr>
      </p:pic>
      <p:cxnSp>
        <p:nvCxnSpPr>
          <p:cNvPr id="29" name="Straight Connector 28"/>
          <p:cNvCxnSpPr>
            <a:stCxn id="4" idx="3"/>
            <a:endCxn id="27" idx="1"/>
          </p:cNvCxnSpPr>
          <p:nvPr/>
        </p:nvCxnSpPr>
        <p:spPr>
          <a:xfrm>
            <a:off x="6076831" y="1637918"/>
            <a:ext cx="932271" cy="401979"/>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875525" y="1850793"/>
            <a:ext cx="324455" cy="129308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580959" y="1891266"/>
            <a:ext cx="153782" cy="52159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300538" y="1771650"/>
            <a:ext cx="1245895" cy="113273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stretch>
            <a:fillRect/>
          </a:stretch>
        </p:blipFill>
        <p:spPr>
          <a:xfrm>
            <a:off x="4730339" y="3713275"/>
            <a:ext cx="530398" cy="536494"/>
          </a:xfrm>
          <a:prstGeom prst="rect">
            <a:avLst/>
          </a:prstGeom>
        </p:spPr>
      </p:pic>
      <p:cxnSp>
        <p:nvCxnSpPr>
          <p:cNvPr id="39" name="Straight Connector 38"/>
          <p:cNvCxnSpPr/>
          <p:nvPr/>
        </p:nvCxnSpPr>
        <p:spPr>
          <a:xfrm flipH="1">
            <a:off x="5116760" y="2852964"/>
            <a:ext cx="317554" cy="91173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1" name="Picture 40"/>
          <p:cNvPicPr>
            <a:picLocks noChangeAspect="1"/>
          </p:cNvPicPr>
          <p:nvPr/>
        </p:nvPicPr>
        <p:blipFill>
          <a:blip r:embed="rId3"/>
          <a:stretch>
            <a:fillRect/>
          </a:stretch>
        </p:blipFill>
        <p:spPr>
          <a:xfrm>
            <a:off x="7424651" y="3536334"/>
            <a:ext cx="530398" cy="536494"/>
          </a:xfrm>
          <a:prstGeom prst="rect">
            <a:avLst/>
          </a:prstGeom>
        </p:spPr>
      </p:pic>
      <p:cxnSp>
        <p:nvCxnSpPr>
          <p:cNvPr id="43" name="Straight Connector 42"/>
          <p:cNvCxnSpPr/>
          <p:nvPr/>
        </p:nvCxnSpPr>
        <p:spPr>
          <a:xfrm>
            <a:off x="5973457" y="1734151"/>
            <a:ext cx="1566043" cy="190753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5730828" y="2152063"/>
            <a:ext cx="1302164" cy="38307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404040" y="2726949"/>
            <a:ext cx="924139" cy="30953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37" idx="3"/>
            <a:endCxn id="41" idx="1"/>
          </p:cNvCxnSpPr>
          <p:nvPr/>
        </p:nvCxnSpPr>
        <p:spPr>
          <a:xfrm flipV="1">
            <a:off x="5260737" y="3804581"/>
            <a:ext cx="2163914" cy="176941"/>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300538" y="3373434"/>
            <a:ext cx="489923" cy="43114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657850" y="2811575"/>
            <a:ext cx="418981" cy="37218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734741" y="2766207"/>
            <a:ext cx="1804759" cy="87547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27" idx="2"/>
            <a:endCxn id="41" idx="0"/>
          </p:cNvCxnSpPr>
          <p:nvPr/>
        </p:nvCxnSpPr>
        <p:spPr>
          <a:xfrm>
            <a:off x="7274301" y="2308144"/>
            <a:ext cx="415549" cy="122819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stCxn id="5" idx="3"/>
            <a:endCxn id="24" idx="1"/>
          </p:cNvCxnSpPr>
          <p:nvPr/>
        </p:nvCxnSpPr>
        <p:spPr>
          <a:xfrm>
            <a:off x="4404040" y="3143874"/>
            <a:ext cx="1593850" cy="22956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542966" y="3490049"/>
            <a:ext cx="919914" cy="18128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4778992" y="4955952"/>
            <a:ext cx="4534672" cy="683264"/>
          </a:xfrm>
          <a:prstGeom prst="rect">
            <a:avLst/>
          </a:prstGeom>
          <a:noFill/>
        </p:spPr>
        <p:txBody>
          <a:bodyPr wrap="square" lIns="182880" tIns="146304" rIns="182880" bIns="146304" rtlCol="0">
            <a:spAutoFit/>
          </a:bodyPr>
          <a:lstStyle/>
          <a:p>
            <a:pPr>
              <a:lnSpc>
                <a:spcPct val="90000"/>
              </a:lnSpc>
              <a:spcAft>
                <a:spcPts val="600"/>
              </a:spcAft>
            </a:pPr>
            <a:r>
              <a:rPr lang="en-NZ" sz="2800" dirty="0" smtClean="0">
                <a:gradFill>
                  <a:gsLst>
                    <a:gs pos="2917">
                      <a:schemeClr val="tx1"/>
                    </a:gs>
                    <a:gs pos="30000">
                      <a:schemeClr val="tx1"/>
                    </a:gs>
                  </a:gsLst>
                  <a:lin ang="5400000" scaled="0"/>
                </a:gradFill>
              </a:rPr>
              <a:t>Graph Theory</a:t>
            </a:r>
          </a:p>
        </p:txBody>
      </p:sp>
      <p:cxnSp>
        <p:nvCxnSpPr>
          <p:cNvPr id="84" name="Straight Connector 83"/>
          <p:cNvCxnSpPr/>
          <p:nvPr/>
        </p:nvCxnSpPr>
        <p:spPr>
          <a:xfrm flipH="1">
            <a:off x="5200965" y="3536334"/>
            <a:ext cx="875866" cy="356717"/>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6400800" y="2229881"/>
            <a:ext cx="720621" cy="95666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4493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23"/>
          <a:stretch/>
        </p:blipFill>
        <p:spPr bwMode="auto">
          <a:xfrm>
            <a:off x="1455738" y="97966"/>
            <a:ext cx="9523412" cy="6127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394857" y="6368143"/>
            <a:ext cx="7783286" cy="572464"/>
          </a:xfrm>
          <a:prstGeom prst="rect">
            <a:avLst/>
          </a:prstGeom>
          <a:noFill/>
        </p:spPr>
        <p:txBody>
          <a:bodyPr wrap="square" lIns="182880" tIns="146304" rIns="182880" bIns="146304" rtlCol="0">
            <a:spAutoFit/>
          </a:bodyPr>
          <a:lstStyle/>
          <a:p>
            <a:pPr>
              <a:lnSpc>
                <a:spcPct val="90000"/>
              </a:lnSpc>
              <a:spcAft>
                <a:spcPts val="600"/>
              </a:spcAft>
            </a:pPr>
            <a:r>
              <a:rPr lang="en-NZ" sz="2000" dirty="0" smtClean="0"/>
              <a:t>From: Microsoft </a:t>
            </a:r>
            <a:r>
              <a:rPr lang="en-NZ" sz="2000" dirty="0"/>
              <a:t>– Active Directory from on-premises to the </a:t>
            </a:r>
            <a:r>
              <a:rPr lang="en-NZ" sz="2000" dirty="0" smtClean="0"/>
              <a:t>cloud</a:t>
            </a:r>
            <a:endParaRPr lang="en-NZ" sz="2000" dirty="0"/>
          </a:p>
        </p:txBody>
      </p:sp>
    </p:spTree>
    <p:extLst>
      <p:ext uri="{BB962C8B-B14F-4D97-AF65-F5344CB8AC3E}">
        <p14:creationId xmlns:p14="http://schemas.microsoft.com/office/powerpoint/2010/main" val="192590636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Editions</a:t>
            </a:r>
            <a:endParaRPr lang="en-NZ"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1796214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Azure Active Directory Editions</a:t>
            </a:r>
            <a:endParaRPr lang="en-NZ" dirty="0"/>
          </a:p>
        </p:txBody>
      </p:sp>
      <p:sp>
        <p:nvSpPr>
          <p:cNvPr id="5" name="Rectangle 2"/>
          <p:cNvSpPr>
            <a:spLocks noGrp="1" noChangeArrowheads="1"/>
          </p:cNvSpPr>
          <p:nvPr>
            <p:ph type="body" sz="quarter" idx="10"/>
          </p:nvPr>
        </p:nvSpPr>
        <p:spPr bwMode="auto">
          <a:xfrm>
            <a:off x="35278" y="2322467"/>
            <a:ext cx="1257998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Free</a:t>
            </a: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 Part of every Azure subscription. There is nothing to license and nothing to install. </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With it, you can manage user accounts, DirSync, SSO, SaaS applications</a:t>
            </a: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Will always be free.</a:t>
            </a: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r>
            <a:b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br>
            <a:endPar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Basic</a:t>
            </a: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 Azure Active Directory Basic edition provides application access and self-service </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identity management. Group-based access management, self-service password reset </a:t>
            </a:r>
          </a:p>
          <a:p>
            <a:pPr marL="0" marR="0" lvl="0" indent="0" algn="l"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for cloud applications, Azure Active Directory application proxy, customizable environment </a:t>
            </a:r>
          </a:p>
          <a:p>
            <a:pPr lvl="0" defTabSz="914400" eaLnBrk="0" fontAlgn="base" hangingPunct="0">
              <a:lnSpc>
                <a:spcPct val="100000"/>
              </a:lnSpc>
              <a:spcBef>
                <a:spcPct val="0"/>
              </a:spcBef>
              <a:spcAft>
                <a:spcPct val="0"/>
              </a:spcAft>
              <a:buSzTx/>
            </a:pP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for launching enterprise and consumer cloud applications.</a:t>
            </a:r>
            <a:b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b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r>
            <a:b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br>
            <a:r>
              <a:rPr kumimoji="0" lang="en-US" altLang="en-US" sz="2400" b="1"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Premium</a:t>
            </a: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t>
            </a:r>
            <a:r>
              <a:rPr lang="en-US" altLang="en-US" sz="2400" dirty="0">
                <a:solidFill>
                  <a:schemeClr val="tx1"/>
                </a:solidFill>
                <a:latin typeface="Segoe UI" panose="020B0502040204020203" pitchFamily="34" charset="0"/>
                <a:cs typeface="Segoe UI" panose="020B0502040204020203" pitchFamily="34" charset="0"/>
              </a:rPr>
              <a:t>- https://msdn.microsoft.com/en-us/library/azure/dn532272.aspx </a:t>
            </a:r>
            <a:endPar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5672036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Azure Active Directory Premium</a:t>
            </a:r>
            <a:endParaRPr lang="en-NZ" dirty="0"/>
          </a:p>
        </p:txBody>
      </p:sp>
      <p:sp>
        <p:nvSpPr>
          <p:cNvPr id="3" name="Text Placeholder 2"/>
          <p:cNvSpPr>
            <a:spLocks noGrp="1"/>
          </p:cNvSpPr>
          <p:nvPr>
            <p:ph type="body" sz="quarter" idx="10"/>
          </p:nvPr>
        </p:nvSpPr>
        <p:spPr>
          <a:xfrm>
            <a:off x="274320" y="1600623"/>
            <a:ext cx="11887200" cy="4862870"/>
          </a:xfrm>
        </p:spPr>
        <p:txBody>
          <a:bodyPr/>
          <a:lstStyle/>
          <a:p>
            <a:r>
              <a:rPr lang="en-US" sz="2000" dirty="0" smtClean="0"/>
              <a:t>Self-Service </a:t>
            </a:r>
            <a:r>
              <a:rPr lang="en-US" sz="2000" dirty="0"/>
              <a:t>password </a:t>
            </a:r>
            <a:r>
              <a:rPr lang="en-US" sz="2000" dirty="0" smtClean="0"/>
              <a:t>reset </a:t>
            </a:r>
            <a:r>
              <a:rPr lang="en-NZ" sz="2000" dirty="0"/>
              <a:t>with on-premises write-back</a:t>
            </a:r>
            <a:endParaRPr lang="en-US" sz="2000" dirty="0" smtClean="0"/>
          </a:p>
          <a:p>
            <a:endParaRPr lang="en-US" sz="2000" dirty="0"/>
          </a:p>
          <a:p>
            <a:r>
              <a:rPr lang="en-US" sz="2000" dirty="0" smtClean="0"/>
              <a:t>Self-Service </a:t>
            </a:r>
            <a:r>
              <a:rPr lang="en-US" sz="2000" dirty="0"/>
              <a:t>group </a:t>
            </a:r>
            <a:r>
              <a:rPr lang="en-US" sz="2000" dirty="0" smtClean="0"/>
              <a:t>management</a:t>
            </a:r>
          </a:p>
          <a:p>
            <a:endParaRPr lang="en-US" sz="2000" dirty="0"/>
          </a:p>
          <a:p>
            <a:r>
              <a:rPr lang="en-NZ" sz="2000" dirty="0"/>
              <a:t>Microsoft Identity Manager (MIM) user licenses</a:t>
            </a:r>
            <a:endParaRPr lang="en-US" sz="2000" dirty="0" smtClean="0"/>
          </a:p>
          <a:p>
            <a:endParaRPr lang="en-US" sz="2000" dirty="0"/>
          </a:p>
          <a:p>
            <a:r>
              <a:rPr lang="en-US" sz="2000" dirty="0" smtClean="0"/>
              <a:t>Multi-Factor authentication</a:t>
            </a:r>
          </a:p>
          <a:p>
            <a:endParaRPr lang="en-US" sz="2000" dirty="0"/>
          </a:p>
          <a:p>
            <a:r>
              <a:rPr lang="en-US" sz="2000" dirty="0" smtClean="0"/>
              <a:t>Customized </a:t>
            </a:r>
            <a:r>
              <a:rPr lang="en-US" sz="2000" dirty="0"/>
              <a:t>company </a:t>
            </a:r>
            <a:r>
              <a:rPr lang="en-US" sz="2000" dirty="0" smtClean="0"/>
              <a:t>branding</a:t>
            </a:r>
          </a:p>
          <a:p>
            <a:endParaRPr lang="en-US" sz="2000" dirty="0"/>
          </a:p>
          <a:p>
            <a:r>
              <a:rPr lang="en-US" sz="2000" dirty="0" smtClean="0"/>
              <a:t>Rich </a:t>
            </a:r>
            <a:r>
              <a:rPr lang="en-US" sz="2000" dirty="0"/>
              <a:t>security monitoring, analytics, alerts and </a:t>
            </a:r>
            <a:r>
              <a:rPr lang="en-US" sz="2000" dirty="0" smtClean="0"/>
              <a:t>reporting</a:t>
            </a:r>
          </a:p>
          <a:p>
            <a:endParaRPr lang="en-US" sz="2000" dirty="0"/>
          </a:p>
          <a:p>
            <a:r>
              <a:rPr lang="en-US" sz="2000" dirty="0" smtClean="0"/>
              <a:t>Cloud App Discovery and AAD Connect Health</a:t>
            </a:r>
            <a:endParaRPr lang="en-US" sz="2000" dirty="0"/>
          </a:p>
          <a:p>
            <a:endParaRPr lang="en-NZ" sz="2000" dirty="0">
              <a:latin typeface="+mn-lt"/>
            </a:endParaRPr>
          </a:p>
        </p:txBody>
      </p:sp>
    </p:spTree>
    <p:extLst>
      <p:ext uri="{BB962C8B-B14F-4D97-AF65-F5344CB8AC3E}">
        <p14:creationId xmlns:p14="http://schemas.microsoft.com/office/powerpoint/2010/main" val="367948486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Protocols</a:t>
            </a:r>
            <a:endParaRPr lang="en-NZ"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21890656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052" y="2743200"/>
            <a:ext cx="11889564" cy="133781"/>
          </a:xfrm>
        </p:spPr>
        <p:txBody>
          <a:bodyPr/>
          <a:lstStyle/>
          <a:p>
            <a:pPr algn="ctr"/>
            <a:r>
              <a:rPr lang="en-NZ" b="1" dirty="0" smtClean="0"/>
              <a:t>For cloud authentication, Azure Active Directory has you covered</a:t>
            </a:r>
            <a:endParaRPr lang="en-NZ" dirty="0"/>
          </a:p>
        </p:txBody>
      </p:sp>
      <p:sp>
        <p:nvSpPr>
          <p:cNvPr id="5" name="Text Placeholder 4"/>
          <p:cNvSpPr>
            <a:spLocks noGrp="1"/>
          </p:cNvSpPr>
          <p:nvPr>
            <p:ph type="body" sz="quarter" idx="10"/>
          </p:nvPr>
        </p:nvSpPr>
        <p:spPr>
          <a:xfrm>
            <a:off x="229052" y="855406"/>
            <a:ext cx="11887200" cy="4043151"/>
          </a:xfrm>
        </p:spPr>
        <p:txBody>
          <a:bodyPr/>
          <a:lstStyle/>
          <a:p>
            <a:endParaRPr lang="en-NZ" dirty="0" smtClean="0"/>
          </a:p>
          <a:p>
            <a:endParaRPr lang="en-NZ" dirty="0"/>
          </a:p>
          <a:p>
            <a:r>
              <a:rPr lang="en-NZ" dirty="0" smtClean="0"/>
              <a:t>   </a:t>
            </a:r>
            <a:endParaRPr lang="en-NZ" dirty="0"/>
          </a:p>
        </p:txBody>
      </p:sp>
    </p:spTree>
    <p:extLst>
      <p:ext uri="{BB962C8B-B14F-4D97-AF65-F5344CB8AC3E}">
        <p14:creationId xmlns:p14="http://schemas.microsoft.com/office/powerpoint/2010/main" val="2073599672"/>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dirty="0" smtClean="0"/>
              <a:t>Protocols</a:t>
            </a:r>
            <a:endParaRPr lang="en-NZ" dirty="0"/>
          </a:p>
        </p:txBody>
      </p:sp>
      <p:sp>
        <p:nvSpPr>
          <p:cNvPr id="4" name="TextBox 3"/>
          <p:cNvSpPr txBox="1"/>
          <p:nvPr/>
        </p:nvSpPr>
        <p:spPr>
          <a:xfrm>
            <a:off x="1885228" y="2354663"/>
            <a:ext cx="4362450"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SAML-P 2.0</a:t>
            </a:r>
            <a:endParaRPr lang="en-NZ" sz="2400" dirty="0">
              <a:gradFill>
                <a:gsLst>
                  <a:gs pos="2917">
                    <a:schemeClr val="tx1"/>
                  </a:gs>
                  <a:gs pos="30000">
                    <a:schemeClr val="tx1"/>
                  </a:gs>
                </a:gsLst>
                <a:lin ang="5400000" scaled="0"/>
              </a:gradFill>
            </a:endParaRPr>
          </a:p>
        </p:txBody>
      </p:sp>
      <p:sp>
        <p:nvSpPr>
          <p:cNvPr id="10" name="TextBox 9"/>
          <p:cNvSpPr txBox="1"/>
          <p:nvPr/>
        </p:nvSpPr>
        <p:spPr>
          <a:xfrm>
            <a:off x="488078" y="1417257"/>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WS Federation</a:t>
            </a:r>
          </a:p>
        </p:txBody>
      </p:sp>
      <p:sp>
        <p:nvSpPr>
          <p:cNvPr id="11" name="TextBox 10"/>
          <p:cNvSpPr txBox="1"/>
          <p:nvPr/>
        </p:nvSpPr>
        <p:spPr>
          <a:xfrm>
            <a:off x="3361602" y="3304939"/>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OAuth2</a:t>
            </a:r>
          </a:p>
        </p:txBody>
      </p:sp>
      <p:sp>
        <p:nvSpPr>
          <p:cNvPr id="12" name="TextBox 11"/>
          <p:cNvSpPr txBox="1"/>
          <p:nvPr/>
        </p:nvSpPr>
        <p:spPr>
          <a:xfrm>
            <a:off x="4776059" y="4226641"/>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OpenID Connect</a:t>
            </a:r>
          </a:p>
        </p:txBody>
      </p:sp>
    </p:spTree>
    <p:extLst>
      <p:ext uri="{BB962C8B-B14F-4D97-AF65-F5344CB8AC3E}">
        <p14:creationId xmlns:p14="http://schemas.microsoft.com/office/powerpoint/2010/main" val="1133384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6284" y="373452"/>
            <a:ext cx="8524568" cy="6247619"/>
          </a:xfrm>
          <a:prstGeom prst="rect">
            <a:avLst/>
          </a:prstGeom>
        </p:spPr>
      </p:pic>
    </p:spTree>
    <p:extLst>
      <p:ext uri="{BB962C8B-B14F-4D97-AF65-F5344CB8AC3E}">
        <p14:creationId xmlns:p14="http://schemas.microsoft.com/office/powerpoint/2010/main" val="330773551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dirty="0" smtClean="0"/>
              <a:t>WS Federation</a:t>
            </a:r>
            <a:endParaRPr lang="en-NZ" dirty="0"/>
          </a:p>
        </p:txBody>
      </p:sp>
      <p:pic>
        <p:nvPicPr>
          <p:cNvPr id="12" name="Picture 11"/>
          <p:cNvPicPr>
            <a:picLocks noChangeAspect="1"/>
          </p:cNvPicPr>
          <p:nvPr/>
        </p:nvPicPr>
        <p:blipFill>
          <a:blip r:embed="rId2"/>
          <a:stretch>
            <a:fillRect/>
          </a:stretch>
        </p:blipFill>
        <p:spPr>
          <a:xfrm>
            <a:off x="198956" y="1784228"/>
            <a:ext cx="12088520" cy="3809524"/>
          </a:xfrm>
          <a:prstGeom prst="rect">
            <a:avLst/>
          </a:prstGeom>
        </p:spPr>
      </p:pic>
    </p:spTree>
    <p:extLst>
      <p:ext uri="{BB962C8B-B14F-4D97-AF65-F5344CB8AC3E}">
        <p14:creationId xmlns:p14="http://schemas.microsoft.com/office/powerpoint/2010/main" val="3059995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dirty="0" smtClean="0"/>
              <a:t>SAML Token Attributes</a:t>
            </a:r>
            <a:endParaRPr lang="en-NZ" dirty="0"/>
          </a:p>
        </p:txBody>
      </p:sp>
      <p:pic>
        <p:nvPicPr>
          <p:cNvPr id="5" name="Picture 4"/>
          <p:cNvPicPr>
            <a:picLocks noChangeAspect="1"/>
          </p:cNvPicPr>
          <p:nvPr/>
        </p:nvPicPr>
        <p:blipFill>
          <a:blip r:embed="rId2"/>
          <a:stretch>
            <a:fillRect/>
          </a:stretch>
        </p:blipFill>
        <p:spPr>
          <a:xfrm>
            <a:off x="397912" y="1634625"/>
            <a:ext cx="11636771" cy="4285714"/>
          </a:xfrm>
          <a:prstGeom prst="rect">
            <a:avLst/>
          </a:prstGeom>
        </p:spPr>
      </p:pic>
    </p:spTree>
    <p:extLst>
      <p:ext uri="{BB962C8B-B14F-4D97-AF65-F5344CB8AC3E}">
        <p14:creationId xmlns:p14="http://schemas.microsoft.com/office/powerpoint/2010/main" val="16154472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dirty="0" smtClean="0"/>
              <a:t>SAML-P</a:t>
            </a:r>
            <a:endParaRPr lang="en-NZ" dirty="0"/>
          </a:p>
        </p:txBody>
      </p:sp>
      <p:pic>
        <p:nvPicPr>
          <p:cNvPr id="3" name="Picture 2"/>
          <p:cNvPicPr>
            <a:picLocks noChangeAspect="1"/>
          </p:cNvPicPr>
          <p:nvPr/>
        </p:nvPicPr>
        <p:blipFill>
          <a:blip r:embed="rId2"/>
          <a:stretch>
            <a:fillRect/>
          </a:stretch>
        </p:blipFill>
        <p:spPr>
          <a:xfrm>
            <a:off x="397912" y="1592500"/>
            <a:ext cx="11889563" cy="3809524"/>
          </a:xfrm>
          <a:prstGeom prst="rect">
            <a:avLst/>
          </a:prstGeom>
        </p:spPr>
      </p:pic>
    </p:spTree>
    <p:extLst>
      <p:ext uri="{BB962C8B-B14F-4D97-AF65-F5344CB8AC3E}">
        <p14:creationId xmlns:p14="http://schemas.microsoft.com/office/powerpoint/2010/main" val="10143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dirty="0" smtClean="0"/>
              <a:t>OAuth2</a:t>
            </a:r>
            <a:endParaRPr lang="en-NZ" dirty="0"/>
          </a:p>
        </p:txBody>
      </p:sp>
      <p:pic>
        <p:nvPicPr>
          <p:cNvPr id="4" name="Picture 3"/>
          <p:cNvPicPr>
            <a:picLocks noChangeAspect="1"/>
          </p:cNvPicPr>
          <p:nvPr/>
        </p:nvPicPr>
        <p:blipFill>
          <a:blip r:embed="rId2"/>
          <a:stretch>
            <a:fillRect/>
          </a:stretch>
        </p:blipFill>
        <p:spPr>
          <a:xfrm>
            <a:off x="397912" y="2506900"/>
            <a:ext cx="11784256" cy="3809524"/>
          </a:xfrm>
          <a:prstGeom prst="rect">
            <a:avLst/>
          </a:prstGeom>
        </p:spPr>
      </p:pic>
      <p:sp>
        <p:nvSpPr>
          <p:cNvPr id="3" name="TextBox 2"/>
          <p:cNvSpPr txBox="1"/>
          <p:nvPr/>
        </p:nvSpPr>
        <p:spPr>
          <a:xfrm>
            <a:off x="825910" y="1622323"/>
            <a:ext cx="11461566" cy="627864"/>
          </a:xfrm>
          <a:prstGeom prst="rect">
            <a:avLst/>
          </a:prstGeom>
          <a:noFill/>
        </p:spPr>
        <p:txBody>
          <a:bodyPr wrap="square" lIns="182880" tIns="146304" rIns="182880" bIns="146304" rtlCol="0">
            <a:spAutoFit/>
          </a:bodyPr>
          <a:lstStyle/>
          <a:p>
            <a:pPr>
              <a:lnSpc>
                <a:spcPct val="90000"/>
              </a:lnSpc>
              <a:spcAft>
                <a:spcPts val="600"/>
              </a:spcAft>
            </a:pPr>
            <a:r>
              <a:rPr lang="en-NZ" sz="2400" dirty="0" smtClean="0">
                <a:gradFill>
                  <a:gsLst>
                    <a:gs pos="2917">
                      <a:schemeClr val="tx1"/>
                    </a:gs>
                    <a:gs pos="30000">
                      <a:schemeClr val="tx1"/>
                    </a:gs>
                  </a:gsLst>
                  <a:lin ang="5400000" scaled="0"/>
                </a:gradFill>
              </a:rPr>
              <a:t>The hotel room cleaner!</a:t>
            </a:r>
          </a:p>
        </p:txBody>
      </p:sp>
    </p:spTree>
    <p:extLst>
      <p:ext uri="{BB962C8B-B14F-4D97-AF65-F5344CB8AC3E}">
        <p14:creationId xmlns:p14="http://schemas.microsoft.com/office/powerpoint/2010/main" val="720289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dirty="0" smtClean="0"/>
              <a:t>OAuth2 Token</a:t>
            </a:r>
            <a:endParaRPr lang="en-NZ" dirty="0"/>
          </a:p>
        </p:txBody>
      </p:sp>
      <p:pic>
        <p:nvPicPr>
          <p:cNvPr id="5" name="Picture 4"/>
          <p:cNvPicPr>
            <a:picLocks noChangeAspect="1"/>
          </p:cNvPicPr>
          <p:nvPr/>
        </p:nvPicPr>
        <p:blipFill>
          <a:blip r:embed="rId2"/>
          <a:stretch>
            <a:fillRect/>
          </a:stretch>
        </p:blipFill>
        <p:spPr>
          <a:xfrm>
            <a:off x="280218" y="2698955"/>
            <a:ext cx="12007257" cy="1274497"/>
          </a:xfrm>
          <a:prstGeom prst="rect">
            <a:avLst/>
          </a:prstGeom>
        </p:spPr>
      </p:pic>
    </p:spTree>
    <p:extLst>
      <p:ext uri="{BB962C8B-B14F-4D97-AF65-F5344CB8AC3E}">
        <p14:creationId xmlns:p14="http://schemas.microsoft.com/office/powerpoint/2010/main" val="407925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Use Cases</a:t>
            </a:r>
            <a:endParaRPr lang="en-NZ"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30041537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Authentication Scenarios</a:t>
            </a:r>
            <a:endParaRPr lang="en-US" dirty="0"/>
          </a:p>
        </p:txBody>
      </p:sp>
      <p:sp>
        <p:nvSpPr>
          <p:cNvPr id="4" name="Rectangle 3"/>
          <p:cNvSpPr/>
          <p:nvPr/>
        </p:nvSpPr>
        <p:spPr bwMode="auto">
          <a:xfrm>
            <a:off x="5463819" y="39681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5" name="Rectangle 4"/>
          <p:cNvSpPr/>
          <p:nvPr/>
        </p:nvSpPr>
        <p:spPr bwMode="auto">
          <a:xfrm>
            <a:off x="5463819" y="18454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6" name="TextBox 5"/>
          <p:cNvSpPr txBox="1"/>
          <p:nvPr/>
        </p:nvSpPr>
        <p:spPr>
          <a:xfrm>
            <a:off x="506464" y="5859462"/>
            <a:ext cx="5099598" cy="849463"/>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smtClean="0">
                <a:solidFill>
                  <a:srgbClr val="FFFFFF">
                    <a:alpha val="99000"/>
                  </a:srgbClr>
                </a:solidFill>
              </a:rPr>
              <a:t>Clients using wide variety of devices/languages/platforms</a:t>
            </a:r>
          </a:p>
        </p:txBody>
      </p:sp>
      <p:sp>
        <p:nvSpPr>
          <p:cNvPr id="7" name="TextBox 6"/>
          <p:cNvSpPr txBox="1"/>
          <p:nvPr/>
        </p:nvSpPr>
        <p:spPr>
          <a:xfrm>
            <a:off x="6551612" y="5859462"/>
            <a:ext cx="4933114" cy="849463"/>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smtClean="0">
                <a:solidFill>
                  <a:srgbClr val="FFFFFF">
                    <a:alpha val="99000"/>
                  </a:srgbClr>
                </a:solidFill>
              </a:rPr>
              <a:t>Server applications using wide variety of platforms/languages</a:t>
            </a:r>
          </a:p>
        </p:txBody>
      </p:sp>
      <p:sp>
        <p:nvSpPr>
          <p:cNvPr id="8" name="Rectangle 7"/>
          <p:cNvSpPr/>
          <p:nvPr/>
        </p:nvSpPr>
        <p:spPr bwMode="auto">
          <a:xfrm>
            <a:off x="931479" y="1703259"/>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Browser</a:t>
            </a:r>
          </a:p>
        </p:txBody>
      </p:sp>
      <p:sp>
        <p:nvSpPr>
          <p:cNvPr id="9" name="Rectangle 8"/>
          <p:cNvSpPr/>
          <p:nvPr/>
        </p:nvSpPr>
        <p:spPr bwMode="auto">
          <a:xfrm>
            <a:off x="928851" y="3041420"/>
            <a:ext cx="1547028"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Native app</a:t>
            </a:r>
          </a:p>
        </p:txBody>
      </p:sp>
      <p:sp>
        <p:nvSpPr>
          <p:cNvPr id="10" name="Rectangle 9"/>
          <p:cNvSpPr/>
          <p:nvPr/>
        </p:nvSpPr>
        <p:spPr bwMode="auto">
          <a:xfrm>
            <a:off x="928850" y="4662424"/>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Server app</a:t>
            </a:r>
          </a:p>
        </p:txBody>
      </p:sp>
      <p:sp>
        <p:nvSpPr>
          <p:cNvPr id="11" name="Rectangle 10"/>
          <p:cNvSpPr/>
          <p:nvPr/>
        </p:nvSpPr>
        <p:spPr bwMode="auto">
          <a:xfrm>
            <a:off x="5311419" y="16930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application</a:t>
            </a:r>
          </a:p>
        </p:txBody>
      </p:sp>
      <p:sp>
        <p:nvSpPr>
          <p:cNvPr id="12" name="Rectangle 11"/>
          <p:cNvSpPr/>
          <p:nvPr/>
        </p:nvSpPr>
        <p:spPr bwMode="auto">
          <a:xfrm>
            <a:off x="5311419" y="38157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13" name="Oval 12"/>
          <p:cNvSpPr/>
          <p:nvPr/>
        </p:nvSpPr>
        <p:spPr bwMode="auto">
          <a:xfrm>
            <a:off x="4694237" y="4289844"/>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14" name="Straight Connector 13"/>
          <p:cNvCxnSpPr>
            <a:stCxn id="13" idx="6"/>
            <a:endCxn id="12" idx="1"/>
          </p:cNvCxnSpPr>
          <p:nvPr/>
        </p:nvCxnSpPr>
        <p:spPr>
          <a:xfrm>
            <a:off x="4999037" y="4442244"/>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8" idx="2"/>
          </p:cNvCxnSpPr>
          <p:nvPr/>
        </p:nvCxnSpPr>
        <p:spPr>
          <a:xfrm>
            <a:off x="2478506" y="2005079"/>
            <a:ext cx="2215731" cy="3145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3" idx="2"/>
          </p:cNvCxnSpPr>
          <p:nvPr/>
        </p:nvCxnSpPr>
        <p:spPr>
          <a:xfrm>
            <a:off x="2475879" y="3343240"/>
            <a:ext cx="2218358" cy="10990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13" idx="3"/>
          </p:cNvCxnSpPr>
          <p:nvPr/>
        </p:nvCxnSpPr>
        <p:spPr>
          <a:xfrm flipV="1">
            <a:off x="2475877" y="4550007"/>
            <a:ext cx="2262997" cy="4142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4694237" y="2167206"/>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19" name="Straight Connector 18"/>
          <p:cNvCxnSpPr>
            <a:stCxn id="18" idx="6"/>
            <a:endCxn id="11" idx="1"/>
          </p:cNvCxnSpPr>
          <p:nvPr/>
        </p:nvCxnSpPr>
        <p:spPr>
          <a:xfrm>
            <a:off x="4999037" y="2319606"/>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1" idx="2"/>
            <a:endCxn id="13" idx="0"/>
          </p:cNvCxnSpPr>
          <p:nvPr/>
        </p:nvCxnSpPr>
        <p:spPr>
          <a:xfrm rot="5400000">
            <a:off x="4747961" y="3044818"/>
            <a:ext cx="1343703" cy="1146349"/>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3" descr="C:\Users\skwan\AppData\Local\Microsoft\Windows\Temporary Internet Files\Content.IE5\XV12CURU\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30" y="4301648"/>
            <a:ext cx="67397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skwan\AppData\Local\Microsoft\Windows\Temporary Internet Files\Content.IE5\UEHX77PN\MC9004398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2838657"/>
            <a:ext cx="896340" cy="8963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kwan\AppData\Local\Microsoft\Windows\Temporary Internet Files\Content.IE5\Y3QCPM7G\MC9004413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64" y="14704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10121593" y="39659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25" name="Rectangle 24"/>
          <p:cNvSpPr/>
          <p:nvPr/>
        </p:nvSpPr>
        <p:spPr bwMode="auto">
          <a:xfrm>
            <a:off x="10121593" y="18432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26" name="Rectangle 25"/>
          <p:cNvSpPr/>
          <p:nvPr/>
        </p:nvSpPr>
        <p:spPr bwMode="auto">
          <a:xfrm>
            <a:off x="9969193" y="16908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27" name="Rectangle 26"/>
          <p:cNvSpPr/>
          <p:nvPr/>
        </p:nvSpPr>
        <p:spPr bwMode="auto">
          <a:xfrm>
            <a:off x="9969193" y="38135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28" name="Oval 27"/>
          <p:cNvSpPr/>
          <p:nvPr/>
        </p:nvSpPr>
        <p:spPr bwMode="auto">
          <a:xfrm>
            <a:off x="9352011" y="4287667"/>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29" name="Straight Connector 28"/>
          <p:cNvCxnSpPr>
            <a:stCxn id="28" idx="6"/>
            <a:endCxn id="27" idx="1"/>
          </p:cNvCxnSpPr>
          <p:nvPr/>
        </p:nvCxnSpPr>
        <p:spPr>
          <a:xfrm>
            <a:off x="9656811" y="4440067"/>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9352011" y="2165029"/>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31" name="Straight Connector 30"/>
          <p:cNvCxnSpPr>
            <a:stCxn id="30" idx="6"/>
            <a:endCxn id="26" idx="1"/>
          </p:cNvCxnSpPr>
          <p:nvPr/>
        </p:nvCxnSpPr>
        <p:spPr>
          <a:xfrm>
            <a:off x="9656811" y="2317429"/>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a:endCxn id="28" idx="2"/>
          </p:cNvCxnSpPr>
          <p:nvPr/>
        </p:nvCxnSpPr>
        <p:spPr>
          <a:xfrm flipV="1">
            <a:off x="6674552" y="4440067"/>
            <a:ext cx="2677459" cy="217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30" idx="2"/>
          </p:cNvCxnSpPr>
          <p:nvPr/>
        </p:nvCxnSpPr>
        <p:spPr>
          <a:xfrm flipV="1">
            <a:off x="6674552" y="2317429"/>
            <a:ext cx="2677459" cy="217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3"/>
            <a:endCxn id="13" idx="1"/>
          </p:cNvCxnSpPr>
          <p:nvPr/>
        </p:nvCxnSpPr>
        <p:spPr>
          <a:xfrm>
            <a:off x="2590800" y="2343699"/>
            <a:ext cx="2148074" cy="19907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2016369" y="2165029"/>
            <a:ext cx="574431" cy="357340"/>
          </a:xfrm>
          <a:prstGeom prst="rect">
            <a:avLst/>
          </a:prstGeom>
          <a:solidFill>
            <a:schemeClr val="accent2"/>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js</a:t>
            </a:r>
          </a:p>
        </p:txBody>
      </p:sp>
    </p:spTree>
    <p:extLst>
      <p:ext uri="{BB962C8B-B14F-4D97-AF65-F5344CB8AC3E}">
        <p14:creationId xmlns:p14="http://schemas.microsoft.com/office/powerpoint/2010/main" val="111094061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Authentication Scenarios</a:t>
            </a:r>
            <a:endParaRPr lang="en-US" dirty="0"/>
          </a:p>
        </p:txBody>
      </p:sp>
      <p:sp>
        <p:nvSpPr>
          <p:cNvPr id="4" name="Rectangle 3"/>
          <p:cNvSpPr/>
          <p:nvPr/>
        </p:nvSpPr>
        <p:spPr bwMode="auto">
          <a:xfrm>
            <a:off x="5463819" y="39681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5" name="Rectangle 4"/>
          <p:cNvSpPr/>
          <p:nvPr/>
        </p:nvSpPr>
        <p:spPr bwMode="auto">
          <a:xfrm>
            <a:off x="5463819" y="18454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6" name="Rectangle 5"/>
          <p:cNvSpPr/>
          <p:nvPr/>
        </p:nvSpPr>
        <p:spPr bwMode="auto">
          <a:xfrm>
            <a:off x="931479" y="1703259"/>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Browser</a:t>
            </a:r>
          </a:p>
        </p:txBody>
      </p:sp>
      <p:sp>
        <p:nvSpPr>
          <p:cNvPr id="7" name="Rectangle 6"/>
          <p:cNvSpPr/>
          <p:nvPr/>
        </p:nvSpPr>
        <p:spPr bwMode="auto">
          <a:xfrm>
            <a:off x="928851" y="3041420"/>
            <a:ext cx="1547028"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Native app</a:t>
            </a:r>
          </a:p>
        </p:txBody>
      </p:sp>
      <p:sp>
        <p:nvSpPr>
          <p:cNvPr id="8" name="Rectangle 7"/>
          <p:cNvSpPr/>
          <p:nvPr/>
        </p:nvSpPr>
        <p:spPr bwMode="auto">
          <a:xfrm>
            <a:off x="928850" y="4662424"/>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smtClean="0">
                <a:solidFill>
                  <a:srgbClr val="FFFFFF">
                    <a:alpha val="98824"/>
                  </a:srgbClr>
                </a:solidFill>
                <a:ea typeface="Segoe UI" pitchFamily="34" charset="0"/>
                <a:cs typeface="Segoe UI" pitchFamily="34" charset="0"/>
              </a:rPr>
              <a:t>Server app</a:t>
            </a:r>
          </a:p>
        </p:txBody>
      </p:sp>
      <p:sp>
        <p:nvSpPr>
          <p:cNvPr id="9" name="Rectangle 8"/>
          <p:cNvSpPr/>
          <p:nvPr/>
        </p:nvSpPr>
        <p:spPr bwMode="auto">
          <a:xfrm>
            <a:off x="5311419" y="16930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application</a:t>
            </a:r>
          </a:p>
        </p:txBody>
      </p:sp>
      <p:sp>
        <p:nvSpPr>
          <p:cNvPr id="10" name="Rectangle 9"/>
          <p:cNvSpPr/>
          <p:nvPr/>
        </p:nvSpPr>
        <p:spPr bwMode="auto">
          <a:xfrm>
            <a:off x="5311419" y="38157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11" name="Oval 10"/>
          <p:cNvSpPr/>
          <p:nvPr/>
        </p:nvSpPr>
        <p:spPr bwMode="auto">
          <a:xfrm>
            <a:off x="4694237" y="4289844"/>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12" name="Straight Connector 11"/>
          <p:cNvCxnSpPr>
            <a:stCxn id="11" idx="6"/>
            <a:endCxn id="10" idx="1"/>
          </p:cNvCxnSpPr>
          <p:nvPr/>
        </p:nvCxnSpPr>
        <p:spPr>
          <a:xfrm>
            <a:off x="4999037" y="4442244"/>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16" idx="2"/>
          </p:cNvCxnSpPr>
          <p:nvPr/>
        </p:nvCxnSpPr>
        <p:spPr>
          <a:xfrm>
            <a:off x="2478506" y="2005079"/>
            <a:ext cx="2215731" cy="3145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11" idx="2"/>
          </p:cNvCxnSpPr>
          <p:nvPr/>
        </p:nvCxnSpPr>
        <p:spPr>
          <a:xfrm>
            <a:off x="2475879" y="3343240"/>
            <a:ext cx="2218358" cy="10990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1" idx="3"/>
          </p:cNvCxnSpPr>
          <p:nvPr/>
        </p:nvCxnSpPr>
        <p:spPr>
          <a:xfrm flipV="1">
            <a:off x="2475877" y="4550007"/>
            <a:ext cx="2262997" cy="4142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a:off x="4694237" y="2167206"/>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17" name="Straight Connector 16"/>
          <p:cNvCxnSpPr>
            <a:stCxn id="16" idx="6"/>
            <a:endCxn id="9" idx="1"/>
          </p:cNvCxnSpPr>
          <p:nvPr/>
        </p:nvCxnSpPr>
        <p:spPr>
          <a:xfrm>
            <a:off x="4999037" y="2319606"/>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2"/>
            <a:endCxn id="11" idx="0"/>
          </p:cNvCxnSpPr>
          <p:nvPr/>
        </p:nvCxnSpPr>
        <p:spPr>
          <a:xfrm rot="5400000">
            <a:off x="4747961" y="3044818"/>
            <a:ext cx="1343703" cy="1146349"/>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3" descr="C:\Users\skwan\AppData\Local\Microsoft\Windows\Temporary Internet Files\Content.IE5\XV12CURU\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30" y="4301648"/>
            <a:ext cx="67397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kwan\AppData\Local\Microsoft\Windows\Temporary Internet Files\Content.IE5\UEHX77PN\MC9004398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2838657"/>
            <a:ext cx="896340" cy="8963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kwan\AppData\Local\Microsoft\Windows\Temporary Internet Files\Content.IE5\Y3QCPM7G\MC9004413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64" y="14704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bwMode="auto">
          <a:xfrm>
            <a:off x="10121593" y="39659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23" name="Rectangle 22"/>
          <p:cNvSpPr/>
          <p:nvPr/>
        </p:nvSpPr>
        <p:spPr bwMode="auto">
          <a:xfrm>
            <a:off x="10121593" y="18432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rgbClr val="FFFFFF">
                  <a:alpha val="98824"/>
                </a:srgbClr>
              </a:solidFill>
              <a:ea typeface="Segoe UI" pitchFamily="34" charset="0"/>
              <a:cs typeface="Segoe UI" pitchFamily="34" charset="0"/>
            </a:endParaRPr>
          </a:p>
        </p:txBody>
      </p:sp>
      <p:sp>
        <p:nvSpPr>
          <p:cNvPr id="24" name="Rectangle 23"/>
          <p:cNvSpPr/>
          <p:nvPr/>
        </p:nvSpPr>
        <p:spPr bwMode="auto">
          <a:xfrm>
            <a:off x="9969193" y="16908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25" name="Rectangle 24"/>
          <p:cNvSpPr/>
          <p:nvPr/>
        </p:nvSpPr>
        <p:spPr bwMode="auto">
          <a:xfrm>
            <a:off x="9969193" y="38135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solidFill>
                  <a:srgbClr val="FFFFFF">
                    <a:alpha val="98824"/>
                  </a:srgbClr>
                </a:solidFill>
                <a:ea typeface="Segoe UI" pitchFamily="34" charset="0"/>
                <a:cs typeface="Segoe UI" pitchFamily="34" charset="0"/>
              </a:rPr>
              <a:t>Web API</a:t>
            </a:r>
          </a:p>
        </p:txBody>
      </p:sp>
      <p:sp>
        <p:nvSpPr>
          <p:cNvPr id="26" name="Oval 25"/>
          <p:cNvSpPr/>
          <p:nvPr/>
        </p:nvSpPr>
        <p:spPr bwMode="auto">
          <a:xfrm>
            <a:off x="9352011" y="4287667"/>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27" name="Straight Connector 26"/>
          <p:cNvCxnSpPr>
            <a:stCxn id="26" idx="6"/>
            <a:endCxn id="25" idx="1"/>
          </p:cNvCxnSpPr>
          <p:nvPr/>
        </p:nvCxnSpPr>
        <p:spPr>
          <a:xfrm>
            <a:off x="9656811" y="4440067"/>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9352011" y="2165029"/>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cxnSp>
        <p:nvCxnSpPr>
          <p:cNvPr id="29" name="Straight Connector 28"/>
          <p:cNvCxnSpPr>
            <a:stCxn id="28" idx="6"/>
            <a:endCxn id="24" idx="1"/>
          </p:cNvCxnSpPr>
          <p:nvPr/>
        </p:nvCxnSpPr>
        <p:spPr>
          <a:xfrm>
            <a:off x="9656811" y="2317429"/>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26" idx="2"/>
          </p:cNvCxnSpPr>
          <p:nvPr/>
        </p:nvCxnSpPr>
        <p:spPr>
          <a:xfrm flipV="1">
            <a:off x="6674552" y="4440067"/>
            <a:ext cx="2677459" cy="217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3"/>
            <a:endCxn id="28" idx="2"/>
          </p:cNvCxnSpPr>
          <p:nvPr/>
        </p:nvCxnSpPr>
        <p:spPr>
          <a:xfrm flipV="1">
            <a:off x="6674552" y="2317429"/>
            <a:ext cx="2677459" cy="217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5692" y="6164291"/>
            <a:ext cx="10839385" cy="5170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smtClean="0">
                <a:solidFill>
                  <a:srgbClr val="FFFFFF">
                    <a:alpha val="99000"/>
                  </a:srgbClr>
                </a:solidFill>
              </a:rPr>
              <a:t>Standard-based, http-based protocols for maximum platform reach</a:t>
            </a:r>
          </a:p>
        </p:txBody>
      </p:sp>
      <p:sp>
        <p:nvSpPr>
          <p:cNvPr id="33" name="Rectangular Callout 32"/>
          <p:cNvSpPr/>
          <p:nvPr/>
        </p:nvSpPr>
        <p:spPr>
          <a:xfrm>
            <a:off x="3008262" y="1360762"/>
            <a:ext cx="1730612" cy="655534"/>
          </a:xfrm>
          <a:prstGeom prst="wedgeRectCallou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WS-Fed, SAML 2.0, OpenID Connect</a:t>
            </a:r>
            <a:endParaRPr lang="en-US" sz="1400" dirty="0">
              <a:solidFill>
                <a:srgbClr val="FFFFFF"/>
              </a:solidFill>
            </a:endParaRPr>
          </a:p>
        </p:txBody>
      </p:sp>
      <p:sp>
        <p:nvSpPr>
          <p:cNvPr id="34" name="Rectangular Callout 33"/>
          <p:cNvSpPr/>
          <p:nvPr/>
        </p:nvSpPr>
        <p:spPr>
          <a:xfrm>
            <a:off x="3015046" y="2907374"/>
            <a:ext cx="1730612" cy="655534"/>
          </a:xfrm>
          <a:prstGeom prst="wedgeRectCallout">
            <a:avLst>
              <a:gd name="adj1" fmla="val -20833"/>
              <a:gd name="adj2" fmla="val 7883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OAuth 2.0</a:t>
            </a:r>
            <a:endParaRPr lang="en-US" sz="1400" dirty="0">
              <a:solidFill>
                <a:srgbClr val="FFFFFF"/>
              </a:solidFill>
            </a:endParaRPr>
          </a:p>
        </p:txBody>
      </p:sp>
      <p:sp>
        <p:nvSpPr>
          <p:cNvPr id="35" name="Rectangular Callout 34"/>
          <p:cNvSpPr/>
          <p:nvPr/>
        </p:nvSpPr>
        <p:spPr>
          <a:xfrm>
            <a:off x="3015046" y="4932722"/>
            <a:ext cx="1730612" cy="655534"/>
          </a:xfrm>
          <a:prstGeom prst="wedgeRectCallout">
            <a:avLst>
              <a:gd name="adj1" fmla="val -20833"/>
              <a:gd name="adj2" fmla="val -69449"/>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OAuth 2.0</a:t>
            </a:r>
            <a:endParaRPr lang="en-US" sz="1400" dirty="0">
              <a:solidFill>
                <a:srgbClr val="FFFFFF"/>
              </a:solidFill>
            </a:endParaRPr>
          </a:p>
        </p:txBody>
      </p:sp>
      <p:sp>
        <p:nvSpPr>
          <p:cNvPr id="36" name="Rectangular Callout 35"/>
          <p:cNvSpPr/>
          <p:nvPr/>
        </p:nvSpPr>
        <p:spPr>
          <a:xfrm>
            <a:off x="6145385" y="3183087"/>
            <a:ext cx="1596852" cy="478046"/>
          </a:xfrm>
          <a:prstGeom prst="wedgeRectCallout">
            <a:avLst>
              <a:gd name="adj1" fmla="val -57486"/>
              <a:gd name="adj2" fmla="val -2546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OAuth 2.0</a:t>
            </a:r>
            <a:endParaRPr lang="en-US" sz="1400" dirty="0">
              <a:solidFill>
                <a:srgbClr val="FFFFFF"/>
              </a:solidFill>
            </a:endParaRPr>
          </a:p>
        </p:txBody>
      </p:sp>
      <p:sp>
        <p:nvSpPr>
          <p:cNvPr id="37" name="Rectangular Callout 36"/>
          <p:cNvSpPr/>
          <p:nvPr/>
        </p:nvSpPr>
        <p:spPr>
          <a:xfrm>
            <a:off x="7102304" y="1557922"/>
            <a:ext cx="1730612" cy="655534"/>
          </a:xfrm>
          <a:prstGeom prst="wedgeRectCallou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OAuth 2.0</a:t>
            </a:r>
            <a:endParaRPr lang="en-US" sz="1400" dirty="0">
              <a:solidFill>
                <a:srgbClr val="FFFFFF"/>
              </a:solidFill>
            </a:endParaRPr>
          </a:p>
        </p:txBody>
      </p:sp>
      <p:sp>
        <p:nvSpPr>
          <p:cNvPr id="38" name="Rectangular Callout 37"/>
          <p:cNvSpPr/>
          <p:nvPr/>
        </p:nvSpPr>
        <p:spPr>
          <a:xfrm>
            <a:off x="7147975" y="4604215"/>
            <a:ext cx="1730612" cy="655534"/>
          </a:xfrm>
          <a:prstGeom prst="wedgeRectCallout">
            <a:avLst>
              <a:gd name="adj1" fmla="val -20833"/>
              <a:gd name="adj2" fmla="val -7070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FF"/>
                </a:solidFill>
              </a:rPr>
              <a:t>OAuth 2.0</a:t>
            </a:r>
            <a:endParaRPr lang="en-US" sz="1400" dirty="0">
              <a:solidFill>
                <a:srgbClr val="FFFFFF"/>
              </a:solidFill>
            </a:endParaRPr>
          </a:p>
        </p:txBody>
      </p:sp>
      <p:cxnSp>
        <p:nvCxnSpPr>
          <p:cNvPr id="39" name="Straight Arrow Connector 38"/>
          <p:cNvCxnSpPr>
            <a:stCxn id="40" idx="3"/>
            <a:endCxn id="11" idx="1"/>
          </p:cNvCxnSpPr>
          <p:nvPr/>
        </p:nvCxnSpPr>
        <p:spPr>
          <a:xfrm>
            <a:off x="2590800" y="2343699"/>
            <a:ext cx="2148074" cy="19907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2016369" y="2165029"/>
            <a:ext cx="574431" cy="357340"/>
          </a:xfrm>
          <a:prstGeom prst="rect">
            <a:avLst/>
          </a:prstGeom>
          <a:solidFill>
            <a:schemeClr val="accent2"/>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js</a:t>
            </a:r>
          </a:p>
        </p:txBody>
      </p:sp>
    </p:spTree>
    <p:extLst>
      <p:ext uri="{BB962C8B-B14F-4D97-AF65-F5344CB8AC3E}">
        <p14:creationId xmlns:p14="http://schemas.microsoft.com/office/powerpoint/2010/main" val="7811189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42151257"/>
              </p:ext>
            </p:extLst>
          </p:nvPr>
        </p:nvGraphicFramePr>
        <p:xfrm>
          <a:off x="2072746" y="954826"/>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NZ" dirty="0" smtClean="0"/>
              <a:t>Overview</a:t>
            </a:r>
            <a:endParaRPr lang="en-NZ" dirty="0"/>
          </a:p>
        </p:txBody>
      </p:sp>
    </p:spTree>
    <p:extLst>
      <p:ext uri="{BB962C8B-B14F-4D97-AF65-F5344CB8AC3E}">
        <p14:creationId xmlns:p14="http://schemas.microsoft.com/office/powerpoint/2010/main" val="3803778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Graph Explorer</a:t>
            </a:r>
          </a:p>
        </p:txBody>
      </p:sp>
      <p:sp>
        <p:nvSpPr>
          <p:cNvPr id="3" name="Text Placeholder 2"/>
          <p:cNvSpPr>
            <a:spLocks noGrp="1"/>
          </p:cNvSpPr>
          <p:nvPr>
            <p:ph type="body" sz="quarter" idx="12"/>
          </p:nvPr>
        </p:nvSpPr>
        <p:spPr/>
        <p:txBody>
          <a:bodyPr/>
          <a:lstStyle/>
          <a:p>
            <a:r>
              <a:rPr lang="en-NZ" dirty="0" smtClean="0"/>
              <a:t>https</a:t>
            </a:r>
            <a:r>
              <a:rPr lang="en-NZ" dirty="0"/>
              <a:t>://graphexplorer.cloudapp.net/</a:t>
            </a:r>
          </a:p>
        </p:txBody>
      </p:sp>
    </p:spTree>
    <p:extLst>
      <p:ext uri="{BB962C8B-B14F-4D97-AF65-F5344CB8AC3E}">
        <p14:creationId xmlns:p14="http://schemas.microsoft.com/office/powerpoint/2010/main" val="61806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57200" y="235974"/>
            <a:ext cx="11636477" cy="6091083"/>
          </a:xfrm>
          <a:prstGeom prst="rect">
            <a:avLst/>
          </a:prstGeom>
        </p:spPr>
      </p:pic>
    </p:spTree>
    <p:extLst>
      <p:ext uri="{BB962C8B-B14F-4D97-AF65-F5344CB8AC3E}">
        <p14:creationId xmlns:p14="http://schemas.microsoft.com/office/powerpoint/2010/main" val="186558273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16" y="276446"/>
            <a:ext cx="11940363" cy="6475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1869758"/>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960403"/>
          </a:xfrm>
        </p:spPr>
        <p:txBody>
          <a:bodyPr/>
          <a:lstStyle/>
          <a:p>
            <a:pPr algn="ctr"/>
            <a:r>
              <a:rPr lang="en-US" sz="4000" dirty="0" smtClean="0"/>
              <a:t>Extending the Schema</a:t>
            </a:r>
            <a:endParaRPr lang="en-NZ" dirty="0"/>
          </a:p>
        </p:txBody>
      </p:sp>
      <p:sp>
        <p:nvSpPr>
          <p:cNvPr id="3" name="Text Placeholder 2"/>
          <p:cNvSpPr>
            <a:spLocks noGrp="1"/>
          </p:cNvSpPr>
          <p:nvPr>
            <p:ph type="body" sz="quarter" idx="10"/>
          </p:nvPr>
        </p:nvSpPr>
        <p:spPr>
          <a:xfrm>
            <a:off x="285029" y="1992169"/>
            <a:ext cx="11887200" cy="3170099"/>
          </a:xfrm>
        </p:spPr>
        <p:txBody>
          <a:bodyPr/>
          <a:lstStyle/>
          <a:p>
            <a:r>
              <a:rPr lang="en-NZ" sz="2000" dirty="0" smtClean="0">
                <a:latin typeface="+mn-lt"/>
              </a:rPr>
              <a:t>Use “Extension” properties</a:t>
            </a:r>
          </a:p>
          <a:p>
            <a:endParaRPr lang="en-NZ" sz="2000" dirty="0">
              <a:latin typeface="+mn-lt"/>
            </a:endParaRPr>
          </a:p>
          <a:p>
            <a:r>
              <a:rPr lang="en-NZ" sz="2000" dirty="0" smtClean="0">
                <a:latin typeface="+mn-lt"/>
              </a:rPr>
              <a:t>Must be either String or Binary</a:t>
            </a:r>
          </a:p>
          <a:p>
            <a:endParaRPr lang="en-NZ" sz="2000" dirty="0" smtClean="0">
              <a:latin typeface="+mn-lt"/>
            </a:endParaRPr>
          </a:p>
          <a:p>
            <a:r>
              <a:rPr lang="en-NZ" sz="2000" dirty="0" smtClean="0">
                <a:latin typeface="+mn-lt"/>
              </a:rPr>
              <a:t>Cannot exceed 256 bytes</a:t>
            </a:r>
          </a:p>
          <a:p>
            <a:endParaRPr lang="en-NZ" sz="2000" dirty="0">
              <a:latin typeface="+mn-lt"/>
            </a:endParaRPr>
          </a:p>
          <a:p>
            <a:r>
              <a:rPr lang="en-NZ" sz="2000" dirty="0" smtClean="0">
                <a:latin typeface="+mn-lt"/>
              </a:rPr>
              <a:t>Can only extend some schemas e.g. Users, Groups, Device, Application etc.</a:t>
            </a:r>
          </a:p>
          <a:p>
            <a:endParaRPr lang="en-NZ" sz="2000" dirty="0">
              <a:latin typeface="+mn-lt"/>
            </a:endParaRPr>
          </a:p>
          <a:p>
            <a:r>
              <a:rPr lang="en-NZ" sz="2000" dirty="0" smtClean="0">
                <a:latin typeface="+mn-lt"/>
              </a:rPr>
              <a:t>Each tenant can only have 100 extensions</a:t>
            </a:r>
            <a:endParaRPr lang="en-NZ" sz="2000" dirty="0">
              <a:latin typeface="+mn-lt"/>
            </a:endParaRPr>
          </a:p>
        </p:txBody>
      </p:sp>
    </p:spTree>
    <p:extLst>
      <p:ext uri="{BB962C8B-B14F-4D97-AF65-F5344CB8AC3E}">
        <p14:creationId xmlns:p14="http://schemas.microsoft.com/office/powerpoint/2010/main" val="2660025565"/>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Lap around the AAD Portal</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533850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Access Panel</a:t>
            </a:r>
            <a:endParaRPr lang="en-NZ" dirty="0"/>
          </a:p>
        </p:txBody>
      </p:sp>
      <p:sp>
        <p:nvSpPr>
          <p:cNvPr id="3" name="Text Placeholder 2"/>
          <p:cNvSpPr>
            <a:spLocks noGrp="1"/>
          </p:cNvSpPr>
          <p:nvPr>
            <p:ph type="body" sz="quarter" idx="12"/>
          </p:nvPr>
        </p:nvSpPr>
        <p:spPr/>
        <p:txBody>
          <a:bodyPr/>
          <a:lstStyle/>
          <a:p>
            <a:r>
              <a:rPr lang="en-NZ" dirty="0"/>
              <a:t>https://myapps.microsoft.com/</a:t>
            </a:r>
          </a:p>
        </p:txBody>
      </p:sp>
    </p:spTree>
    <p:extLst>
      <p:ext uri="{BB962C8B-B14F-4D97-AF65-F5344CB8AC3E}">
        <p14:creationId xmlns:p14="http://schemas.microsoft.com/office/powerpoint/2010/main" val="1009105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dirty="0" smtClean="0"/>
              <a:t>myapps</a:t>
            </a:r>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489" y="1430337"/>
            <a:ext cx="10013244" cy="4902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10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Access Control Services (ACS)</a:t>
            </a:r>
            <a:endParaRPr lang="en-NZ"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593031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960403"/>
          </a:xfrm>
        </p:spPr>
        <p:txBody>
          <a:bodyPr/>
          <a:lstStyle/>
          <a:p>
            <a:pPr algn="ctr"/>
            <a:r>
              <a:rPr lang="en-US" sz="4000" dirty="0" smtClean="0"/>
              <a:t>ACS</a:t>
            </a:r>
            <a:endParaRPr lang="en-NZ" dirty="0"/>
          </a:p>
        </p:txBody>
      </p:sp>
      <p:sp>
        <p:nvSpPr>
          <p:cNvPr id="3" name="Text Placeholder 2"/>
          <p:cNvSpPr>
            <a:spLocks noGrp="1"/>
          </p:cNvSpPr>
          <p:nvPr>
            <p:ph type="body" sz="quarter" idx="10"/>
          </p:nvPr>
        </p:nvSpPr>
        <p:spPr>
          <a:xfrm>
            <a:off x="285029" y="1992169"/>
            <a:ext cx="11887200" cy="2154436"/>
          </a:xfrm>
        </p:spPr>
        <p:txBody>
          <a:bodyPr/>
          <a:lstStyle/>
          <a:p>
            <a:r>
              <a:rPr lang="en-NZ" sz="2000" dirty="0" smtClean="0">
                <a:latin typeface="+mn-lt"/>
              </a:rPr>
              <a:t>Under “Access Control Namespaces”</a:t>
            </a:r>
          </a:p>
          <a:p>
            <a:endParaRPr lang="en-NZ" sz="2000" dirty="0">
              <a:latin typeface="+mn-lt"/>
            </a:endParaRPr>
          </a:p>
          <a:p>
            <a:r>
              <a:rPr lang="en-NZ" sz="2000" dirty="0" smtClean="0">
                <a:latin typeface="+mn-lt"/>
              </a:rPr>
              <a:t>Future uncertain – will be absorbed into AAD</a:t>
            </a:r>
          </a:p>
          <a:p>
            <a:endParaRPr lang="en-NZ" sz="2000" dirty="0" smtClean="0">
              <a:latin typeface="+mn-lt"/>
            </a:endParaRPr>
          </a:p>
          <a:p>
            <a:r>
              <a:rPr lang="en-NZ" sz="2000" dirty="0" smtClean="0">
                <a:latin typeface="+mn-lt"/>
              </a:rPr>
              <a:t>Allows social logins – Windows Live, Facebook, Google, Yahoo</a:t>
            </a:r>
          </a:p>
          <a:p>
            <a:endParaRPr lang="en-NZ" sz="2000" dirty="0">
              <a:latin typeface="+mn-lt"/>
            </a:endParaRPr>
          </a:p>
        </p:txBody>
      </p:sp>
    </p:spTree>
    <p:extLst>
      <p:ext uri="{BB962C8B-B14F-4D97-AF65-F5344CB8AC3E}">
        <p14:creationId xmlns:p14="http://schemas.microsoft.com/office/powerpoint/2010/main" val="196379819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Administrative Units</a:t>
            </a:r>
            <a:endParaRPr lang="en-NZ"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1502531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bwMode="auto">
          <a:xfrm>
            <a:off x="4930283" y="3602428"/>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4080" dirty="0">
                <a:solidFill>
                  <a:srgbClr val="FFFFFF"/>
                </a:solidFill>
                <a:latin typeface="Segoe UI Light"/>
              </a:rPr>
              <a:t>1 Trillion</a:t>
            </a:r>
          </a:p>
          <a:p>
            <a:pPr defTabSz="685701" fontAlgn="base">
              <a:spcBef>
                <a:spcPct val="0"/>
              </a:spcBef>
              <a:spcAft>
                <a:spcPct val="0"/>
              </a:spcAft>
            </a:pPr>
            <a:r>
              <a:rPr lang="en-US" dirty="0" smtClean="0">
                <a:solidFill>
                  <a:srgbClr val="FFFFFF"/>
                </a:solidFill>
                <a:latin typeface="Segoe UI Light"/>
              </a:rPr>
              <a:t>Azure </a:t>
            </a:r>
            <a:r>
              <a:rPr lang="en-US" dirty="0">
                <a:solidFill>
                  <a:srgbClr val="FFFFFF"/>
                </a:solidFill>
                <a:latin typeface="Segoe UI Light"/>
              </a:rPr>
              <a:t>AD authentications since the release of the service</a:t>
            </a:r>
            <a:endParaRPr lang="en-US" sz="1600" i="1" dirty="0">
              <a:solidFill>
                <a:srgbClr val="FFFFFF"/>
              </a:solidFill>
              <a:latin typeface="Segoe UI Light"/>
            </a:endParaRPr>
          </a:p>
        </p:txBody>
      </p:sp>
      <p:sp>
        <p:nvSpPr>
          <p:cNvPr id="31" name="Rectangle 30"/>
          <p:cNvSpPr/>
          <p:nvPr/>
        </p:nvSpPr>
        <p:spPr bwMode="auto">
          <a:xfrm>
            <a:off x="7043485" y="3602428"/>
            <a:ext cx="2108166" cy="2102605"/>
          </a:xfrm>
          <a:prstGeom prst="rect">
            <a:avLst/>
          </a:pr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72322" fontAlgn="base">
              <a:spcBef>
                <a:spcPct val="0"/>
              </a:spcBef>
              <a:spcAft>
                <a:spcPct val="0"/>
              </a:spcAft>
            </a:pPr>
            <a:r>
              <a:rPr lang="en-US" sz="4000" dirty="0" smtClean="0">
                <a:solidFill>
                  <a:srgbClr val="FFFFFF"/>
                </a:solidFill>
                <a:latin typeface="Segoe UI Light"/>
              </a:rPr>
              <a:t>50 M</a:t>
            </a:r>
            <a:br>
              <a:rPr lang="en-US" sz="4000" dirty="0" smtClean="0">
                <a:solidFill>
                  <a:srgbClr val="FFFFFF"/>
                </a:solidFill>
                <a:latin typeface="Segoe UI Light"/>
              </a:rPr>
            </a:br>
            <a:r>
              <a:rPr lang="en-US" dirty="0" smtClean="0">
                <a:solidFill>
                  <a:srgbClr val="FFFFFF"/>
                </a:solidFill>
                <a:latin typeface="Segoe UI Light"/>
              </a:rPr>
              <a:t>Office 365 users active every month</a:t>
            </a:r>
            <a:endParaRPr lang="en-US" sz="800" dirty="0">
              <a:solidFill>
                <a:srgbClr val="FFFFFF"/>
              </a:solidFill>
            </a:endParaRPr>
          </a:p>
        </p:txBody>
      </p:sp>
      <p:sp>
        <p:nvSpPr>
          <p:cNvPr id="32" name="Rectangle 31"/>
          <p:cNvSpPr/>
          <p:nvPr/>
        </p:nvSpPr>
        <p:spPr bwMode="auto">
          <a:xfrm>
            <a:off x="9151651" y="3602428"/>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93247"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3672" spc="-102" dirty="0">
                <a:solidFill>
                  <a:srgbClr val="FFFFFF"/>
                </a:solidFill>
                <a:latin typeface="Segoe UI Light"/>
              </a:rPr>
              <a:t>&gt;1 </a:t>
            </a:r>
            <a:r>
              <a:rPr lang="en-US" sz="3672" spc="-102" dirty="0" smtClean="0">
                <a:solidFill>
                  <a:srgbClr val="FFFFFF"/>
                </a:solidFill>
                <a:latin typeface="Segoe UI Light"/>
              </a:rPr>
              <a:t>Billion </a:t>
            </a:r>
            <a:r>
              <a:rPr lang="en-US" sz="2000" spc="-102" dirty="0">
                <a:solidFill>
                  <a:srgbClr val="FFFFFF"/>
                </a:solidFill>
                <a:latin typeface="Segoe UI Light"/>
              </a:rPr>
              <a:t>authentications every day on Azure AD</a:t>
            </a:r>
            <a:endParaRPr lang="en-US" sz="2000" dirty="0">
              <a:solidFill>
                <a:srgbClr val="FFFFFF"/>
              </a:solidFill>
            </a:endParaRPr>
          </a:p>
        </p:txBody>
      </p:sp>
      <p:sp>
        <p:nvSpPr>
          <p:cNvPr id="21" name="Rectangle 20"/>
          <p:cNvSpPr/>
          <p:nvPr/>
        </p:nvSpPr>
        <p:spPr bwMode="auto">
          <a:xfrm>
            <a:off x="9151651" y="1415764"/>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b" anchorCtr="0" forceAA="0" compatLnSpc="1">
            <a:prstTxWarp prst="textNoShape">
              <a:avLst/>
            </a:prstTxWarp>
            <a:noAutofit/>
          </a:bodyPr>
          <a:lstStyle/>
          <a:p>
            <a:pPr defTabSz="672322" fontAlgn="base">
              <a:spcBef>
                <a:spcPct val="0"/>
              </a:spcBef>
              <a:spcAft>
                <a:spcPct val="0"/>
              </a:spcAft>
            </a:pPr>
            <a:r>
              <a:rPr lang="en-US" dirty="0">
                <a:solidFill>
                  <a:srgbClr val="FFFFFF"/>
                </a:solidFill>
                <a:latin typeface="Segoe UI Light"/>
              </a:rPr>
              <a:t>More than </a:t>
            </a:r>
          </a:p>
          <a:p>
            <a:pPr defTabSz="672322" fontAlgn="base">
              <a:spcBef>
                <a:spcPct val="0"/>
              </a:spcBef>
              <a:spcAft>
                <a:spcPct val="0"/>
              </a:spcAft>
            </a:pPr>
            <a:r>
              <a:rPr lang="en-US" sz="4000" dirty="0">
                <a:solidFill>
                  <a:srgbClr val="FFFFFF"/>
                </a:solidFill>
                <a:latin typeface="Segoe UI Light"/>
              </a:rPr>
              <a:t>500 M</a:t>
            </a:r>
            <a:r>
              <a:rPr lang="en-US" sz="1400" dirty="0">
                <a:solidFill>
                  <a:srgbClr val="FFFFFF"/>
                </a:solidFill>
                <a:latin typeface="Segoe UI Light"/>
              </a:rPr>
              <a:t> </a:t>
            </a:r>
            <a:r>
              <a:rPr lang="en-US" dirty="0">
                <a:solidFill>
                  <a:srgbClr val="FFFFFF"/>
                </a:solidFill>
                <a:latin typeface="Segoe UI Light"/>
              </a:rPr>
              <a:t>objects hosted on Azure Active Directory</a:t>
            </a:r>
            <a:endParaRPr lang="en-US" sz="1400" dirty="0">
              <a:solidFill>
                <a:srgbClr val="FFFFFF"/>
              </a:solidFill>
              <a:latin typeface="Segoe UI Light"/>
            </a:endParaRPr>
          </a:p>
        </p:txBody>
      </p:sp>
      <p:grpSp>
        <p:nvGrpSpPr>
          <p:cNvPr id="86" name="Group 85"/>
          <p:cNvGrpSpPr/>
          <p:nvPr/>
        </p:nvGrpSpPr>
        <p:grpSpPr>
          <a:xfrm>
            <a:off x="7043485" y="1287462"/>
            <a:ext cx="2108166" cy="2148507"/>
            <a:chOff x="6955020" y="1339219"/>
            <a:chExt cx="2067310" cy="2106870"/>
          </a:xfrm>
        </p:grpSpPr>
        <p:sp>
          <p:nvSpPr>
            <p:cNvPr id="15" name="Rectangle 14"/>
            <p:cNvSpPr/>
            <p:nvPr/>
          </p:nvSpPr>
          <p:spPr bwMode="auto">
            <a:xfrm>
              <a:off x="6955020" y="1339219"/>
              <a:ext cx="2067310" cy="2061858"/>
            </a:xfrm>
            <a:prstGeom prst="rect">
              <a:avLst/>
            </a:prstGeom>
            <a:solidFill>
              <a:schemeClr val="accent1">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t" anchorCtr="0" forceAA="0" compatLnSpc="1">
              <a:prstTxWarp prst="textNoShape">
                <a:avLst/>
              </a:prstTxWarp>
              <a:noAutofit/>
            </a:bodyPr>
            <a:lstStyle/>
            <a:p>
              <a:pPr defTabSz="685701" fontAlgn="base">
                <a:spcBef>
                  <a:spcPct val="0"/>
                </a:spcBef>
                <a:spcAft>
                  <a:spcPct val="0"/>
                </a:spcAft>
              </a:pPr>
              <a:r>
                <a:rPr lang="en-US" sz="1836" dirty="0">
                  <a:solidFill>
                    <a:srgbClr val="FFFFFF"/>
                  </a:solidFill>
                  <a:latin typeface="Segoe UI Light"/>
                </a:rPr>
                <a:t>Azure AD manages identity data for  </a:t>
              </a:r>
            </a:p>
            <a:p>
              <a:pPr defTabSz="685701" fontAlgn="base">
                <a:spcBef>
                  <a:spcPct val="0"/>
                </a:spcBef>
                <a:spcAft>
                  <a:spcPct val="0"/>
                </a:spcAft>
              </a:pPr>
              <a:r>
                <a:rPr lang="en-US" sz="3264" dirty="0" smtClean="0">
                  <a:solidFill>
                    <a:srgbClr val="FFFFFF"/>
                  </a:solidFill>
                  <a:latin typeface="Segoe UI Light"/>
                </a:rPr>
                <a:t>&gt;5 M </a:t>
              </a:r>
              <a:r>
                <a:rPr lang="en-US" sz="1836" dirty="0">
                  <a:solidFill>
                    <a:srgbClr val="FFFFFF"/>
                  </a:solidFill>
                  <a:latin typeface="Segoe UI Light"/>
                </a:rPr>
                <a:t>organizations</a:t>
              </a:r>
              <a:r>
                <a:rPr lang="en-US" sz="1428" dirty="0">
                  <a:solidFill>
                    <a:srgbClr val="FFFFFF"/>
                  </a:solidFill>
                  <a:latin typeface="Segoe UI Light"/>
                </a:rPr>
                <a:t> </a:t>
              </a:r>
            </a:p>
          </p:txBody>
        </p:sp>
        <p:sp>
          <p:nvSpPr>
            <p:cNvPr id="72" name="Rectangle 71"/>
            <p:cNvSpPr/>
            <p:nvPr/>
          </p:nvSpPr>
          <p:spPr>
            <a:xfrm>
              <a:off x="6972797" y="3212466"/>
              <a:ext cx="1897750" cy="233623"/>
            </a:xfrm>
            <a:prstGeom prst="rect">
              <a:avLst/>
            </a:prstGeom>
          </p:spPr>
          <p:txBody>
            <a:bodyPr wrap="square">
              <a:spAutoFit/>
            </a:bodyPr>
            <a:lstStyle/>
            <a:p>
              <a:pPr defTabSz="685701" fontAlgn="base">
                <a:spcBef>
                  <a:spcPts val="306"/>
                </a:spcBef>
                <a:spcAft>
                  <a:spcPct val="0"/>
                </a:spcAft>
              </a:pPr>
              <a:endParaRPr lang="en-US" sz="918" dirty="0">
                <a:solidFill>
                  <a:srgbClr val="FFFFFF">
                    <a:alpha val="60000"/>
                  </a:srgbClr>
                </a:solidFill>
              </a:endParaRPr>
            </a:p>
          </p:txBody>
        </p:sp>
      </p:grpSp>
      <p:sp>
        <p:nvSpPr>
          <p:cNvPr id="12" name="Rectangle 11"/>
          <p:cNvSpPr/>
          <p:nvPr/>
        </p:nvSpPr>
        <p:spPr bwMode="auto">
          <a:xfrm>
            <a:off x="4935321" y="1415764"/>
            <a:ext cx="2108166" cy="2102605"/>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372988" rIns="186494" bIns="149196" numCol="1" spcCol="0" rtlCol="0" fromWordArt="0" anchor="b" anchorCtr="0" forceAA="0" compatLnSpc="1">
            <a:prstTxWarp prst="textNoShape">
              <a:avLst/>
            </a:prstTxWarp>
            <a:noAutofit/>
          </a:bodyPr>
          <a:lstStyle/>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endParaRPr lang="en-US" sz="4896" dirty="0">
              <a:solidFill>
                <a:srgbClr val="FFFFFF"/>
              </a:solidFill>
              <a:latin typeface="Calibri" panose="020F0502020204030204"/>
            </a:endParaRPr>
          </a:p>
          <a:p>
            <a:pPr defTabSz="685701" fontAlgn="base">
              <a:spcBef>
                <a:spcPct val="0"/>
              </a:spcBef>
              <a:spcAft>
                <a:spcPct val="0"/>
              </a:spcAft>
            </a:pPr>
            <a:r>
              <a:rPr lang="en-US" sz="4080" dirty="0">
                <a:solidFill>
                  <a:srgbClr val="FFFFFF"/>
                </a:solidFill>
                <a:latin typeface="Segoe UI Light"/>
              </a:rPr>
              <a:t>86% </a:t>
            </a:r>
          </a:p>
          <a:p>
            <a:pPr defTabSz="685701" fontAlgn="base">
              <a:spcBef>
                <a:spcPct val="0"/>
              </a:spcBef>
              <a:spcAft>
                <a:spcPct val="0"/>
              </a:spcAft>
            </a:pPr>
            <a:r>
              <a:rPr lang="en-US" sz="1400" dirty="0">
                <a:solidFill>
                  <a:srgbClr val="FFFFFF"/>
                </a:solidFill>
                <a:latin typeface="Segoe UI Light"/>
              </a:rPr>
              <a:t>of Fortune 500 companies on Microsoft Cloud (Azure, O365, CRM Online and PowerBI</a:t>
            </a:r>
            <a:r>
              <a:rPr lang="en-US" sz="1400" dirty="0" smtClean="0">
                <a:solidFill>
                  <a:srgbClr val="FFFFFF"/>
                </a:solidFill>
                <a:latin typeface="Calibri" panose="020F0502020204030204"/>
              </a:rPr>
              <a:t>)</a:t>
            </a:r>
          </a:p>
          <a:p>
            <a:pPr defTabSz="685701" fontAlgn="base">
              <a:spcBef>
                <a:spcPct val="0"/>
              </a:spcBef>
              <a:spcAft>
                <a:spcPct val="0"/>
              </a:spcAft>
            </a:pPr>
            <a:endParaRPr lang="en-US" sz="1071" dirty="0">
              <a:solidFill>
                <a:srgbClr val="FFFFFF"/>
              </a:solidFill>
            </a:endParaRPr>
          </a:p>
        </p:txBody>
      </p:sp>
      <p:sp>
        <p:nvSpPr>
          <p:cNvPr id="62" name="Rectangle 61"/>
          <p:cNvSpPr/>
          <p:nvPr/>
        </p:nvSpPr>
        <p:spPr>
          <a:xfrm>
            <a:off x="391453" y="6319031"/>
            <a:ext cx="1906694" cy="549741"/>
          </a:xfrm>
          <a:prstGeom prst="rect">
            <a:avLst/>
          </a:prstGeom>
          <a:solidFill>
            <a:srgbClr val="017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18"/>
            <a:endParaRPr lang="en-US" sz="1836" dirty="0">
              <a:solidFill>
                <a:srgbClr val="FFFFFF"/>
              </a:solidFill>
            </a:endParaRPr>
          </a:p>
        </p:txBody>
      </p:sp>
      <p:grpSp>
        <p:nvGrpSpPr>
          <p:cNvPr id="69" name="Group 68"/>
          <p:cNvGrpSpPr/>
          <p:nvPr/>
        </p:nvGrpSpPr>
        <p:grpSpPr>
          <a:xfrm>
            <a:off x="-372876" y="6484857"/>
            <a:ext cx="6108009" cy="1272434"/>
            <a:chOff x="-2182528" y="7627937"/>
            <a:chExt cx="5989638" cy="1247775"/>
          </a:xfrm>
        </p:grpSpPr>
        <p:sp>
          <p:nvSpPr>
            <p:cNvPr id="65" name="Freeform 19"/>
            <p:cNvSpPr>
              <a:spLocks/>
            </p:cNvSpPr>
            <p:nvPr/>
          </p:nvSpPr>
          <p:spPr bwMode="auto">
            <a:xfrm>
              <a:off x="-2182528" y="7627937"/>
              <a:ext cx="5989638" cy="1247775"/>
            </a:xfrm>
            <a:custGeom>
              <a:avLst/>
              <a:gdLst>
                <a:gd name="T0" fmla="*/ 985 w 1595"/>
                <a:gd name="T1" fmla="*/ 16 h 331"/>
                <a:gd name="T2" fmla="*/ 968 w 1595"/>
                <a:gd name="T3" fmla="*/ 13 h 331"/>
                <a:gd name="T4" fmla="*/ 925 w 1595"/>
                <a:gd name="T5" fmla="*/ 7 h 331"/>
                <a:gd name="T6" fmla="*/ 836 w 1595"/>
                <a:gd name="T7" fmla="*/ 1 h 331"/>
                <a:gd name="T8" fmla="*/ 788 w 1595"/>
                <a:gd name="T9" fmla="*/ 0 h 331"/>
                <a:gd name="T10" fmla="*/ 0 w 1595"/>
                <a:gd name="T11" fmla="*/ 331 h 331"/>
                <a:gd name="T12" fmla="*/ 564 w 1595"/>
                <a:gd name="T13" fmla="*/ 331 h 331"/>
                <a:gd name="T14" fmla="*/ 1595 w 1595"/>
                <a:gd name="T15" fmla="*/ 331 h 331"/>
                <a:gd name="T16" fmla="*/ 985 w 1595"/>
                <a:gd name="T17" fmla="*/ 16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331">
                  <a:moveTo>
                    <a:pt x="985" y="16"/>
                  </a:moveTo>
                  <a:cubicBezTo>
                    <a:pt x="980" y="15"/>
                    <a:pt x="974" y="14"/>
                    <a:pt x="968" y="13"/>
                  </a:cubicBezTo>
                  <a:cubicBezTo>
                    <a:pt x="954" y="11"/>
                    <a:pt x="939" y="9"/>
                    <a:pt x="925" y="7"/>
                  </a:cubicBezTo>
                  <a:cubicBezTo>
                    <a:pt x="895" y="4"/>
                    <a:pt x="866" y="2"/>
                    <a:pt x="836" y="1"/>
                  </a:cubicBezTo>
                  <a:cubicBezTo>
                    <a:pt x="820" y="0"/>
                    <a:pt x="804" y="0"/>
                    <a:pt x="788" y="0"/>
                  </a:cubicBezTo>
                  <a:cubicBezTo>
                    <a:pt x="502" y="3"/>
                    <a:pt x="218" y="113"/>
                    <a:pt x="0" y="331"/>
                  </a:cubicBezTo>
                  <a:cubicBezTo>
                    <a:pt x="564" y="331"/>
                    <a:pt x="564" y="331"/>
                    <a:pt x="564" y="331"/>
                  </a:cubicBezTo>
                  <a:cubicBezTo>
                    <a:pt x="1595" y="331"/>
                    <a:pt x="1595" y="331"/>
                    <a:pt x="1595" y="331"/>
                  </a:cubicBezTo>
                  <a:cubicBezTo>
                    <a:pt x="1422" y="159"/>
                    <a:pt x="1208" y="54"/>
                    <a:pt x="985" y="16"/>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6" name="Freeform 20"/>
            <p:cNvSpPr>
              <a:spLocks/>
            </p:cNvSpPr>
            <p:nvPr/>
          </p:nvSpPr>
          <p:spPr bwMode="auto">
            <a:xfrm>
              <a:off x="-1049053" y="7631112"/>
              <a:ext cx="2136775" cy="1244600"/>
            </a:xfrm>
            <a:custGeom>
              <a:avLst/>
              <a:gdLst>
                <a:gd name="T0" fmla="*/ 569 w 569"/>
                <a:gd name="T1" fmla="*/ 1 h 330"/>
                <a:gd name="T2" fmla="*/ 559 w 569"/>
                <a:gd name="T3" fmla="*/ 0 h 330"/>
                <a:gd name="T4" fmla="*/ 0 w 569"/>
                <a:gd name="T5" fmla="*/ 330 h 330"/>
                <a:gd name="T6" fmla="*/ 106 w 569"/>
                <a:gd name="T7" fmla="*/ 330 h 330"/>
                <a:gd name="T8" fmla="*/ 569 w 569"/>
                <a:gd name="T9" fmla="*/ 1 h 330"/>
              </a:gdLst>
              <a:ahLst/>
              <a:cxnLst>
                <a:cxn ang="0">
                  <a:pos x="T0" y="T1"/>
                </a:cxn>
                <a:cxn ang="0">
                  <a:pos x="T2" y="T3"/>
                </a:cxn>
                <a:cxn ang="0">
                  <a:pos x="T4" y="T5"/>
                </a:cxn>
                <a:cxn ang="0">
                  <a:pos x="T6" y="T7"/>
                </a:cxn>
                <a:cxn ang="0">
                  <a:pos x="T8" y="T9"/>
                </a:cxn>
              </a:cxnLst>
              <a:rect l="0" t="0" r="r" b="b"/>
              <a:pathLst>
                <a:path w="569" h="330">
                  <a:moveTo>
                    <a:pt x="569" y="1"/>
                  </a:moveTo>
                  <a:cubicBezTo>
                    <a:pt x="565" y="1"/>
                    <a:pt x="562" y="0"/>
                    <a:pt x="559" y="0"/>
                  </a:cubicBezTo>
                  <a:cubicBezTo>
                    <a:pt x="221" y="64"/>
                    <a:pt x="0" y="330"/>
                    <a:pt x="0" y="330"/>
                  </a:cubicBezTo>
                  <a:cubicBezTo>
                    <a:pt x="106" y="330"/>
                    <a:pt x="106" y="330"/>
                    <a:pt x="106" y="330"/>
                  </a:cubicBezTo>
                  <a:cubicBezTo>
                    <a:pt x="106" y="330"/>
                    <a:pt x="315" y="75"/>
                    <a:pt x="569" y="1"/>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7" name="Freeform 21"/>
            <p:cNvSpPr>
              <a:spLocks/>
            </p:cNvSpPr>
            <p:nvPr/>
          </p:nvSpPr>
          <p:spPr bwMode="auto">
            <a:xfrm>
              <a:off x="1298860" y="7770812"/>
              <a:ext cx="701675" cy="1104900"/>
            </a:xfrm>
            <a:custGeom>
              <a:avLst/>
              <a:gdLst>
                <a:gd name="T0" fmla="*/ 187 w 187"/>
                <a:gd name="T1" fmla="*/ 6 h 293"/>
                <a:gd name="T2" fmla="*/ 167 w 187"/>
                <a:gd name="T3" fmla="*/ 0 h 293"/>
                <a:gd name="T4" fmla="*/ 24 w 187"/>
                <a:gd name="T5" fmla="*/ 293 h 293"/>
                <a:gd name="T6" fmla="*/ 67 w 187"/>
                <a:gd name="T7" fmla="*/ 293 h 293"/>
                <a:gd name="T8" fmla="*/ 187 w 187"/>
                <a:gd name="T9" fmla="*/ 6 h 293"/>
              </a:gdLst>
              <a:ahLst/>
              <a:cxnLst>
                <a:cxn ang="0">
                  <a:pos x="T0" y="T1"/>
                </a:cxn>
                <a:cxn ang="0">
                  <a:pos x="T2" y="T3"/>
                </a:cxn>
                <a:cxn ang="0">
                  <a:pos x="T4" y="T5"/>
                </a:cxn>
                <a:cxn ang="0">
                  <a:pos x="T6" y="T7"/>
                </a:cxn>
                <a:cxn ang="0">
                  <a:pos x="T8" y="T9"/>
                </a:cxn>
              </a:cxnLst>
              <a:rect l="0" t="0" r="r" b="b"/>
              <a:pathLst>
                <a:path w="187" h="293">
                  <a:moveTo>
                    <a:pt x="187" y="6"/>
                  </a:moveTo>
                  <a:cubicBezTo>
                    <a:pt x="181" y="4"/>
                    <a:pt x="174" y="2"/>
                    <a:pt x="167" y="0"/>
                  </a:cubicBezTo>
                  <a:cubicBezTo>
                    <a:pt x="159" y="7"/>
                    <a:pt x="0" y="133"/>
                    <a:pt x="24" y="293"/>
                  </a:cubicBezTo>
                  <a:cubicBezTo>
                    <a:pt x="67" y="293"/>
                    <a:pt x="67" y="293"/>
                    <a:pt x="67" y="293"/>
                  </a:cubicBezTo>
                  <a:cubicBezTo>
                    <a:pt x="35" y="129"/>
                    <a:pt x="187" y="6"/>
                    <a:pt x="187" y="6"/>
                  </a:cubicBezTo>
                  <a:close/>
                </a:path>
              </a:pathLst>
            </a:custGeom>
            <a:solidFill>
              <a:srgbClr val="E8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68" name="Freeform 22"/>
            <p:cNvSpPr>
              <a:spLocks/>
            </p:cNvSpPr>
            <p:nvPr/>
          </p:nvSpPr>
          <p:spPr bwMode="auto">
            <a:xfrm>
              <a:off x="-650590" y="7634287"/>
              <a:ext cx="2576513" cy="1241425"/>
            </a:xfrm>
            <a:custGeom>
              <a:avLst/>
              <a:gdLst>
                <a:gd name="T0" fmla="*/ 686 w 686"/>
                <a:gd name="T1" fmla="*/ 36 h 329"/>
                <a:gd name="T2" fmla="*/ 463 w 686"/>
                <a:gd name="T3" fmla="*/ 0 h 329"/>
                <a:gd name="T4" fmla="*/ 0 w 686"/>
                <a:gd name="T5" fmla="*/ 329 h 329"/>
                <a:gd name="T6" fmla="*/ 543 w 686"/>
                <a:gd name="T7" fmla="*/ 329 h 329"/>
                <a:gd name="T8" fmla="*/ 686 w 686"/>
                <a:gd name="T9" fmla="*/ 36 h 329"/>
              </a:gdLst>
              <a:ahLst/>
              <a:cxnLst>
                <a:cxn ang="0">
                  <a:pos x="T0" y="T1"/>
                </a:cxn>
                <a:cxn ang="0">
                  <a:pos x="T2" y="T3"/>
                </a:cxn>
                <a:cxn ang="0">
                  <a:pos x="T4" y="T5"/>
                </a:cxn>
                <a:cxn ang="0">
                  <a:pos x="T6" y="T7"/>
                </a:cxn>
                <a:cxn ang="0">
                  <a:pos x="T8" y="T9"/>
                </a:cxn>
              </a:cxnLst>
              <a:rect l="0" t="0" r="r" b="b"/>
              <a:pathLst>
                <a:path w="686" h="329">
                  <a:moveTo>
                    <a:pt x="686" y="36"/>
                  </a:moveTo>
                  <a:cubicBezTo>
                    <a:pt x="613" y="17"/>
                    <a:pt x="538" y="5"/>
                    <a:pt x="463" y="0"/>
                  </a:cubicBezTo>
                  <a:cubicBezTo>
                    <a:pt x="209" y="74"/>
                    <a:pt x="0" y="329"/>
                    <a:pt x="0" y="329"/>
                  </a:cubicBezTo>
                  <a:cubicBezTo>
                    <a:pt x="543" y="329"/>
                    <a:pt x="543" y="329"/>
                    <a:pt x="543" y="329"/>
                  </a:cubicBezTo>
                  <a:cubicBezTo>
                    <a:pt x="519" y="169"/>
                    <a:pt x="678" y="43"/>
                    <a:pt x="686" y="36"/>
                  </a:cubicBezTo>
                  <a:close/>
                </a:path>
              </a:pathLst>
            </a:custGeom>
            <a:solidFill>
              <a:srgbClr val="D2D2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sp>
        <p:nvSpPr>
          <p:cNvPr id="56" name="Rectangle 55"/>
          <p:cNvSpPr/>
          <p:nvPr/>
        </p:nvSpPr>
        <p:spPr bwMode="auto">
          <a:xfrm>
            <a:off x="488876" y="5774611"/>
            <a:ext cx="2322383" cy="1219421"/>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2723312" y="5985028"/>
            <a:ext cx="618133" cy="1009002"/>
            <a:chOff x="2668806" y="5868553"/>
            <a:chExt cx="606154" cy="989448"/>
          </a:xfrm>
        </p:grpSpPr>
        <p:sp>
          <p:nvSpPr>
            <p:cNvPr id="55" name="Rectangle 54"/>
            <p:cNvSpPr/>
            <p:nvPr/>
          </p:nvSpPr>
          <p:spPr bwMode="auto">
            <a:xfrm>
              <a:off x="2668806" y="5977719"/>
              <a:ext cx="606154" cy="880282"/>
            </a:xfrm>
            <a:prstGeom prst="rect">
              <a:avLst/>
            </a:prstGeom>
            <a:solidFill>
              <a:schemeClr val="bg1">
                <a:alpha val="19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22"/>
            <p:cNvSpPr>
              <a:spLocks noChangeArrowheads="1"/>
            </p:cNvSpPr>
            <p:nvPr/>
          </p:nvSpPr>
          <p:spPr bwMode="auto">
            <a:xfrm>
              <a:off x="3002982" y="5868553"/>
              <a:ext cx="102986" cy="110854"/>
            </a:xfrm>
            <a:prstGeom prst="rect">
              <a:avLst/>
            </a:prstGeom>
            <a:solidFill>
              <a:schemeClr val="bg1">
                <a:alpha val="19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8" name="Rectangle 23"/>
            <p:cNvSpPr>
              <a:spLocks noChangeArrowheads="1"/>
            </p:cNvSpPr>
            <p:nvPr/>
          </p:nvSpPr>
          <p:spPr bwMode="auto">
            <a:xfrm>
              <a:off x="2864886" y="5868553"/>
              <a:ext cx="102986" cy="110854"/>
            </a:xfrm>
            <a:prstGeom prst="rect">
              <a:avLst/>
            </a:prstGeom>
            <a:solidFill>
              <a:schemeClr val="bg1">
                <a:alpha val="19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sp>
        <p:nvSpPr>
          <p:cNvPr id="4" name="Title 3"/>
          <p:cNvSpPr>
            <a:spLocks noGrp="1"/>
          </p:cNvSpPr>
          <p:nvPr>
            <p:ph type="title"/>
          </p:nvPr>
        </p:nvSpPr>
        <p:spPr/>
        <p:txBody>
          <a:bodyPr>
            <a:noAutofit/>
          </a:bodyPr>
          <a:lstStyle/>
          <a:p>
            <a:r>
              <a:rPr lang="en-US" sz="4896" dirty="0" smtClean="0"/>
              <a:t>Azure AD by the Numbers</a:t>
            </a:r>
            <a:endParaRPr lang="en-US" sz="4896" dirty="0"/>
          </a:p>
        </p:txBody>
      </p:sp>
      <p:grpSp>
        <p:nvGrpSpPr>
          <p:cNvPr id="36" name="Group 35"/>
          <p:cNvGrpSpPr/>
          <p:nvPr/>
        </p:nvGrpSpPr>
        <p:grpSpPr>
          <a:xfrm>
            <a:off x="1765" y="6072514"/>
            <a:ext cx="1067747" cy="926495"/>
            <a:chOff x="2947" y="5940696"/>
            <a:chExt cx="1047055" cy="908540"/>
          </a:xfrm>
        </p:grpSpPr>
        <p:sp>
          <p:nvSpPr>
            <p:cNvPr id="37" name="Rectangle 6"/>
            <p:cNvSpPr>
              <a:spLocks noChangeArrowheads="1"/>
            </p:cNvSpPr>
            <p:nvPr/>
          </p:nvSpPr>
          <p:spPr bwMode="auto">
            <a:xfrm>
              <a:off x="2947" y="5982400"/>
              <a:ext cx="993437" cy="866836"/>
            </a:xfrm>
            <a:prstGeom prst="rect">
              <a:avLst/>
            </a:pr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38" name="Rectangle 7"/>
            <p:cNvSpPr>
              <a:spLocks noChangeArrowheads="1"/>
            </p:cNvSpPr>
            <p:nvPr/>
          </p:nvSpPr>
          <p:spPr bwMode="auto">
            <a:xfrm>
              <a:off x="2947" y="5940696"/>
              <a:ext cx="1047055" cy="4170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39" name="Rectangle 8"/>
            <p:cNvSpPr>
              <a:spLocks noChangeArrowheads="1"/>
            </p:cNvSpPr>
            <p:nvPr/>
          </p:nvSpPr>
          <p:spPr bwMode="auto">
            <a:xfrm>
              <a:off x="503389"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0" name="Rectangle 9"/>
            <p:cNvSpPr>
              <a:spLocks noChangeArrowheads="1"/>
            </p:cNvSpPr>
            <p:nvPr/>
          </p:nvSpPr>
          <p:spPr bwMode="auto">
            <a:xfrm>
              <a:off x="259125" y="6572206"/>
              <a:ext cx="140004"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1" name="Rectangle 10"/>
            <p:cNvSpPr>
              <a:spLocks noChangeArrowheads="1"/>
            </p:cNvSpPr>
            <p:nvPr/>
          </p:nvSpPr>
          <p:spPr bwMode="auto">
            <a:xfrm>
              <a:off x="11883" y="6098574"/>
              <a:ext cx="883220" cy="140004"/>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2" name="Rectangle 11"/>
            <p:cNvSpPr>
              <a:spLocks noChangeArrowheads="1"/>
            </p:cNvSpPr>
            <p:nvPr/>
          </p:nvSpPr>
          <p:spPr bwMode="auto">
            <a:xfrm>
              <a:off x="11883" y="6342837"/>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grpSp>
        <p:nvGrpSpPr>
          <p:cNvPr id="43" name="Group 42"/>
          <p:cNvGrpSpPr/>
          <p:nvPr/>
        </p:nvGrpSpPr>
        <p:grpSpPr>
          <a:xfrm>
            <a:off x="1108160" y="5399017"/>
            <a:ext cx="1225708" cy="1599993"/>
            <a:chOff x="1057662" y="5280250"/>
            <a:chExt cx="1201954" cy="1568986"/>
          </a:xfrm>
        </p:grpSpPr>
        <p:sp>
          <p:nvSpPr>
            <p:cNvPr id="44" name="Rectangle 12"/>
            <p:cNvSpPr>
              <a:spLocks noChangeArrowheads="1"/>
            </p:cNvSpPr>
            <p:nvPr/>
          </p:nvSpPr>
          <p:spPr bwMode="auto">
            <a:xfrm>
              <a:off x="1114259" y="5491108"/>
              <a:ext cx="1091738" cy="1358127"/>
            </a:xfrm>
            <a:prstGeom prst="rect">
              <a:avLst/>
            </a:prstGeom>
            <a:solidFill>
              <a:schemeClr val="accent2"/>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5" name="Rectangle 13"/>
            <p:cNvSpPr>
              <a:spLocks noChangeArrowheads="1"/>
            </p:cNvSpPr>
            <p:nvPr/>
          </p:nvSpPr>
          <p:spPr bwMode="auto">
            <a:xfrm>
              <a:off x="1057662" y="5450043"/>
              <a:ext cx="1201954" cy="4170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6" name="Rectangle 14"/>
            <p:cNvSpPr>
              <a:spLocks noChangeArrowheads="1"/>
            </p:cNvSpPr>
            <p:nvPr/>
          </p:nvSpPr>
          <p:spPr bwMode="auto">
            <a:xfrm>
              <a:off x="1714491"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7" name="Rectangle 15"/>
            <p:cNvSpPr>
              <a:spLocks noChangeArrowheads="1"/>
            </p:cNvSpPr>
            <p:nvPr/>
          </p:nvSpPr>
          <p:spPr bwMode="auto">
            <a:xfrm>
              <a:off x="1465760" y="6572206"/>
              <a:ext cx="142983" cy="277030"/>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8" name="Rectangle 16"/>
            <p:cNvSpPr>
              <a:spLocks noChangeArrowheads="1"/>
            </p:cNvSpPr>
            <p:nvPr/>
          </p:nvSpPr>
          <p:spPr bwMode="auto">
            <a:xfrm>
              <a:off x="1221497" y="5608558"/>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49" name="Rectangle 17"/>
            <p:cNvSpPr>
              <a:spLocks noChangeArrowheads="1"/>
            </p:cNvSpPr>
            <p:nvPr/>
          </p:nvSpPr>
          <p:spPr bwMode="auto">
            <a:xfrm>
              <a:off x="1221497" y="5851332"/>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0" name="Rectangle 18"/>
            <p:cNvSpPr>
              <a:spLocks noChangeArrowheads="1"/>
            </p:cNvSpPr>
            <p:nvPr/>
          </p:nvSpPr>
          <p:spPr bwMode="auto">
            <a:xfrm>
              <a:off x="1221497" y="6098574"/>
              <a:ext cx="883220" cy="140004"/>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1" name="Rectangle 19"/>
            <p:cNvSpPr>
              <a:spLocks noChangeArrowheads="1"/>
            </p:cNvSpPr>
            <p:nvPr/>
          </p:nvSpPr>
          <p:spPr bwMode="auto">
            <a:xfrm>
              <a:off x="1221497" y="6342837"/>
              <a:ext cx="883220" cy="14298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2" name="Rectangle 22"/>
            <p:cNvSpPr>
              <a:spLocks noChangeArrowheads="1"/>
            </p:cNvSpPr>
            <p:nvPr/>
          </p:nvSpPr>
          <p:spPr bwMode="auto">
            <a:xfrm>
              <a:off x="1896199" y="5280250"/>
              <a:ext cx="131068" cy="16979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sp>
          <p:nvSpPr>
            <p:cNvPr id="53" name="Rectangle 23"/>
            <p:cNvSpPr>
              <a:spLocks noChangeArrowheads="1"/>
            </p:cNvSpPr>
            <p:nvPr/>
          </p:nvSpPr>
          <p:spPr bwMode="auto">
            <a:xfrm>
              <a:off x="1720449" y="5280250"/>
              <a:ext cx="131068" cy="169793"/>
            </a:xfrm>
            <a:prstGeom prst="rect">
              <a:avLst/>
            </a:prstGeom>
            <a:solidFill>
              <a:schemeClr val="accent2">
                <a:lumMod val="7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dirty="0">
                <a:solidFill>
                  <a:srgbClr val="00B0F0"/>
                </a:solidFill>
              </a:endParaRPr>
            </a:p>
          </p:txBody>
        </p:sp>
      </p:grpSp>
      <p:pic>
        <p:nvPicPr>
          <p:cNvPr id="76" name="Picture 75"/>
          <p:cNvPicPr>
            <a:picLocks noChangeAspect="1"/>
          </p:cNvPicPr>
          <p:nvPr/>
        </p:nvPicPr>
        <p:blipFill>
          <a:blip r:embed="rId3"/>
          <a:stretch>
            <a:fillRect/>
          </a:stretch>
        </p:blipFill>
        <p:spPr>
          <a:xfrm>
            <a:off x="357947" y="1387752"/>
            <a:ext cx="2706146" cy="1820725"/>
          </a:xfrm>
          <a:prstGeom prst="rect">
            <a:avLst/>
          </a:prstGeom>
        </p:spPr>
      </p:pic>
      <p:pic>
        <p:nvPicPr>
          <p:cNvPr id="77" name="Picture 76"/>
          <p:cNvPicPr>
            <a:picLocks noChangeAspect="1"/>
          </p:cNvPicPr>
          <p:nvPr/>
        </p:nvPicPr>
        <p:blipFill>
          <a:blip r:embed="rId3"/>
          <a:stretch>
            <a:fillRect/>
          </a:stretch>
        </p:blipFill>
        <p:spPr>
          <a:xfrm>
            <a:off x="642925" y="1582664"/>
            <a:ext cx="2706146" cy="1820725"/>
          </a:xfrm>
          <a:prstGeom prst="rect">
            <a:avLst/>
          </a:prstGeom>
        </p:spPr>
      </p:pic>
      <p:pic>
        <p:nvPicPr>
          <p:cNvPr id="78" name="Picture 77"/>
          <p:cNvPicPr>
            <a:picLocks noChangeAspect="1"/>
          </p:cNvPicPr>
          <p:nvPr/>
        </p:nvPicPr>
        <p:blipFill>
          <a:blip r:embed="rId4"/>
          <a:stretch>
            <a:fillRect/>
          </a:stretch>
        </p:blipFill>
        <p:spPr>
          <a:xfrm>
            <a:off x="1536144" y="2208061"/>
            <a:ext cx="919705" cy="919705"/>
          </a:xfrm>
          <a:prstGeom prst="rect">
            <a:avLst/>
          </a:prstGeom>
        </p:spPr>
      </p:pic>
      <p:sp>
        <p:nvSpPr>
          <p:cNvPr id="2" name="TextBox 1"/>
          <p:cNvSpPr txBox="1"/>
          <p:nvPr/>
        </p:nvSpPr>
        <p:spPr>
          <a:xfrm>
            <a:off x="4720521" y="5870859"/>
            <a:ext cx="6754093"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Every Office 365 and Microsoft Azure customer</a:t>
            </a:r>
            <a:br>
              <a:rPr lang="en-US" sz="2400" dirty="0" smtClean="0">
                <a:gradFill>
                  <a:gsLst>
                    <a:gs pos="2917">
                      <a:srgbClr val="FFFFFF"/>
                    </a:gs>
                    <a:gs pos="30000">
                      <a:srgbClr val="FFFFFF"/>
                    </a:gs>
                  </a:gsLst>
                  <a:lin ang="5400000" scaled="0"/>
                </a:gradFill>
              </a:rPr>
            </a:br>
            <a:r>
              <a:rPr lang="en-US" sz="2400" dirty="0" smtClean="0">
                <a:gradFill>
                  <a:gsLst>
                    <a:gs pos="2917">
                      <a:srgbClr val="FFFFFF"/>
                    </a:gs>
                    <a:gs pos="30000">
                      <a:srgbClr val="FFFFFF"/>
                    </a:gs>
                  </a:gsLst>
                  <a:lin ang="5400000" scaled="0"/>
                </a:gradFill>
              </a:rPr>
              <a:t>uses Azure Active directory</a:t>
            </a:r>
          </a:p>
        </p:txBody>
      </p:sp>
    </p:spTree>
    <p:extLst>
      <p:ext uri="{BB962C8B-B14F-4D97-AF65-F5344CB8AC3E}">
        <p14:creationId xmlns:p14="http://schemas.microsoft.com/office/powerpoint/2010/main" val="2050074386"/>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03951" y="468690"/>
            <a:ext cx="11428571" cy="6057143"/>
          </a:xfrm>
          <a:prstGeom prst="rect">
            <a:avLst/>
          </a:prstGeom>
        </p:spPr>
      </p:pic>
    </p:spTree>
    <p:extLst>
      <p:ext uri="{BB962C8B-B14F-4D97-AF65-F5344CB8AC3E}">
        <p14:creationId xmlns:p14="http://schemas.microsoft.com/office/powerpoint/2010/main" val="3689421041"/>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01445" y="144419"/>
            <a:ext cx="11562735" cy="6676190"/>
          </a:xfrm>
          <a:prstGeom prst="rect">
            <a:avLst/>
          </a:prstGeom>
        </p:spPr>
      </p:pic>
    </p:spTree>
    <p:extLst>
      <p:ext uri="{BB962C8B-B14F-4D97-AF65-F5344CB8AC3E}">
        <p14:creationId xmlns:p14="http://schemas.microsoft.com/office/powerpoint/2010/main" val="16747094"/>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Privileged Identity Management</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1545150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960403"/>
          </a:xfrm>
        </p:spPr>
        <p:txBody>
          <a:bodyPr/>
          <a:lstStyle/>
          <a:p>
            <a:r>
              <a:rPr lang="en-NZ" sz="4000" dirty="0"/>
              <a:t>Privileged Identity Management</a:t>
            </a:r>
          </a:p>
        </p:txBody>
      </p:sp>
      <p:sp>
        <p:nvSpPr>
          <p:cNvPr id="3" name="Text Placeholder 2"/>
          <p:cNvSpPr>
            <a:spLocks noGrp="1"/>
          </p:cNvSpPr>
          <p:nvPr>
            <p:ph type="body" sz="quarter" idx="10"/>
          </p:nvPr>
        </p:nvSpPr>
        <p:spPr>
          <a:xfrm>
            <a:off x="285029" y="1569156"/>
            <a:ext cx="11887200" cy="3804355"/>
          </a:xfrm>
        </p:spPr>
        <p:txBody>
          <a:bodyPr/>
          <a:lstStyle/>
          <a:p>
            <a:r>
              <a:rPr lang="en-US" sz="2000" dirty="0"/>
              <a:t>Securely managing access to privileged accounts has been a </a:t>
            </a:r>
            <a:r>
              <a:rPr lang="en-US" sz="2000" dirty="0" smtClean="0"/>
              <a:t>challenge</a:t>
            </a:r>
          </a:p>
          <a:p>
            <a:endParaRPr lang="en-US" sz="2000" dirty="0">
              <a:latin typeface="+mn-lt"/>
            </a:endParaRPr>
          </a:p>
          <a:p>
            <a:r>
              <a:rPr lang="en-US" sz="2000" dirty="0" smtClean="0"/>
              <a:t>Help </a:t>
            </a:r>
            <a:r>
              <a:rPr lang="en-US" sz="2000" dirty="0"/>
              <a:t>you discover the Azure Active Directory privileged administrator </a:t>
            </a:r>
            <a:r>
              <a:rPr lang="en-US" sz="2000" dirty="0" smtClean="0"/>
              <a:t>roles</a:t>
            </a:r>
          </a:p>
          <a:p>
            <a:endParaRPr lang="en-US" sz="2000" dirty="0"/>
          </a:p>
          <a:p>
            <a:r>
              <a:rPr lang="en-US" sz="2000" dirty="0" smtClean="0"/>
              <a:t>Enable </a:t>
            </a:r>
            <a:r>
              <a:rPr lang="en-US" sz="2000" dirty="0"/>
              <a:t>you to revoke permanent privileged access and provide a mechanism that manages on-demand, time-limited access for Azure Active Directory privileged </a:t>
            </a:r>
            <a:r>
              <a:rPr lang="en-US" sz="2000" dirty="0" smtClean="0"/>
              <a:t>accounts</a:t>
            </a:r>
          </a:p>
          <a:p>
            <a:endParaRPr lang="en-US" sz="2000" dirty="0"/>
          </a:p>
          <a:p>
            <a:r>
              <a:rPr lang="en-US" sz="2000" dirty="0" smtClean="0"/>
              <a:t>“Just </a:t>
            </a:r>
            <a:r>
              <a:rPr lang="en-US" sz="2000" dirty="0"/>
              <a:t>in time administration” functionality </a:t>
            </a:r>
            <a:r>
              <a:rPr lang="en-US" sz="2000" dirty="0" smtClean="0"/>
              <a:t>.</a:t>
            </a:r>
          </a:p>
          <a:p>
            <a:endParaRPr lang="en-US" sz="2000" dirty="0"/>
          </a:p>
          <a:p>
            <a:r>
              <a:rPr lang="en-US" sz="2000" dirty="0" smtClean="0"/>
              <a:t>Auditing via store in preview portal</a:t>
            </a:r>
            <a:r>
              <a:rPr lang="en-NZ" sz="2000" dirty="0">
                <a:latin typeface="+mn-lt"/>
              </a:rPr>
              <a:t>	</a:t>
            </a:r>
            <a:endParaRPr lang="en-NZ" sz="2000" dirty="0" smtClean="0">
              <a:latin typeface="+mn-lt"/>
            </a:endParaRPr>
          </a:p>
          <a:p>
            <a:r>
              <a:rPr lang="en-NZ" sz="2000" dirty="0" smtClean="0">
                <a:latin typeface="+mn-lt"/>
              </a:rPr>
              <a:t>	</a:t>
            </a:r>
            <a:endParaRPr lang="en-NZ" sz="2000" dirty="0">
              <a:latin typeface="+mn-lt"/>
            </a:endParaRPr>
          </a:p>
        </p:txBody>
      </p:sp>
    </p:spTree>
    <p:extLst>
      <p:ext uri="{BB962C8B-B14F-4D97-AF65-F5344CB8AC3E}">
        <p14:creationId xmlns:p14="http://schemas.microsoft.com/office/powerpoint/2010/main" val="34747674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Active Directory Authentication Library</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529177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96897"/>
            <a:ext cx="11889564" cy="960403"/>
          </a:xfrm>
        </p:spPr>
        <p:txBody>
          <a:bodyPr/>
          <a:lstStyle/>
          <a:p>
            <a:r>
              <a:rPr lang="en-US" sz="4000" dirty="0"/>
              <a:t>Active Directory Authentication Library (ADAL</a:t>
            </a:r>
            <a:r>
              <a:rPr lang="en-US" dirty="0"/>
              <a:t>)</a:t>
            </a:r>
            <a:br>
              <a:rPr lang="en-US" dirty="0"/>
            </a:br>
            <a:endParaRPr lang="en-NZ" dirty="0"/>
          </a:p>
        </p:txBody>
      </p:sp>
      <p:sp>
        <p:nvSpPr>
          <p:cNvPr id="3" name="Text Placeholder 2"/>
          <p:cNvSpPr>
            <a:spLocks noGrp="1"/>
          </p:cNvSpPr>
          <p:nvPr>
            <p:ph type="body" sz="quarter" idx="10"/>
          </p:nvPr>
        </p:nvSpPr>
        <p:spPr>
          <a:xfrm>
            <a:off x="285029" y="1992169"/>
            <a:ext cx="11887200" cy="4524315"/>
          </a:xfrm>
        </p:spPr>
        <p:txBody>
          <a:bodyPr/>
          <a:lstStyle/>
          <a:p>
            <a:r>
              <a:rPr lang="en-NZ" sz="2000" dirty="0" smtClean="0">
                <a:latin typeface="+mn-lt"/>
              </a:rPr>
              <a:t>Available on multiple platforms</a:t>
            </a:r>
          </a:p>
          <a:p>
            <a:r>
              <a:rPr lang="en-NZ" sz="2000" dirty="0">
                <a:latin typeface="+mn-lt"/>
              </a:rPr>
              <a:t>	</a:t>
            </a:r>
            <a:endParaRPr lang="en-NZ" sz="2000" dirty="0" smtClean="0">
              <a:latin typeface="+mn-lt"/>
            </a:endParaRPr>
          </a:p>
          <a:p>
            <a:r>
              <a:rPr lang="en-NZ" sz="2000" dirty="0" smtClean="0">
                <a:latin typeface="+mn-lt"/>
              </a:rPr>
              <a:t>	.NET, iOS, Javascript, Android, Node.JS, Java, Windows Store etc</a:t>
            </a:r>
            <a:r>
              <a:rPr lang="en-NZ" sz="2000" dirty="0">
                <a:latin typeface="+mn-lt"/>
              </a:rPr>
              <a:t>.</a:t>
            </a:r>
            <a:endParaRPr lang="en-NZ" sz="2000" dirty="0" smtClean="0">
              <a:latin typeface="+mn-lt"/>
            </a:endParaRPr>
          </a:p>
          <a:p>
            <a:endParaRPr lang="en-NZ" sz="2000" dirty="0" smtClean="0">
              <a:latin typeface="+mn-lt"/>
            </a:endParaRPr>
          </a:p>
          <a:p>
            <a:r>
              <a:rPr lang="en-NZ" sz="2000" dirty="0" smtClean="0">
                <a:latin typeface="+mn-lt"/>
              </a:rPr>
              <a:t>Now open source</a:t>
            </a:r>
          </a:p>
          <a:p>
            <a:endParaRPr lang="en-NZ" sz="2000" dirty="0">
              <a:latin typeface="+mn-lt"/>
            </a:endParaRPr>
          </a:p>
          <a:p>
            <a:r>
              <a:rPr lang="en-NZ" sz="2000" dirty="0" smtClean="0">
                <a:latin typeface="+mn-lt"/>
              </a:rPr>
              <a:t>Works on premises (ADFS 2012 R2) and cloud (Azure Active Directory)</a:t>
            </a:r>
          </a:p>
          <a:p>
            <a:endParaRPr lang="en-NZ" sz="2000" dirty="0">
              <a:latin typeface="+mn-lt"/>
            </a:endParaRPr>
          </a:p>
          <a:p>
            <a:r>
              <a:rPr lang="en-NZ" sz="2000" dirty="0" smtClean="0">
                <a:latin typeface="+mn-lt"/>
              </a:rPr>
              <a:t>ADFS only supports OAuth2 authorisation code grant</a:t>
            </a:r>
          </a:p>
          <a:p>
            <a:endParaRPr lang="en-NZ" sz="2000" dirty="0">
              <a:latin typeface="+mn-lt"/>
            </a:endParaRPr>
          </a:p>
          <a:p>
            <a:r>
              <a:rPr lang="en-NZ" sz="2000" dirty="0" smtClean="0">
                <a:latin typeface="+mn-lt"/>
              </a:rPr>
              <a:t>Cache and automatic refresh</a:t>
            </a:r>
          </a:p>
          <a:p>
            <a:endParaRPr lang="en-NZ" sz="2000" dirty="0">
              <a:latin typeface="+mn-lt"/>
            </a:endParaRPr>
          </a:p>
          <a:p>
            <a:r>
              <a:rPr lang="en-NZ" sz="2000" dirty="0" smtClean="0">
                <a:latin typeface="+mn-lt"/>
              </a:rPr>
              <a:t>Multi-user support</a:t>
            </a:r>
            <a:endParaRPr lang="en-NZ" sz="2000" dirty="0">
              <a:latin typeface="+mn-lt"/>
            </a:endParaRPr>
          </a:p>
        </p:txBody>
      </p:sp>
    </p:spTree>
    <p:extLst>
      <p:ext uri="{BB962C8B-B14F-4D97-AF65-F5344CB8AC3E}">
        <p14:creationId xmlns:p14="http://schemas.microsoft.com/office/powerpoint/2010/main" val="41878414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Security Monitoring Benefits</a:t>
            </a:r>
            <a:endParaRPr lang="en-NZ"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219864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Detect:  </a:t>
            </a:r>
            <a:br>
              <a:rPr lang="en-US" dirty="0" smtClean="0"/>
            </a:br>
            <a:r>
              <a:rPr lang="en-US" dirty="0" smtClean="0"/>
              <a:t>Brute Force Attack</a:t>
            </a:r>
            <a:endParaRPr lang="en-US" dirty="0"/>
          </a:p>
        </p:txBody>
      </p:sp>
      <p:sp>
        <p:nvSpPr>
          <p:cNvPr id="5" name="TextBox 4"/>
          <p:cNvSpPr txBox="1"/>
          <p:nvPr/>
        </p:nvSpPr>
        <p:spPr>
          <a:xfrm>
            <a:off x="6465669" y="228318"/>
            <a:ext cx="5303462" cy="1371585"/>
          </a:xfrm>
          <a:prstGeom prst="rect">
            <a:avLst/>
          </a:prstGeom>
          <a:noFill/>
        </p:spPr>
        <p:txBody>
          <a:bodyPr wrap="square" lIns="182880" tIns="146304" rIns="182880" bIns="146304" rtlCol="0">
            <a:noAutofit/>
          </a:bodyPr>
          <a:lstStyle/>
          <a:p>
            <a:pPr>
              <a:lnSpc>
                <a:spcPct val="90000"/>
              </a:lnSpc>
              <a:spcAft>
                <a:spcPts val="600"/>
              </a:spcAft>
            </a:pPr>
            <a:r>
              <a:rPr lang="en-US" sz="2400" dirty="0" smtClean="0">
                <a:gradFill>
                  <a:gsLst>
                    <a:gs pos="2917">
                      <a:srgbClr val="FFFFFF"/>
                    </a:gs>
                    <a:gs pos="30000">
                      <a:srgbClr val="FFFFFF"/>
                    </a:gs>
                  </a:gsLst>
                  <a:lin ang="5400000" scaled="0"/>
                </a:gradFill>
              </a:rPr>
              <a:t>1: &lt;qwrsd!@@#&gt; </a:t>
            </a:r>
            <a:r>
              <a:rPr lang="en-US" sz="2000" i="1" dirty="0" smtClean="0">
                <a:gradFill>
                  <a:gsLst>
                    <a:gs pos="2917">
                      <a:srgbClr val="FFFFFF"/>
                    </a:gs>
                    <a:gs pos="30000">
                      <a:srgbClr val="FFFFFF"/>
                    </a:gs>
                  </a:gsLst>
                  <a:lin ang="5400000" scaled="0"/>
                </a:gradFill>
              </a:rPr>
              <a:t>Nah! Didn’t work</a:t>
            </a:r>
            <a:endParaRPr lang="en-US" sz="2400" i="1" dirty="0" smtClean="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2: &lt;sdsaswer&gt; </a:t>
            </a:r>
            <a:r>
              <a:rPr lang="en-US" sz="2000" i="1" dirty="0">
                <a:gradFill>
                  <a:gsLst>
                    <a:gs pos="2917">
                      <a:srgbClr val="FFFFFF"/>
                    </a:gs>
                    <a:gs pos="30000">
                      <a:srgbClr val="FFFFFF"/>
                    </a:gs>
                  </a:gsLst>
                  <a:lin ang="5400000" scaled="0"/>
                </a:gradFill>
              </a:rPr>
              <a:t>Nah! Didn’t work </a:t>
            </a:r>
            <a:endParaRPr lang="en-US" sz="2400" i="1" dirty="0" smtClean="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3: &lt;34sdfs&gt; </a:t>
            </a:r>
            <a:r>
              <a:rPr lang="en-US" sz="2000" i="1" dirty="0" smtClean="0">
                <a:gradFill>
                  <a:gsLst>
                    <a:gs pos="2917">
                      <a:srgbClr val="FFFFFF"/>
                    </a:gs>
                    <a:gs pos="30000">
                      <a:srgbClr val="FFFFFF"/>
                    </a:gs>
                  </a:gsLst>
                  <a:lin ang="5400000" scaled="0"/>
                </a:gradFill>
              </a:rPr>
              <a:t>Nah! Didn’t work</a:t>
            </a:r>
            <a:endParaRPr lang="en-US" sz="2400" i="1" dirty="0" smtClean="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4: </a:t>
            </a:r>
            <a:r>
              <a:rPr lang="en-US" sz="2400" dirty="0">
                <a:gradFill>
                  <a:gsLst>
                    <a:gs pos="2917">
                      <a:srgbClr val="FFFFFF"/>
                    </a:gs>
                    <a:gs pos="30000">
                      <a:srgbClr val="FFFFFF"/>
                    </a:gs>
                  </a:gsLst>
                  <a:lin ang="5400000" scaled="0"/>
                </a:gradFill>
              </a:rPr>
              <a:t>&lt;sdsaswer&gt; </a:t>
            </a:r>
            <a:r>
              <a:rPr lang="en-US" sz="2000" i="1" dirty="0">
                <a:gradFill>
                  <a:gsLst>
                    <a:gs pos="2917">
                      <a:srgbClr val="FFFFFF"/>
                    </a:gs>
                    <a:gs pos="30000">
                      <a:srgbClr val="FFFFFF"/>
                    </a:gs>
                  </a:gsLst>
                  <a:lin ang="5400000" scaled="0"/>
                </a:gradFill>
              </a:rPr>
              <a:t>Nah! Didn’t work</a:t>
            </a:r>
            <a:endParaRPr lang="en-US" sz="2400" i="1" dirty="0" smtClean="0">
              <a:gradFill>
                <a:gsLst>
                  <a:gs pos="2917">
                    <a:srgbClr val="FFFFFF"/>
                  </a:gs>
                  <a:gs pos="30000">
                    <a:srgbClr val="FFFFFF"/>
                  </a:gs>
                </a:gsLst>
                <a:lin ang="5400000" scaled="0"/>
              </a:gradFill>
            </a:endParaRPr>
          </a:p>
          <a:p>
            <a:pPr>
              <a:lnSpc>
                <a:spcPct val="90000"/>
              </a:lnSpc>
              <a:spcAft>
                <a:spcPts val="600"/>
              </a:spcAft>
            </a:pPr>
            <a:r>
              <a:rPr lang="en-US" sz="2400" dirty="0">
                <a:gradFill>
                  <a:gsLst>
                    <a:gs pos="2917">
                      <a:srgbClr val="FFFFFF"/>
                    </a:gs>
                    <a:gs pos="30000">
                      <a:srgbClr val="FFFFFF"/>
                    </a:gs>
                  </a:gsLst>
                  <a:lin ang="5400000" scaled="0"/>
                </a:gradFill>
              </a:rPr>
              <a:t>5: </a:t>
            </a:r>
            <a:r>
              <a:rPr lang="en-US" sz="2400" dirty="0" smtClean="0">
                <a:gradFill>
                  <a:gsLst>
                    <a:gs pos="2917">
                      <a:srgbClr val="FFFFFF"/>
                    </a:gs>
                    <a:gs pos="30000">
                      <a:srgbClr val="FFFFFF"/>
                    </a:gs>
                  </a:gsLst>
                  <a:lin ang="5400000" scaled="0"/>
                </a:gradFill>
              </a:rPr>
              <a:t>&lt;asas&gt; </a:t>
            </a:r>
            <a:r>
              <a:rPr lang="en-US" sz="2000" i="1" dirty="0">
                <a:gradFill>
                  <a:gsLst>
                    <a:gs pos="2917">
                      <a:srgbClr val="FFFFFF"/>
                    </a:gs>
                    <a:gs pos="30000">
                      <a:srgbClr val="FFFFFF"/>
                    </a:gs>
                  </a:gsLst>
                  <a:lin ang="5400000" scaled="0"/>
                </a:gradFill>
              </a:rPr>
              <a:t>Nah! Didn’t </a:t>
            </a:r>
            <a:r>
              <a:rPr lang="en-US" sz="2000" i="1" dirty="0" smtClean="0">
                <a:gradFill>
                  <a:gsLst>
                    <a:gs pos="2917">
                      <a:srgbClr val="FFFFFF"/>
                    </a:gs>
                    <a:gs pos="30000">
                      <a:srgbClr val="FFFFFF"/>
                    </a:gs>
                  </a:gsLst>
                  <a:lin ang="5400000" scaled="0"/>
                </a:gradFill>
              </a:rPr>
              <a:t>work</a:t>
            </a:r>
          </a:p>
          <a:p>
            <a:pPr>
              <a:lnSpc>
                <a:spcPct val="90000"/>
              </a:lnSpc>
              <a:spcAft>
                <a:spcPts val="600"/>
              </a:spcAft>
            </a:pPr>
            <a:r>
              <a:rPr lang="en-US" sz="2400" dirty="0" smtClean="0">
                <a:gradFill>
                  <a:gsLst>
                    <a:gs pos="2917">
                      <a:srgbClr val="FFFFFF"/>
                    </a:gs>
                    <a:gs pos="30000">
                      <a:srgbClr val="FFFFFF"/>
                    </a:gs>
                  </a:gsLst>
                  <a:lin ang="5400000" scaled="0"/>
                </a:gradFill>
              </a:rPr>
              <a:t>6: </a:t>
            </a:r>
            <a:r>
              <a:rPr lang="en-US" sz="2400" dirty="0">
                <a:gradFill>
                  <a:gsLst>
                    <a:gs pos="2917">
                      <a:srgbClr val="FFFFFF"/>
                    </a:gs>
                    <a:gs pos="30000">
                      <a:srgbClr val="FFFFFF"/>
                    </a:gs>
                  </a:gsLst>
                  <a:lin ang="5400000" scaled="0"/>
                </a:gradFill>
              </a:rPr>
              <a:t>&lt;qwrsd!@@#&gt; </a:t>
            </a:r>
            <a:r>
              <a:rPr lang="en-US" sz="2000" i="1" dirty="0">
                <a:gradFill>
                  <a:gsLst>
                    <a:gs pos="2917">
                      <a:srgbClr val="FFFFFF"/>
                    </a:gs>
                    <a:gs pos="30000">
                      <a:srgbClr val="FFFFFF"/>
                    </a:gs>
                  </a:gsLst>
                  <a:lin ang="5400000" scaled="0"/>
                </a:gradFill>
              </a:rPr>
              <a:t>Nah! Didn’t work</a:t>
            </a:r>
            <a:endParaRPr lang="en-US" sz="2400" i="1" dirty="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7: </a:t>
            </a:r>
            <a:r>
              <a:rPr lang="en-US" sz="2400" dirty="0">
                <a:gradFill>
                  <a:gsLst>
                    <a:gs pos="2917">
                      <a:srgbClr val="FFFFFF"/>
                    </a:gs>
                    <a:gs pos="30000">
                      <a:srgbClr val="FFFFFF"/>
                    </a:gs>
                  </a:gsLst>
                  <a:lin ang="5400000" scaled="0"/>
                </a:gradFill>
              </a:rPr>
              <a:t>&lt;sdsaswer&gt; </a:t>
            </a:r>
            <a:r>
              <a:rPr lang="en-US" sz="2000" i="1" dirty="0">
                <a:gradFill>
                  <a:gsLst>
                    <a:gs pos="2917">
                      <a:srgbClr val="FFFFFF"/>
                    </a:gs>
                    <a:gs pos="30000">
                      <a:srgbClr val="FFFFFF"/>
                    </a:gs>
                  </a:gsLst>
                  <a:lin ang="5400000" scaled="0"/>
                </a:gradFill>
              </a:rPr>
              <a:t>Nah! Didn’t work</a:t>
            </a:r>
            <a:endParaRPr lang="en-US" sz="2400" i="1" dirty="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8: </a:t>
            </a:r>
            <a:r>
              <a:rPr lang="en-US" sz="2400" dirty="0">
                <a:gradFill>
                  <a:gsLst>
                    <a:gs pos="2917">
                      <a:srgbClr val="FFFFFF"/>
                    </a:gs>
                    <a:gs pos="30000">
                      <a:srgbClr val="FFFFFF"/>
                    </a:gs>
                  </a:gsLst>
                  <a:lin ang="5400000" scaled="0"/>
                </a:gradFill>
              </a:rPr>
              <a:t>&lt;34sdfs&gt; </a:t>
            </a:r>
            <a:r>
              <a:rPr lang="en-US" sz="2000" i="1" dirty="0">
                <a:gradFill>
                  <a:gsLst>
                    <a:gs pos="2917">
                      <a:srgbClr val="FFFFFF"/>
                    </a:gs>
                    <a:gs pos="30000">
                      <a:srgbClr val="FFFFFF"/>
                    </a:gs>
                  </a:gsLst>
                  <a:lin ang="5400000" scaled="0"/>
                </a:gradFill>
              </a:rPr>
              <a:t>Nah! Didn’t work</a:t>
            </a:r>
            <a:endParaRPr lang="en-US" sz="2400" i="1" dirty="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9: </a:t>
            </a:r>
            <a:r>
              <a:rPr lang="en-US" sz="2400" dirty="0">
                <a:gradFill>
                  <a:gsLst>
                    <a:gs pos="2917">
                      <a:srgbClr val="FFFFFF"/>
                    </a:gs>
                    <a:gs pos="30000">
                      <a:srgbClr val="FFFFFF"/>
                    </a:gs>
                  </a:gsLst>
                  <a:lin ang="5400000" scaled="0"/>
                </a:gradFill>
              </a:rPr>
              <a:t>&lt;sdsaswer&gt; </a:t>
            </a:r>
            <a:r>
              <a:rPr lang="en-US" sz="2000" i="1" dirty="0">
                <a:gradFill>
                  <a:gsLst>
                    <a:gs pos="2917">
                      <a:srgbClr val="FFFFFF"/>
                    </a:gs>
                    <a:gs pos="30000">
                      <a:srgbClr val="FFFFFF"/>
                    </a:gs>
                  </a:gsLst>
                  <a:lin ang="5400000" scaled="0"/>
                </a:gradFill>
              </a:rPr>
              <a:t>Nah! Didn’t work</a:t>
            </a:r>
            <a:endParaRPr lang="en-US" sz="2400" i="1" dirty="0">
              <a:gradFill>
                <a:gsLst>
                  <a:gs pos="2917">
                    <a:srgbClr val="FFFFFF"/>
                  </a:gs>
                  <a:gs pos="30000">
                    <a:srgbClr val="FFFFFF"/>
                  </a:gs>
                </a:gsLst>
                <a:lin ang="5400000" scaled="0"/>
              </a:gradFill>
            </a:endParaRPr>
          </a:p>
          <a:p>
            <a:pPr>
              <a:lnSpc>
                <a:spcPct val="90000"/>
              </a:lnSpc>
              <a:spcAft>
                <a:spcPts val="600"/>
              </a:spcAft>
            </a:pPr>
            <a:r>
              <a:rPr lang="en-US" sz="2400" dirty="0" smtClean="0">
                <a:gradFill>
                  <a:gsLst>
                    <a:gs pos="2917">
                      <a:srgbClr val="FFFFFF"/>
                    </a:gs>
                    <a:gs pos="30000">
                      <a:srgbClr val="FFFFFF"/>
                    </a:gs>
                  </a:gsLst>
                  <a:lin ang="5400000" scaled="0"/>
                </a:gradFill>
              </a:rPr>
              <a:t>10: </a:t>
            </a:r>
            <a:r>
              <a:rPr lang="en-US" sz="2400" dirty="0">
                <a:gradFill>
                  <a:gsLst>
                    <a:gs pos="2917">
                      <a:srgbClr val="FFFFFF"/>
                    </a:gs>
                    <a:gs pos="30000">
                      <a:srgbClr val="FFFFFF"/>
                    </a:gs>
                  </a:gsLst>
                  <a:lin ang="5400000" scaled="0"/>
                </a:gradFill>
              </a:rPr>
              <a:t>&lt;asas&gt; </a:t>
            </a:r>
            <a:r>
              <a:rPr lang="en-US" sz="2000" i="1" dirty="0">
                <a:gradFill>
                  <a:gsLst>
                    <a:gs pos="2917">
                      <a:srgbClr val="FFFFFF"/>
                    </a:gs>
                    <a:gs pos="30000">
                      <a:srgbClr val="FFFFFF"/>
                    </a:gs>
                  </a:gsLst>
                  <a:lin ang="5400000" scaled="0"/>
                </a:gradFill>
              </a:rPr>
              <a:t>Nah! Didn’t </a:t>
            </a:r>
            <a:r>
              <a:rPr lang="en-US" sz="2000" i="1" dirty="0" smtClean="0">
                <a:gradFill>
                  <a:gsLst>
                    <a:gs pos="2917">
                      <a:srgbClr val="FFFFFF"/>
                    </a:gs>
                    <a:gs pos="30000">
                      <a:srgbClr val="FFFFFF"/>
                    </a:gs>
                  </a:gsLst>
                  <a:lin ang="5400000" scaled="0"/>
                </a:gradFill>
              </a:rPr>
              <a:t>work</a:t>
            </a:r>
          </a:p>
          <a:p>
            <a:pPr>
              <a:lnSpc>
                <a:spcPct val="90000"/>
              </a:lnSpc>
              <a:spcAft>
                <a:spcPts val="600"/>
              </a:spcAft>
            </a:pPr>
            <a:r>
              <a:rPr lang="en-US" sz="2000" i="1" dirty="0" smtClean="0">
                <a:gradFill>
                  <a:gsLst>
                    <a:gs pos="2917">
                      <a:srgbClr val="FFFFFF"/>
                    </a:gs>
                    <a:gs pos="30000">
                      <a:srgbClr val="FFFFFF"/>
                    </a:gs>
                  </a:gsLst>
                  <a:lin ang="5400000" scaled="0"/>
                </a:gradFill>
              </a:rPr>
              <a:t>……………………………………</a:t>
            </a:r>
          </a:p>
          <a:p>
            <a:pPr>
              <a:lnSpc>
                <a:spcPct val="90000"/>
              </a:lnSpc>
              <a:spcAft>
                <a:spcPts val="600"/>
              </a:spcAft>
            </a:pPr>
            <a:r>
              <a:rPr lang="en-US" sz="2000" i="1" dirty="0" smtClean="0">
                <a:gradFill>
                  <a:gsLst>
                    <a:gs pos="2917">
                      <a:srgbClr val="FFFFFF"/>
                    </a:gs>
                    <a:gs pos="30000">
                      <a:srgbClr val="FFFFFF"/>
                    </a:gs>
                  </a:gsLst>
                  <a:lin ang="5400000" scaled="0"/>
                </a:gradFill>
              </a:rPr>
              <a:t>……………………………………….</a:t>
            </a:r>
          </a:p>
          <a:p>
            <a:pPr>
              <a:lnSpc>
                <a:spcPct val="90000"/>
              </a:lnSpc>
              <a:spcAft>
                <a:spcPts val="600"/>
              </a:spcAft>
            </a:pPr>
            <a:r>
              <a:rPr lang="en-US" sz="2000" i="1" dirty="0" smtClean="0">
                <a:gradFill>
                  <a:gsLst>
                    <a:gs pos="2917">
                      <a:srgbClr val="FFFFFF"/>
                    </a:gs>
                    <a:gs pos="30000">
                      <a:srgbClr val="FFFFFF"/>
                    </a:gs>
                  </a:gsLst>
                  <a:lin ang="5400000" scaled="0"/>
                </a:gradFill>
              </a:rPr>
              <a:t>………………………………………….</a:t>
            </a:r>
          </a:p>
          <a:p>
            <a:pPr>
              <a:lnSpc>
                <a:spcPct val="90000"/>
              </a:lnSpc>
              <a:spcAft>
                <a:spcPts val="600"/>
              </a:spcAft>
            </a:pPr>
            <a:r>
              <a:rPr lang="en-US" sz="2000" i="1" dirty="0" smtClean="0">
                <a:gradFill>
                  <a:gsLst>
                    <a:gs pos="2917">
                      <a:srgbClr val="FFFFFF"/>
                    </a:gs>
                    <a:gs pos="30000">
                      <a:srgbClr val="FFFFFF"/>
                    </a:gs>
                  </a:gsLst>
                  <a:lin ang="5400000" scaled="0"/>
                </a:gradFill>
              </a:rPr>
              <a:t>……………………………………..</a:t>
            </a:r>
          </a:p>
          <a:p>
            <a:pPr>
              <a:lnSpc>
                <a:spcPct val="90000"/>
              </a:lnSpc>
              <a:spcAft>
                <a:spcPts val="600"/>
              </a:spcAft>
            </a:pPr>
            <a:r>
              <a:rPr lang="en-US" sz="2000" i="1" dirty="0" smtClean="0">
                <a:gradFill>
                  <a:gsLst>
                    <a:gs pos="2917">
                      <a:srgbClr val="FFFFFF"/>
                    </a:gs>
                    <a:gs pos="30000">
                      <a:srgbClr val="FFFFFF"/>
                    </a:gs>
                  </a:gsLst>
                  <a:lin ang="5400000" scaled="0"/>
                </a:gradFill>
              </a:rPr>
              <a:t>…………………………………..</a:t>
            </a:r>
          </a:p>
          <a:p>
            <a:pPr>
              <a:lnSpc>
                <a:spcPct val="90000"/>
              </a:lnSpc>
              <a:spcAft>
                <a:spcPts val="600"/>
              </a:spcAft>
            </a:pPr>
            <a:endParaRPr lang="en-US" sz="2400" i="1" dirty="0">
              <a:gradFill>
                <a:gsLst>
                  <a:gs pos="2917">
                    <a:srgbClr val="FFFFFF"/>
                  </a:gs>
                  <a:gs pos="30000">
                    <a:srgbClr val="FFFFFF"/>
                  </a:gs>
                </a:gsLst>
                <a:lin ang="5400000" scaled="0"/>
              </a:gradFill>
            </a:endParaRPr>
          </a:p>
          <a:p>
            <a:pPr>
              <a:lnSpc>
                <a:spcPct val="90000"/>
              </a:lnSpc>
              <a:spcAft>
                <a:spcPts val="600"/>
              </a:spcAft>
            </a:pPr>
            <a:endParaRPr lang="en-US" sz="2400" dirty="0" smtClean="0">
              <a:gradFill>
                <a:gsLst>
                  <a:gs pos="2917">
                    <a:srgbClr val="FFFFFF"/>
                  </a:gs>
                  <a:gs pos="30000">
                    <a:srgbClr val="FFFFFF"/>
                  </a:gs>
                </a:gsLst>
                <a:lin ang="5400000" scaled="0"/>
              </a:gra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214" y="2399994"/>
            <a:ext cx="5010841" cy="3079302"/>
          </a:xfrm>
          <a:prstGeom prst="rect">
            <a:avLst/>
          </a:prstGeom>
        </p:spPr>
      </p:pic>
      <p:sp>
        <p:nvSpPr>
          <p:cNvPr id="7" name="TextBox 6"/>
          <p:cNvSpPr txBox="1"/>
          <p:nvPr/>
        </p:nvSpPr>
        <p:spPr>
          <a:xfrm>
            <a:off x="6365078" y="5563455"/>
            <a:ext cx="5504644" cy="981807"/>
          </a:xfrm>
          <a:prstGeom prst="rect">
            <a:avLst/>
          </a:prstGeom>
          <a:solidFill>
            <a:schemeClr val="bg2"/>
          </a:solid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rPr>
              <a:t>78: &lt;Password&gt;</a:t>
            </a:r>
            <a:r>
              <a:rPr lang="en-US" sz="2000" i="1" dirty="0" smtClean="0">
                <a:gradFill>
                  <a:gsLst>
                    <a:gs pos="2917">
                      <a:srgbClr val="FFFFFF"/>
                    </a:gs>
                    <a:gs pos="30000">
                      <a:srgbClr val="FFFFFF"/>
                    </a:gs>
                  </a:gsLst>
                  <a:lin ang="5400000" scaled="0"/>
                </a:gradFill>
              </a:rPr>
              <a:t>Aha!!!!! That worked! Duh!</a:t>
            </a:r>
          </a:p>
          <a:p>
            <a:pPr>
              <a:lnSpc>
                <a:spcPct val="90000"/>
              </a:lnSpc>
              <a:spcAft>
                <a:spcPts val="600"/>
              </a:spcAft>
            </a:pPr>
            <a:endParaRPr lang="en-US" sz="2400" dirty="0" smtClean="0">
              <a:gradFill>
                <a:gsLst>
                  <a:gs pos="2917">
                    <a:srgbClr val="FFFFFF"/>
                  </a:gs>
                  <a:gs pos="30000">
                    <a:srgbClr val="FFFFFF"/>
                  </a:gs>
                </a:gsLst>
                <a:lin ang="5400000" scaled="0"/>
              </a:gradFill>
            </a:endParaRPr>
          </a:p>
        </p:txBody>
      </p:sp>
      <p:sp>
        <p:nvSpPr>
          <p:cNvPr id="8" name="TextBox 7"/>
          <p:cNvSpPr txBox="1"/>
          <p:nvPr/>
        </p:nvSpPr>
        <p:spPr>
          <a:xfrm>
            <a:off x="2063542" y="6231330"/>
            <a:ext cx="8309391" cy="627864"/>
          </a:xfrm>
          <a:prstGeom prst="rect">
            <a:avLst/>
          </a:prstGeom>
          <a:noFill/>
          <a:ln>
            <a:solidFill>
              <a:srgbClr val="FFFFFF"/>
            </a:solidFill>
          </a:ln>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Signal if appears attacker has brute forced user’s password</a:t>
            </a:r>
          </a:p>
        </p:txBody>
      </p:sp>
    </p:spTree>
    <p:extLst>
      <p:ext uri="{BB962C8B-B14F-4D97-AF65-F5344CB8AC3E}">
        <p14:creationId xmlns:p14="http://schemas.microsoft.com/office/powerpoint/2010/main" val="695681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9429869" y="2850413"/>
            <a:ext cx="2927344" cy="1977364"/>
          </a:xfrm>
          <a:prstGeom prst="rect">
            <a:avLst/>
          </a:prstGeom>
        </p:spPr>
      </p:pic>
      <p:pic>
        <p:nvPicPr>
          <p:cNvPr id="22" name="Picture 21"/>
          <p:cNvPicPr>
            <a:picLocks noChangeAspect="1"/>
          </p:cNvPicPr>
          <p:nvPr/>
        </p:nvPicPr>
        <p:blipFill>
          <a:blip r:embed="rId3"/>
          <a:stretch>
            <a:fillRect/>
          </a:stretch>
        </p:blipFill>
        <p:spPr>
          <a:xfrm>
            <a:off x="10244279" y="3259889"/>
            <a:ext cx="1295294" cy="1295294"/>
          </a:xfrm>
          <a:prstGeom prst="rect">
            <a:avLst/>
          </a:prstGeom>
        </p:spPr>
      </p:pic>
      <p:sp>
        <p:nvSpPr>
          <p:cNvPr id="2" name="Title 1"/>
          <p:cNvSpPr>
            <a:spLocks noGrp="1"/>
          </p:cNvSpPr>
          <p:nvPr>
            <p:ph type="title"/>
          </p:nvPr>
        </p:nvSpPr>
        <p:spPr/>
        <p:txBody>
          <a:bodyPr/>
          <a:lstStyle/>
          <a:p>
            <a:r>
              <a:rPr lang="en-US" dirty="0" smtClean="0"/>
              <a:t>Detect:  Sign In From Anonymizer Network</a:t>
            </a:r>
            <a:endParaRPr lang="en-US" dirty="0"/>
          </a:p>
        </p:txBody>
      </p:sp>
      <p:pic>
        <p:nvPicPr>
          <p:cNvPr id="3" name="Picture 2"/>
          <p:cNvPicPr>
            <a:picLocks noChangeAspect="1"/>
          </p:cNvPicPr>
          <p:nvPr/>
        </p:nvPicPr>
        <p:blipFill>
          <a:blip r:embed="rId4"/>
          <a:stretch>
            <a:fillRect/>
          </a:stretch>
        </p:blipFill>
        <p:spPr>
          <a:xfrm>
            <a:off x="183263" y="3131506"/>
            <a:ext cx="3073498" cy="1905015"/>
          </a:xfrm>
          <a:prstGeom prst="rect">
            <a:avLst/>
          </a:prstGeom>
          <a:scene3d>
            <a:camera prst="orthographicFront">
              <a:rot lat="0" lon="10800000" rev="0"/>
            </a:camera>
            <a:lightRig rig="flat" dir="t"/>
          </a:scene3d>
        </p:spPr>
      </p:pic>
      <p:sp>
        <p:nvSpPr>
          <p:cNvPr id="4" name="Cloud 3"/>
          <p:cNvSpPr/>
          <p:nvPr/>
        </p:nvSpPr>
        <p:spPr bwMode="auto">
          <a:xfrm>
            <a:off x="3553378" y="1653849"/>
            <a:ext cx="5760657" cy="3695677"/>
          </a:xfrm>
          <a:prstGeom prst="cloud">
            <a:avLst/>
          </a:prstGeom>
          <a:noFill/>
          <a:ln w="3175">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a:endParaRPr lang="en-US" sz="2000" dirty="0">
              <a:gradFill>
                <a:gsLst>
                  <a:gs pos="0">
                    <a:srgbClr val="FFFFFF"/>
                  </a:gs>
                  <a:gs pos="100000">
                    <a:srgbClr val="FFFFFF"/>
                  </a:gs>
                </a:gsLst>
                <a:lin ang="5400000" scaled="0"/>
              </a:gradFill>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5972" y="2430627"/>
            <a:ext cx="885139" cy="98115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90929" y="3297358"/>
            <a:ext cx="885139" cy="98115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8567" y="2177363"/>
            <a:ext cx="885139" cy="98115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53730" y="2010258"/>
            <a:ext cx="885139" cy="98115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3524" y="3041870"/>
            <a:ext cx="885139" cy="98115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1546" y="3751220"/>
            <a:ext cx="885139" cy="98115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399" y="4328970"/>
            <a:ext cx="885139" cy="98115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8893" y="2493194"/>
            <a:ext cx="885139" cy="981151"/>
          </a:xfrm>
          <a:prstGeom prst="rect">
            <a:avLst/>
          </a:prstGeom>
        </p:spPr>
      </p:pic>
      <p:cxnSp>
        <p:nvCxnSpPr>
          <p:cNvPr id="13" name="Straight Arrow Connector 12"/>
          <p:cNvCxnSpPr>
            <a:stCxn id="5" idx="3"/>
            <a:endCxn id="6" idx="1"/>
          </p:cNvCxnSpPr>
          <p:nvPr/>
        </p:nvCxnSpPr>
        <p:spPr>
          <a:xfrm>
            <a:off x="5201111" y="2921203"/>
            <a:ext cx="489818" cy="866731"/>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3"/>
            <a:endCxn id="9" idx="1"/>
          </p:cNvCxnSpPr>
          <p:nvPr/>
        </p:nvCxnSpPr>
        <p:spPr>
          <a:xfrm flipV="1">
            <a:off x="6576068" y="3532446"/>
            <a:ext cx="347456" cy="255488"/>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12" idx="1"/>
          </p:cNvCxnSpPr>
          <p:nvPr/>
        </p:nvCxnSpPr>
        <p:spPr>
          <a:xfrm flipV="1">
            <a:off x="7808663" y="2983770"/>
            <a:ext cx="150230" cy="548676"/>
          </a:xfrm>
          <a:prstGeom prst="straightConnector1">
            <a:avLst/>
          </a:prstGeom>
          <a:ln w="762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3"/>
          </p:cNvCxnSpPr>
          <p:nvPr/>
        </p:nvCxnSpPr>
        <p:spPr>
          <a:xfrm>
            <a:off x="8844032" y="2983770"/>
            <a:ext cx="959821" cy="420508"/>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5" idx="1"/>
          </p:cNvCxnSpPr>
          <p:nvPr/>
        </p:nvCxnSpPr>
        <p:spPr>
          <a:xfrm flipV="1">
            <a:off x="3292809" y="2921203"/>
            <a:ext cx="1023163" cy="1162672"/>
          </a:xfrm>
          <a:prstGeom prst="straightConnector1">
            <a:avLst/>
          </a:prstGeom>
          <a:ln w="762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043486" y="5036521"/>
            <a:ext cx="1890737" cy="911019"/>
          </a:xfrm>
          <a:prstGeom prst="rect">
            <a:avLst/>
          </a:prstGeom>
          <a:solidFill>
            <a:srgbClr val="FF0000"/>
          </a:solidFill>
        </p:spPr>
        <p:txBody>
          <a:bodyPr wrap="square" lIns="182880" tIns="146304" rIns="182880" bIns="146304" rtlCol="0">
            <a:spAutoFit/>
          </a:bodyPr>
          <a:lstStyle/>
          <a:p>
            <a:pPr>
              <a:spcAft>
                <a:spcPts val="600"/>
              </a:spcAft>
            </a:pPr>
            <a:r>
              <a:rPr lang="en-US" sz="2000" dirty="0" smtClean="0">
                <a:gradFill>
                  <a:gsLst>
                    <a:gs pos="2917">
                      <a:srgbClr val="FFFFFF"/>
                    </a:gs>
                    <a:gs pos="30000">
                      <a:srgbClr val="FFFFFF"/>
                    </a:gs>
                  </a:gsLst>
                  <a:lin ang="5400000" scaled="0"/>
                </a:gradFill>
              </a:rPr>
              <a:t>IP address: 199.34.28.10</a:t>
            </a:r>
          </a:p>
        </p:txBody>
      </p:sp>
      <p:sp>
        <p:nvSpPr>
          <p:cNvPr id="19" name="TextBox 18"/>
          <p:cNvSpPr txBox="1"/>
          <p:nvPr/>
        </p:nvSpPr>
        <p:spPr>
          <a:xfrm>
            <a:off x="8965878" y="1673912"/>
            <a:ext cx="1675949" cy="987963"/>
          </a:xfrm>
          <a:prstGeom prst="rect">
            <a:avLst/>
          </a:prstGeom>
          <a:solidFill>
            <a:schemeClr val="accent2"/>
          </a:solidFill>
        </p:spPr>
        <p:txBody>
          <a:bodyPr wrap="square" lIns="182880" tIns="146304" rIns="182880" bIns="146304" rtlCol="0">
            <a:spAutoFit/>
          </a:bodyPr>
          <a:lstStyle/>
          <a:p>
            <a:pPr>
              <a:spcAft>
                <a:spcPts val="600"/>
              </a:spcAft>
            </a:pPr>
            <a:r>
              <a:rPr lang="en-US" sz="2000" dirty="0" smtClean="0">
                <a:solidFill>
                  <a:srgbClr val="FFFFFF"/>
                </a:solidFill>
              </a:rPr>
              <a:t>IP Address:</a:t>
            </a:r>
          </a:p>
          <a:p>
            <a:pPr>
              <a:spcAft>
                <a:spcPts val="600"/>
              </a:spcAft>
            </a:pPr>
            <a:r>
              <a:rPr lang="en-US" sz="2000" dirty="0" smtClean="0">
                <a:solidFill>
                  <a:srgbClr val="FFFFFF"/>
                </a:solidFill>
              </a:rPr>
              <a:t>31.172.30.4</a:t>
            </a:r>
          </a:p>
        </p:txBody>
      </p:sp>
      <p:sp>
        <p:nvSpPr>
          <p:cNvPr id="20" name="TextBox 19"/>
          <p:cNvSpPr txBox="1"/>
          <p:nvPr/>
        </p:nvSpPr>
        <p:spPr>
          <a:xfrm>
            <a:off x="4655849" y="5328632"/>
            <a:ext cx="3840438"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TOR Network</a:t>
            </a:r>
          </a:p>
        </p:txBody>
      </p:sp>
      <p:sp>
        <p:nvSpPr>
          <p:cNvPr id="24" name="TextBox 23"/>
          <p:cNvSpPr txBox="1"/>
          <p:nvPr/>
        </p:nvSpPr>
        <p:spPr>
          <a:xfrm>
            <a:off x="2434926" y="6290924"/>
            <a:ext cx="7566622" cy="627864"/>
          </a:xfrm>
          <a:prstGeom prst="rect">
            <a:avLst/>
          </a:prstGeom>
          <a:noFill/>
          <a:ln>
            <a:solidFill>
              <a:schemeClr val="tx1"/>
            </a:solidFill>
          </a:ln>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Signal if requests originate from anonymizer network</a:t>
            </a:r>
          </a:p>
        </p:txBody>
      </p:sp>
    </p:spTree>
    <p:extLst>
      <p:ext uri="{BB962C8B-B14F-4D97-AF65-F5344CB8AC3E}">
        <p14:creationId xmlns:p14="http://schemas.microsoft.com/office/powerpoint/2010/main" val="60018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1"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  Unlikely Travel</a:t>
            </a:r>
            <a:endParaRPr lang="en-US" dirty="0"/>
          </a:p>
        </p:txBody>
      </p:sp>
      <p:sp>
        <p:nvSpPr>
          <p:cNvPr id="3" name="TextBox 2"/>
          <p:cNvSpPr txBox="1"/>
          <p:nvPr/>
        </p:nvSpPr>
        <p:spPr>
          <a:xfrm>
            <a:off x="274637" y="3615568"/>
            <a:ext cx="2805534" cy="1634294"/>
          </a:xfrm>
          <a:prstGeom prst="rect">
            <a:avLst/>
          </a:prstGeom>
          <a:solidFill>
            <a:srgbClr val="00BCF2">
              <a:alpha val="0"/>
            </a:srgbClr>
          </a:solid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hlinkClick r:id="rId2"/>
              </a:rPr>
              <a:t>Joe@Contoso.com</a:t>
            </a:r>
            <a:endParaRPr lang="en-US" sz="2000" dirty="0" smtClean="0">
              <a:gradFill>
                <a:gsLst>
                  <a:gs pos="2917">
                    <a:srgbClr val="FFFFFF"/>
                  </a:gs>
                  <a:gs pos="30000">
                    <a:srgbClr val="FFFFFF"/>
                  </a:gs>
                </a:gsLst>
                <a:lin ang="5400000" scaled="0"/>
              </a:gradFill>
            </a:endParaRPr>
          </a:p>
          <a:p>
            <a:pPr>
              <a:lnSpc>
                <a:spcPct val="90000"/>
              </a:lnSpc>
              <a:spcAft>
                <a:spcPts val="600"/>
              </a:spcAft>
            </a:pPr>
            <a:r>
              <a:rPr lang="en-US" sz="2000" dirty="0" smtClean="0">
                <a:solidFill>
                  <a:srgbClr val="FFFFFF"/>
                </a:solidFill>
              </a:rPr>
              <a:t>Location: Seattle, WA</a:t>
            </a:r>
          </a:p>
          <a:p>
            <a:pPr>
              <a:lnSpc>
                <a:spcPct val="90000"/>
              </a:lnSpc>
              <a:spcAft>
                <a:spcPts val="600"/>
              </a:spcAft>
            </a:pPr>
            <a:r>
              <a:rPr lang="en-US" sz="2000" dirty="0" smtClean="0">
                <a:solidFill>
                  <a:srgbClr val="FFFFFF"/>
                </a:solidFill>
              </a:rPr>
              <a:t>Time: 8:29 AM, PST </a:t>
            </a:r>
          </a:p>
          <a:p>
            <a:pPr>
              <a:lnSpc>
                <a:spcPct val="90000"/>
              </a:lnSpc>
              <a:spcAft>
                <a:spcPts val="600"/>
              </a:spcAft>
            </a:pPr>
            <a:r>
              <a:rPr lang="en-US" dirty="0" smtClean="0">
                <a:solidFill>
                  <a:srgbClr val="FFFFFF"/>
                </a:solidFill>
              </a:rPr>
              <a:t>(3:29 PM, UTC)</a:t>
            </a:r>
          </a:p>
        </p:txBody>
      </p:sp>
      <p:sp>
        <p:nvSpPr>
          <p:cNvPr id="4" name="TextBox 3"/>
          <p:cNvSpPr txBox="1"/>
          <p:nvPr/>
        </p:nvSpPr>
        <p:spPr>
          <a:xfrm>
            <a:off x="8809037" y="2864375"/>
            <a:ext cx="3596575" cy="1606594"/>
          </a:xfrm>
          <a:prstGeom prst="rect">
            <a:avLst/>
          </a:prstGeom>
          <a:solidFill>
            <a:srgbClr val="00B0F0">
              <a:alpha val="0"/>
            </a:srgbClr>
          </a:solidFill>
        </p:spPr>
        <p:txBody>
          <a:bodyPr wrap="square" lIns="182880" tIns="146304" rIns="182880" bIns="146304" rtlCol="0">
            <a:spAutoFit/>
          </a:bodyPr>
          <a:lstStyle/>
          <a:p>
            <a:pPr>
              <a:lnSpc>
                <a:spcPct val="90000"/>
              </a:lnSpc>
              <a:spcAft>
                <a:spcPts val="600"/>
              </a:spcAft>
            </a:pPr>
            <a:r>
              <a:rPr lang="en-US" sz="2000" dirty="0" smtClean="0">
                <a:gradFill>
                  <a:gsLst>
                    <a:gs pos="2917">
                      <a:srgbClr val="FFFFFF"/>
                    </a:gs>
                    <a:gs pos="30000">
                      <a:srgbClr val="FFFFFF"/>
                    </a:gs>
                  </a:gsLst>
                  <a:lin ang="5400000" scaled="0"/>
                </a:gradFill>
                <a:hlinkClick r:id="rId2"/>
              </a:rPr>
              <a:t>Joe@Contoso.com</a:t>
            </a:r>
            <a:endParaRPr lang="en-US" sz="2000" dirty="0" smtClean="0">
              <a:solidFill>
                <a:srgbClr val="FFFFFF"/>
              </a:solidFill>
            </a:endParaRPr>
          </a:p>
          <a:p>
            <a:pPr>
              <a:lnSpc>
                <a:spcPct val="90000"/>
              </a:lnSpc>
              <a:spcAft>
                <a:spcPts val="600"/>
              </a:spcAft>
            </a:pPr>
            <a:r>
              <a:rPr lang="en-US" sz="2000" dirty="0" smtClean="0">
                <a:solidFill>
                  <a:srgbClr val="FFFFFF"/>
                </a:solidFill>
              </a:rPr>
              <a:t>Location: Somewhere in Asia</a:t>
            </a:r>
          </a:p>
          <a:p>
            <a:pPr>
              <a:lnSpc>
                <a:spcPct val="90000"/>
              </a:lnSpc>
              <a:spcAft>
                <a:spcPts val="600"/>
              </a:spcAft>
            </a:pPr>
            <a:r>
              <a:rPr lang="en-US" sz="2000" dirty="0" smtClean="0">
                <a:solidFill>
                  <a:srgbClr val="FFFFFF"/>
                </a:solidFill>
              </a:rPr>
              <a:t>Time: 7:54 AM, local time</a:t>
            </a:r>
          </a:p>
          <a:p>
            <a:pPr>
              <a:lnSpc>
                <a:spcPct val="90000"/>
              </a:lnSpc>
              <a:spcAft>
                <a:spcPts val="600"/>
              </a:spcAft>
            </a:pPr>
            <a:r>
              <a:rPr lang="en-US" dirty="0">
                <a:solidFill>
                  <a:srgbClr val="FFFFFF"/>
                </a:solidFill>
              </a:rPr>
              <a:t>(</a:t>
            </a:r>
            <a:r>
              <a:rPr lang="en-US" dirty="0" smtClean="0">
                <a:solidFill>
                  <a:srgbClr val="FFFFFF"/>
                </a:solidFill>
              </a:rPr>
              <a:t>3:54 PM, </a:t>
            </a:r>
            <a:r>
              <a:rPr lang="en-US" dirty="0">
                <a:solidFill>
                  <a:srgbClr val="FFFFFF"/>
                </a:solidFill>
              </a:rPr>
              <a:t>UTC</a:t>
            </a:r>
            <a:r>
              <a:rPr lang="en-US" dirty="0" smtClean="0">
                <a:solidFill>
                  <a:srgbClr val="FFFFFF"/>
                </a:solidFill>
              </a:rPr>
              <a:t>)</a:t>
            </a:r>
            <a:endParaRPr lang="en-US" dirty="0">
              <a:solidFill>
                <a:srgbClr val="FFFF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5211" y="1306808"/>
            <a:ext cx="9448800" cy="4933654"/>
          </a:xfrm>
          <a:prstGeom prst="rect">
            <a:avLst/>
          </a:prstGeom>
        </p:spPr>
      </p:pic>
      <p:sp>
        <p:nvSpPr>
          <p:cNvPr id="6" name="Oval 5"/>
          <p:cNvSpPr/>
          <p:nvPr/>
        </p:nvSpPr>
        <p:spPr bwMode="auto">
          <a:xfrm>
            <a:off x="2707919" y="2705146"/>
            <a:ext cx="381000" cy="381000"/>
          </a:xfrm>
          <a:prstGeom prst="ellipse">
            <a:avLst/>
          </a:prstGeom>
          <a:solidFill>
            <a:srgbClr val="7FBA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Oval 6"/>
          <p:cNvSpPr/>
          <p:nvPr/>
        </p:nvSpPr>
        <p:spPr bwMode="auto">
          <a:xfrm>
            <a:off x="8275637" y="2438025"/>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826" y="2362174"/>
            <a:ext cx="1238785" cy="1275087"/>
          </a:xfrm>
          <a:prstGeom prst="rect">
            <a:avLst/>
          </a:prstGeom>
        </p:spPr>
      </p:pic>
      <p:pic>
        <p:nvPicPr>
          <p:cNvPr id="9" name="Picture 8"/>
          <p:cNvPicPr>
            <a:picLocks noChangeAspect="1"/>
          </p:cNvPicPr>
          <p:nvPr/>
        </p:nvPicPr>
        <p:blipFill>
          <a:blip r:embed="rId5"/>
          <a:stretch>
            <a:fillRect/>
          </a:stretch>
        </p:blipFill>
        <p:spPr>
          <a:xfrm>
            <a:off x="9004981" y="1658669"/>
            <a:ext cx="2053087" cy="1272544"/>
          </a:xfrm>
          <a:prstGeom prst="rect">
            <a:avLst/>
          </a:prstGeom>
        </p:spPr>
      </p:pic>
      <p:sp>
        <p:nvSpPr>
          <p:cNvPr id="10" name="TextBox 9"/>
          <p:cNvSpPr txBox="1"/>
          <p:nvPr/>
        </p:nvSpPr>
        <p:spPr>
          <a:xfrm>
            <a:off x="560126" y="6278391"/>
            <a:ext cx="11318611" cy="627864"/>
          </a:xfrm>
          <a:prstGeom prst="rect">
            <a:avLst/>
          </a:prstGeom>
          <a:noFill/>
          <a:ln>
            <a:solidFill>
              <a:schemeClr val="tx1"/>
            </a:solidFill>
          </a:ln>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Signal if user signs in from locations distant from each other in short time period</a:t>
            </a:r>
          </a:p>
        </p:txBody>
      </p:sp>
    </p:spTree>
    <p:extLst>
      <p:ext uri="{BB962C8B-B14F-4D97-AF65-F5344CB8AC3E}">
        <p14:creationId xmlns:p14="http://schemas.microsoft.com/office/powerpoint/2010/main" val="4230107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7644" y="249986"/>
            <a:ext cx="11889564" cy="917575"/>
          </a:xfrm>
        </p:spPr>
        <p:txBody>
          <a:bodyPr/>
          <a:lstStyle/>
          <a:p>
            <a:pPr algn="ctr"/>
            <a:r>
              <a:rPr lang="en-NZ" dirty="0" smtClean="0"/>
              <a:t>Statistics</a:t>
            </a:r>
            <a:endParaRPr lang="en-NZ" dirty="0"/>
          </a:p>
        </p:txBody>
      </p:sp>
      <p:sp>
        <p:nvSpPr>
          <p:cNvPr id="5" name="Rectangle 1"/>
          <p:cNvSpPr>
            <a:spLocks noChangeArrowheads="1"/>
          </p:cNvSpPr>
          <p:nvPr/>
        </p:nvSpPr>
        <p:spPr bwMode="auto">
          <a:xfrm>
            <a:off x="870155" y="1726039"/>
            <a:ext cx="1060409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t>
            </a: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Over 2.9 Million Organizations are using Azure Active Directory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More than 10 Billion Authentications per week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Azure Active Directory is spread out across 14 data centers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Contains more than 240 million user accounts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Organizations using Azure Active Directory across 127 countries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Segoe UI" panose="020B0502040204020203" pitchFamily="34" charset="0"/>
                <a:cs typeface="Segoe UI" panose="020B0502040204020203" pitchFamily="34" charset="0"/>
              </a:rPr>
              <a:t>  Supports over 1400 integrated third-party apps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2518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5211" y="1306808"/>
            <a:ext cx="9448800" cy="4933654"/>
          </a:xfrm>
          <a:prstGeom prst="rect">
            <a:avLst/>
          </a:prstGeom>
        </p:spPr>
      </p:pic>
      <p:sp>
        <p:nvSpPr>
          <p:cNvPr id="2" name="Title 1"/>
          <p:cNvSpPr>
            <a:spLocks noGrp="1"/>
          </p:cNvSpPr>
          <p:nvPr>
            <p:ph type="title"/>
          </p:nvPr>
        </p:nvSpPr>
        <p:spPr/>
        <p:txBody>
          <a:bodyPr/>
          <a:lstStyle/>
          <a:p>
            <a:r>
              <a:rPr lang="en-US" dirty="0" smtClean="0"/>
              <a:t>Detect:  Anomalous Activity Spanning Tenants</a:t>
            </a:r>
            <a:endParaRPr lang="en-US" dirty="0"/>
          </a:p>
        </p:txBody>
      </p:sp>
      <p:sp>
        <p:nvSpPr>
          <p:cNvPr id="70" name="TextBox 69"/>
          <p:cNvSpPr txBox="1"/>
          <p:nvPr/>
        </p:nvSpPr>
        <p:spPr>
          <a:xfrm>
            <a:off x="8909958" y="2956176"/>
            <a:ext cx="3200365" cy="544765"/>
          </a:xfrm>
          <a:prstGeom prst="rect">
            <a:avLst/>
          </a:prstGeom>
          <a:solidFill>
            <a:srgbClr val="00B0F0">
              <a:alpha val="0"/>
            </a:srgbClr>
          </a:solidFill>
        </p:spPr>
        <p:txBody>
          <a:bodyPr wrap="square" lIns="182880" tIns="146304" rIns="182880" bIns="146304" rtlCol="0">
            <a:spAutoFit/>
          </a:bodyPr>
          <a:lstStyle/>
          <a:p>
            <a:pPr>
              <a:lnSpc>
                <a:spcPct val="90000"/>
              </a:lnSpc>
              <a:spcAft>
                <a:spcPts val="600"/>
              </a:spcAft>
            </a:pPr>
            <a:r>
              <a:rPr lang="en-US" dirty="0" smtClean="0">
                <a:solidFill>
                  <a:srgbClr val="FFFFFF"/>
                </a:solidFill>
              </a:rPr>
              <a:t>IP Address: 199.34.28.10</a:t>
            </a:r>
            <a:endParaRPr lang="en-US" dirty="0">
              <a:solidFill>
                <a:srgbClr val="FFFFFF"/>
              </a:solidFill>
            </a:endParaRPr>
          </a:p>
        </p:txBody>
      </p:sp>
      <p:grpSp>
        <p:nvGrpSpPr>
          <p:cNvPr id="71" name="Group 70"/>
          <p:cNvGrpSpPr/>
          <p:nvPr/>
        </p:nvGrpSpPr>
        <p:grpSpPr>
          <a:xfrm>
            <a:off x="5918804" y="2016509"/>
            <a:ext cx="4066153" cy="2735908"/>
            <a:chOff x="5918804" y="2016509"/>
            <a:chExt cx="4066153" cy="2735908"/>
          </a:xfrm>
        </p:grpSpPr>
        <p:sp>
          <p:nvSpPr>
            <p:cNvPr id="72" name="Oval 71"/>
            <p:cNvSpPr/>
            <p:nvPr/>
          </p:nvSpPr>
          <p:spPr bwMode="auto">
            <a:xfrm>
              <a:off x="6790680" y="2382737"/>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3" name="Arc 72"/>
            <p:cNvSpPr/>
            <p:nvPr/>
          </p:nvSpPr>
          <p:spPr>
            <a:xfrm rot="18929784">
              <a:off x="5918804" y="2016509"/>
              <a:ext cx="4066153" cy="2735908"/>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74" name="TextBox 73"/>
            <p:cNvSpPr txBox="1"/>
            <p:nvPr/>
          </p:nvSpPr>
          <p:spPr>
            <a:xfrm>
              <a:off x="6460639" y="2651651"/>
              <a:ext cx="25632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rPr>
                <a:t> </a:t>
              </a:r>
              <a:r>
                <a:rPr lang="en-US" sz="2400" dirty="0" smtClean="0">
                  <a:solidFill>
                    <a:srgbClr val="FFFFFF"/>
                  </a:solidFill>
                </a:rPr>
                <a:t>Bad username</a:t>
              </a:r>
            </a:p>
          </p:txBody>
        </p:sp>
      </p:grpSp>
      <p:grpSp>
        <p:nvGrpSpPr>
          <p:cNvPr id="75" name="Group 74"/>
          <p:cNvGrpSpPr/>
          <p:nvPr/>
        </p:nvGrpSpPr>
        <p:grpSpPr>
          <a:xfrm>
            <a:off x="-188581" y="-753723"/>
            <a:ext cx="10325122" cy="6306235"/>
            <a:chOff x="-188581" y="-753723"/>
            <a:chExt cx="10325122" cy="6306235"/>
          </a:xfrm>
        </p:grpSpPr>
        <p:sp>
          <p:nvSpPr>
            <p:cNvPr id="76" name="Oval 75"/>
            <p:cNvSpPr/>
            <p:nvPr/>
          </p:nvSpPr>
          <p:spPr bwMode="auto">
            <a:xfrm>
              <a:off x="3932237" y="4460569"/>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77" name="Arc 76"/>
            <p:cNvSpPr/>
            <p:nvPr/>
          </p:nvSpPr>
          <p:spPr>
            <a:xfrm rot="6257498">
              <a:off x="2190376" y="-3132680"/>
              <a:ext cx="5567208" cy="10325122"/>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78" name="TextBox 77"/>
            <p:cNvSpPr txBox="1"/>
            <p:nvPr/>
          </p:nvSpPr>
          <p:spPr>
            <a:xfrm>
              <a:off x="6674338" y="4924648"/>
              <a:ext cx="25163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rPr>
                <a:t> </a:t>
              </a:r>
              <a:r>
                <a:rPr lang="en-US" sz="2400" dirty="0" smtClean="0">
                  <a:solidFill>
                    <a:srgbClr val="FFFFFF"/>
                  </a:solidFill>
                </a:rPr>
                <a:t>Bad password</a:t>
              </a:r>
            </a:p>
          </p:txBody>
        </p:sp>
      </p:grpSp>
      <p:grpSp>
        <p:nvGrpSpPr>
          <p:cNvPr id="79" name="Group 78"/>
          <p:cNvGrpSpPr/>
          <p:nvPr/>
        </p:nvGrpSpPr>
        <p:grpSpPr>
          <a:xfrm>
            <a:off x="2324666" y="1265268"/>
            <a:ext cx="10545514" cy="6199107"/>
            <a:chOff x="2324666" y="1265268"/>
            <a:chExt cx="10545514" cy="6199107"/>
          </a:xfrm>
        </p:grpSpPr>
        <p:sp>
          <p:nvSpPr>
            <p:cNvPr id="80" name="Oval 79"/>
            <p:cNvSpPr/>
            <p:nvPr/>
          </p:nvSpPr>
          <p:spPr bwMode="auto">
            <a:xfrm>
              <a:off x="3246437" y="2898515"/>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1" name="Arc 80"/>
            <p:cNvSpPr/>
            <p:nvPr/>
          </p:nvSpPr>
          <p:spPr>
            <a:xfrm rot="17830459">
              <a:off x="5042620" y="-363185"/>
              <a:ext cx="5923888" cy="9731232"/>
            </a:xfrm>
            <a:prstGeom prst="arc">
              <a:avLst>
                <a:gd name="adj1" fmla="val 15647578"/>
                <a:gd name="adj2" fmla="val 0"/>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82" name="TextBox 81"/>
            <p:cNvSpPr txBox="1"/>
            <p:nvPr/>
          </p:nvSpPr>
          <p:spPr>
            <a:xfrm>
              <a:off x="2324666" y="1265268"/>
              <a:ext cx="25163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rPr>
                <a:t> </a:t>
              </a:r>
              <a:r>
                <a:rPr lang="en-US" sz="2400" dirty="0" smtClean="0">
                  <a:solidFill>
                    <a:srgbClr val="FFFFFF"/>
                  </a:solidFill>
                </a:rPr>
                <a:t>Bad password</a:t>
              </a:r>
            </a:p>
          </p:txBody>
        </p:sp>
      </p:grpSp>
      <p:grpSp>
        <p:nvGrpSpPr>
          <p:cNvPr id="83" name="Group 82"/>
          <p:cNvGrpSpPr/>
          <p:nvPr/>
        </p:nvGrpSpPr>
        <p:grpSpPr>
          <a:xfrm>
            <a:off x="4819594" y="1590635"/>
            <a:ext cx="5904499" cy="4807284"/>
            <a:chOff x="4819594" y="1590635"/>
            <a:chExt cx="5904499" cy="4807284"/>
          </a:xfrm>
        </p:grpSpPr>
        <p:sp>
          <p:nvSpPr>
            <p:cNvPr id="84" name="Oval 83"/>
            <p:cNvSpPr/>
            <p:nvPr/>
          </p:nvSpPr>
          <p:spPr bwMode="auto">
            <a:xfrm>
              <a:off x="6027737" y="2881234"/>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5" name="Arc 84"/>
            <p:cNvSpPr/>
            <p:nvPr/>
          </p:nvSpPr>
          <p:spPr>
            <a:xfrm rot="17830459">
              <a:off x="5877972" y="1551797"/>
              <a:ext cx="4807284" cy="4884959"/>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86" name="TextBox 85"/>
            <p:cNvSpPr txBox="1"/>
            <p:nvPr/>
          </p:nvSpPr>
          <p:spPr>
            <a:xfrm>
              <a:off x="4819594" y="3077504"/>
              <a:ext cx="25163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rPr>
                <a:t> </a:t>
              </a:r>
              <a:r>
                <a:rPr lang="en-US" sz="2400" dirty="0" smtClean="0">
                  <a:solidFill>
                    <a:srgbClr val="FFFFFF"/>
                  </a:solidFill>
                </a:rPr>
                <a:t>Bad password</a:t>
              </a:r>
            </a:p>
          </p:txBody>
        </p:sp>
      </p:grpSp>
      <p:grpSp>
        <p:nvGrpSpPr>
          <p:cNvPr id="87" name="Group 86"/>
          <p:cNvGrpSpPr/>
          <p:nvPr/>
        </p:nvGrpSpPr>
        <p:grpSpPr>
          <a:xfrm>
            <a:off x="5434651" y="1699309"/>
            <a:ext cx="4590260" cy="2676881"/>
            <a:chOff x="5434651" y="1699309"/>
            <a:chExt cx="4590260" cy="2676881"/>
          </a:xfrm>
        </p:grpSpPr>
        <p:sp>
          <p:nvSpPr>
            <p:cNvPr id="88" name="Oval 87"/>
            <p:cNvSpPr/>
            <p:nvPr/>
          </p:nvSpPr>
          <p:spPr bwMode="auto">
            <a:xfrm>
              <a:off x="7878695" y="3811735"/>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9" name="Arc 88"/>
            <p:cNvSpPr/>
            <p:nvPr/>
          </p:nvSpPr>
          <p:spPr>
            <a:xfrm rot="6399873">
              <a:off x="7395695" y="1502478"/>
              <a:ext cx="2432385" cy="2826047"/>
            </a:xfrm>
            <a:prstGeom prst="arc">
              <a:avLst>
                <a:gd name="adj1" fmla="val 16199998"/>
                <a:gd name="adj2" fmla="val 0"/>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90" name="TextBox 89"/>
            <p:cNvSpPr txBox="1"/>
            <p:nvPr/>
          </p:nvSpPr>
          <p:spPr>
            <a:xfrm>
              <a:off x="5434651" y="3748326"/>
              <a:ext cx="25632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rPr>
                <a:t> </a:t>
              </a:r>
              <a:r>
                <a:rPr lang="en-US" sz="2400" dirty="0" smtClean="0">
                  <a:solidFill>
                    <a:srgbClr val="FFFFFF"/>
                  </a:solidFill>
                </a:rPr>
                <a:t>Bad username</a:t>
              </a:r>
            </a:p>
          </p:txBody>
        </p:sp>
      </p:grpSp>
      <p:grpSp>
        <p:nvGrpSpPr>
          <p:cNvPr id="91" name="Group 90"/>
          <p:cNvGrpSpPr/>
          <p:nvPr/>
        </p:nvGrpSpPr>
        <p:grpSpPr>
          <a:xfrm>
            <a:off x="8484384" y="2407721"/>
            <a:ext cx="3473422" cy="1631896"/>
            <a:chOff x="8484384" y="2407721"/>
            <a:chExt cx="3473422" cy="1631896"/>
          </a:xfrm>
        </p:grpSpPr>
        <p:sp>
          <p:nvSpPr>
            <p:cNvPr id="92" name="Oval 91"/>
            <p:cNvSpPr/>
            <p:nvPr/>
          </p:nvSpPr>
          <p:spPr bwMode="auto">
            <a:xfrm>
              <a:off x="8540128" y="3452922"/>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3" name="Arc 92"/>
            <p:cNvSpPr/>
            <p:nvPr/>
          </p:nvSpPr>
          <p:spPr>
            <a:xfrm rot="6788216">
              <a:off x="8507025" y="2385080"/>
              <a:ext cx="1446857" cy="1492140"/>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94" name="TextBox 93"/>
            <p:cNvSpPr txBox="1"/>
            <p:nvPr/>
          </p:nvSpPr>
          <p:spPr>
            <a:xfrm>
              <a:off x="9394540" y="3411753"/>
              <a:ext cx="25632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rPr>
                <a:t> </a:t>
              </a:r>
              <a:r>
                <a:rPr lang="en-US" sz="2400" dirty="0" smtClean="0">
                  <a:solidFill>
                    <a:srgbClr val="FFFFFF"/>
                  </a:solidFill>
                </a:rPr>
                <a:t>Bad username</a:t>
              </a:r>
            </a:p>
          </p:txBody>
        </p:sp>
      </p:grpSp>
      <p:grpSp>
        <p:nvGrpSpPr>
          <p:cNvPr id="95" name="Group 94"/>
          <p:cNvGrpSpPr/>
          <p:nvPr/>
        </p:nvGrpSpPr>
        <p:grpSpPr>
          <a:xfrm>
            <a:off x="8352780" y="1268069"/>
            <a:ext cx="2870511" cy="1994164"/>
            <a:chOff x="8352780" y="1268069"/>
            <a:chExt cx="2870511" cy="1994164"/>
          </a:xfrm>
        </p:grpSpPr>
        <p:sp>
          <p:nvSpPr>
            <p:cNvPr id="96" name="Oval 95"/>
            <p:cNvSpPr/>
            <p:nvPr/>
          </p:nvSpPr>
          <p:spPr bwMode="auto">
            <a:xfrm>
              <a:off x="8352780" y="2590425"/>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97" name="Arc 96"/>
            <p:cNvSpPr/>
            <p:nvPr/>
          </p:nvSpPr>
          <p:spPr>
            <a:xfrm rot="16200000">
              <a:off x="8519283" y="1792735"/>
              <a:ext cx="1446857" cy="1492140"/>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98" name="TextBox 97"/>
            <p:cNvSpPr txBox="1"/>
            <p:nvPr/>
          </p:nvSpPr>
          <p:spPr>
            <a:xfrm>
              <a:off x="8660025" y="1268069"/>
              <a:ext cx="25632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rPr>
                <a:t> </a:t>
              </a:r>
              <a:r>
                <a:rPr lang="en-US" sz="2400" dirty="0" smtClean="0">
                  <a:solidFill>
                    <a:srgbClr val="FFFFFF"/>
                  </a:solidFill>
                </a:rPr>
                <a:t>Bad username</a:t>
              </a:r>
            </a:p>
          </p:txBody>
        </p:sp>
      </p:grpSp>
      <p:grpSp>
        <p:nvGrpSpPr>
          <p:cNvPr id="99" name="Group 98"/>
          <p:cNvGrpSpPr/>
          <p:nvPr/>
        </p:nvGrpSpPr>
        <p:grpSpPr>
          <a:xfrm>
            <a:off x="3673011" y="1182674"/>
            <a:ext cx="6919252" cy="6543665"/>
            <a:chOff x="3673011" y="1182674"/>
            <a:chExt cx="6919252" cy="6543665"/>
          </a:xfrm>
        </p:grpSpPr>
        <p:sp>
          <p:nvSpPr>
            <p:cNvPr id="100" name="Oval 99"/>
            <p:cNvSpPr/>
            <p:nvPr/>
          </p:nvSpPr>
          <p:spPr bwMode="auto">
            <a:xfrm>
              <a:off x="3771479" y="2893113"/>
              <a:ext cx="381000" cy="381000"/>
            </a:xfrm>
            <a:prstGeom prst="ellipse">
              <a:avLst/>
            </a:prstGeom>
            <a:solidFill>
              <a:srgbClr val="FF0000">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01" name="Arc 100"/>
            <p:cNvSpPr/>
            <p:nvPr/>
          </p:nvSpPr>
          <p:spPr>
            <a:xfrm rot="17830459">
              <a:off x="3860804" y="994881"/>
              <a:ext cx="6543665" cy="6919252"/>
            </a:xfrm>
            <a:prstGeom prst="arc">
              <a:avLst/>
            </a:prstGeom>
            <a:ln w="28575">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02" name="TextBox 101"/>
            <p:cNvSpPr txBox="1"/>
            <p:nvPr/>
          </p:nvSpPr>
          <p:spPr>
            <a:xfrm>
              <a:off x="3859279" y="2343561"/>
              <a:ext cx="2516395"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latin typeface="Gisha" panose="020B0502040204020203" pitchFamily="34" charset="-79"/>
                  <a:cs typeface="Gisha" panose="020B0502040204020203" pitchFamily="34" charset="-79"/>
                </a:rPr>
                <a:t>X</a:t>
              </a:r>
              <a:r>
                <a:rPr lang="en-US" sz="2400" dirty="0" smtClean="0">
                  <a:solidFill>
                    <a:srgbClr val="FF0000"/>
                  </a:solidFill>
                </a:rPr>
                <a:t> </a:t>
              </a:r>
              <a:r>
                <a:rPr lang="en-US" sz="2400" dirty="0" smtClean="0">
                  <a:solidFill>
                    <a:srgbClr val="FFFFFF"/>
                  </a:solidFill>
                </a:rPr>
                <a:t>Bad password</a:t>
              </a:r>
            </a:p>
          </p:txBody>
        </p:sp>
      </p:grpSp>
      <p:grpSp>
        <p:nvGrpSpPr>
          <p:cNvPr id="103" name="Group 102"/>
          <p:cNvGrpSpPr/>
          <p:nvPr/>
        </p:nvGrpSpPr>
        <p:grpSpPr>
          <a:xfrm>
            <a:off x="1092428" y="-6015541"/>
            <a:ext cx="9960498" cy="11147099"/>
            <a:chOff x="1092428" y="-6015541"/>
            <a:chExt cx="9960498" cy="11147099"/>
          </a:xfrm>
        </p:grpSpPr>
        <p:sp>
          <p:nvSpPr>
            <p:cNvPr id="104" name="Arc 103"/>
            <p:cNvSpPr/>
            <p:nvPr/>
          </p:nvSpPr>
          <p:spPr>
            <a:xfrm rot="8147291">
              <a:off x="1092428" y="-6015541"/>
              <a:ext cx="9960498" cy="11147099"/>
            </a:xfrm>
            <a:prstGeom prst="arc">
              <a:avLst>
                <a:gd name="adj1" fmla="val 15810691"/>
                <a:gd name="adj2" fmla="val 0"/>
              </a:avLst>
            </a:prstGeom>
            <a:ln w="38100">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FFFFFF"/>
                </a:solidFill>
              </a:endParaRPr>
            </a:p>
          </p:txBody>
        </p:sp>
        <p:sp>
          <p:nvSpPr>
            <p:cNvPr id="105" name="Oval 104"/>
            <p:cNvSpPr/>
            <p:nvPr/>
          </p:nvSpPr>
          <p:spPr bwMode="auto">
            <a:xfrm>
              <a:off x="2473972" y="2881234"/>
              <a:ext cx="381000" cy="381000"/>
            </a:xfrm>
            <a:prstGeom prst="ellipse">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pic>
        <p:nvPicPr>
          <p:cNvPr id="108" name="Picture 107"/>
          <p:cNvPicPr>
            <a:picLocks noChangeAspect="1"/>
          </p:cNvPicPr>
          <p:nvPr/>
        </p:nvPicPr>
        <p:blipFill>
          <a:blip r:embed="rId3"/>
          <a:stretch>
            <a:fillRect/>
          </a:stretch>
        </p:blipFill>
        <p:spPr>
          <a:xfrm>
            <a:off x="9460857" y="1731348"/>
            <a:ext cx="2011792" cy="1246949"/>
          </a:xfrm>
          <a:prstGeom prst="rect">
            <a:avLst/>
          </a:prstGeom>
          <a:scene3d>
            <a:camera prst="orthographicFront">
              <a:rot lat="0" lon="10800000" rev="0"/>
            </a:camera>
            <a:lightRig rig="flat" dir="t"/>
          </a:scene3d>
        </p:spPr>
      </p:pic>
      <p:sp>
        <p:nvSpPr>
          <p:cNvPr id="109" name="TextBox 108"/>
          <p:cNvSpPr txBox="1"/>
          <p:nvPr/>
        </p:nvSpPr>
        <p:spPr>
          <a:xfrm>
            <a:off x="1600043" y="6307044"/>
            <a:ext cx="8945269" cy="627864"/>
          </a:xfrm>
          <a:prstGeom prst="rect">
            <a:avLst/>
          </a:prstGeom>
          <a:noFill/>
          <a:ln>
            <a:solidFill>
              <a:schemeClr val="tx1"/>
            </a:solidFill>
          </a:ln>
        </p:spPr>
        <p:txBody>
          <a:bodyPr wrap="non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Signa</a:t>
            </a:r>
            <a:r>
              <a:rPr lang="en-US" sz="2400" dirty="0">
                <a:gradFill>
                  <a:gsLst>
                    <a:gs pos="2917">
                      <a:srgbClr val="FFFFFF"/>
                    </a:gs>
                    <a:gs pos="30000">
                      <a:srgbClr val="FFFFFF"/>
                    </a:gs>
                  </a:gsLst>
                  <a:lin ang="5400000" scaled="0"/>
                </a:gradFill>
              </a:rPr>
              <a:t>l</a:t>
            </a:r>
            <a:r>
              <a:rPr lang="en-US" sz="2400" dirty="0" smtClean="0">
                <a:gradFill>
                  <a:gsLst>
                    <a:gs pos="2917">
                      <a:srgbClr val="FFFFFF"/>
                    </a:gs>
                    <a:gs pos="30000">
                      <a:srgbClr val="FFFFFF"/>
                    </a:gs>
                  </a:gsLst>
                  <a:lin ang="5400000" scaled="0"/>
                </a:gradFill>
              </a:rPr>
              <a:t> if multiple failed requests from single IP to many tenants</a:t>
            </a:r>
          </a:p>
        </p:txBody>
      </p:sp>
    </p:spTree>
    <p:extLst>
      <p:ext uri="{BB962C8B-B14F-4D97-AF65-F5344CB8AC3E}">
        <p14:creationId xmlns:p14="http://schemas.microsoft.com/office/powerpoint/2010/main" val="1673201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right)">
                                      <p:cBhvr>
                                        <p:cTn id="7" dur="500"/>
                                        <p:tgtEl>
                                          <p:spTgt spid="9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right)">
                                      <p:cBhvr>
                                        <p:cTn id="11" dur="500"/>
                                        <p:tgtEl>
                                          <p:spTgt spid="71"/>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wipe(right)">
                                      <p:cBhvr>
                                        <p:cTn id="15" dur="500"/>
                                        <p:tgtEl>
                                          <p:spTgt spid="9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wipe(right)">
                                      <p:cBhvr>
                                        <p:cTn id="19" dur="500"/>
                                        <p:tgtEl>
                                          <p:spTgt spid="79"/>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right)">
                                      <p:cBhvr>
                                        <p:cTn id="23" dur="500"/>
                                        <p:tgtEl>
                                          <p:spTgt spid="75"/>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wipe(right)">
                                      <p:cBhvr>
                                        <p:cTn id="27" dur="500"/>
                                        <p:tgtEl>
                                          <p:spTgt spid="8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wipe(right)">
                                      <p:cBhvr>
                                        <p:cTn id="31" dur="500"/>
                                        <p:tgtEl>
                                          <p:spTgt spid="91"/>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right)">
                                      <p:cBhvr>
                                        <p:cTn id="35" dur="500"/>
                                        <p:tgtEl>
                                          <p:spTgt spid="83"/>
                                        </p:tgtEl>
                                      </p:cBhvr>
                                    </p:animEffect>
                                  </p:childTnLst>
                                </p:cTn>
                              </p:par>
                            </p:childTnLst>
                          </p:cTn>
                        </p:par>
                        <p:par>
                          <p:cTn id="36" fill="hold">
                            <p:stCondLst>
                              <p:cond delay="4000"/>
                            </p:stCondLst>
                            <p:childTnLst>
                              <p:par>
                                <p:cTn id="37" presetID="1" presetClass="entr" presetSubtype="0" fill="hold" nodeType="afterEffect">
                                  <p:stCondLst>
                                    <p:cond delay="0"/>
                                  </p:stCondLst>
                                  <p:childTnLst>
                                    <p:set>
                                      <p:cBhvr>
                                        <p:cTn id="38"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  Sign In From Known Infected Device</a:t>
            </a:r>
            <a:endParaRPr lang="en-US" dirty="0"/>
          </a:p>
        </p:txBody>
      </p:sp>
      <p:sp>
        <p:nvSpPr>
          <p:cNvPr id="3" name="TextBox 2"/>
          <p:cNvSpPr txBox="1"/>
          <p:nvPr/>
        </p:nvSpPr>
        <p:spPr>
          <a:xfrm>
            <a:off x="2776029" y="2896014"/>
            <a:ext cx="334877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Botnet control center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8610" y="5364750"/>
            <a:ext cx="933450" cy="86677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8623" y="5045977"/>
            <a:ext cx="933450" cy="866775"/>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1848" y="4153038"/>
            <a:ext cx="933450" cy="866775"/>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0643" y="5720725"/>
            <a:ext cx="933450" cy="86677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678" y="5708182"/>
            <a:ext cx="933450" cy="866775"/>
          </a:xfrm>
          <a:prstGeom prst="rect">
            <a:avLst/>
          </a:prstGeom>
        </p:spPr>
      </p:pic>
      <p:grpSp>
        <p:nvGrpSpPr>
          <p:cNvPr id="9" name="Group 8"/>
          <p:cNvGrpSpPr/>
          <p:nvPr/>
        </p:nvGrpSpPr>
        <p:grpSpPr>
          <a:xfrm>
            <a:off x="3328368" y="5769855"/>
            <a:ext cx="684460" cy="684460"/>
            <a:chOff x="5380037" y="2260199"/>
            <a:chExt cx="803911" cy="803911"/>
          </a:xfrm>
        </p:grpSpPr>
        <p:sp>
          <p:nvSpPr>
            <p:cNvPr id="10" name="Oval 9"/>
            <p:cNvSpPr/>
            <p:nvPr/>
          </p:nvSpPr>
          <p:spPr bwMode="auto">
            <a:xfrm>
              <a:off x="5380037" y="2260199"/>
              <a:ext cx="803911" cy="80391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79" y="2321723"/>
              <a:ext cx="598174" cy="598174"/>
            </a:xfrm>
            <a:prstGeom prst="rect">
              <a:avLst/>
            </a:prstGeom>
          </p:spPr>
        </p:pic>
      </p:grpSp>
      <p:grpSp>
        <p:nvGrpSpPr>
          <p:cNvPr id="12" name="Group 11"/>
          <p:cNvGrpSpPr/>
          <p:nvPr/>
        </p:nvGrpSpPr>
        <p:grpSpPr>
          <a:xfrm>
            <a:off x="4536683" y="5378495"/>
            <a:ext cx="684460" cy="684460"/>
            <a:chOff x="5380037" y="2260199"/>
            <a:chExt cx="803911" cy="803911"/>
          </a:xfrm>
        </p:grpSpPr>
        <p:sp>
          <p:nvSpPr>
            <p:cNvPr id="13" name="Oval 12"/>
            <p:cNvSpPr/>
            <p:nvPr/>
          </p:nvSpPr>
          <p:spPr bwMode="auto">
            <a:xfrm>
              <a:off x="5380037" y="2260199"/>
              <a:ext cx="803911" cy="80391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79" y="2321723"/>
              <a:ext cx="598174" cy="598174"/>
            </a:xfrm>
            <a:prstGeom prst="rect">
              <a:avLst/>
            </a:prstGeom>
          </p:spPr>
        </p:pic>
      </p:grpSp>
      <p:grpSp>
        <p:nvGrpSpPr>
          <p:cNvPr id="15" name="Group 14"/>
          <p:cNvGrpSpPr/>
          <p:nvPr/>
        </p:nvGrpSpPr>
        <p:grpSpPr>
          <a:xfrm>
            <a:off x="4584661" y="4197314"/>
            <a:ext cx="684460" cy="684460"/>
            <a:chOff x="5380037" y="2260199"/>
            <a:chExt cx="803911" cy="803911"/>
          </a:xfrm>
        </p:grpSpPr>
        <p:sp>
          <p:nvSpPr>
            <p:cNvPr id="16" name="Oval 15"/>
            <p:cNvSpPr/>
            <p:nvPr/>
          </p:nvSpPr>
          <p:spPr bwMode="auto">
            <a:xfrm>
              <a:off x="5380037" y="2260199"/>
              <a:ext cx="803911" cy="80391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79" y="2321723"/>
              <a:ext cx="598174" cy="598174"/>
            </a:xfrm>
            <a:prstGeom prst="rect">
              <a:avLst/>
            </a:prstGeom>
          </p:spPr>
        </p:pic>
      </p:grpSp>
      <p:grpSp>
        <p:nvGrpSpPr>
          <p:cNvPr id="18" name="Group 17"/>
          <p:cNvGrpSpPr/>
          <p:nvPr/>
        </p:nvGrpSpPr>
        <p:grpSpPr>
          <a:xfrm>
            <a:off x="1159976" y="5755807"/>
            <a:ext cx="684460" cy="684460"/>
            <a:chOff x="5380037" y="2260199"/>
            <a:chExt cx="803911" cy="803911"/>
          </a:xfrm>
        </p:grpSpPr>
        <p:sp>
          <p:nvSpPr>
            <p:cNvPr id="19" name="Oval 18"/>
            <p:cNvSpPr/>
            <p:nvPr/>
          </p:nvSpPr>
          <p:spPr bwMode="auto">
            <a:xfrm>
              <a:off x="5380037" y="2260199"/>
              <a:ext cx="803911" cy="80391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79" y="2321723"/>
              <a:ext cx="598174" cy="598174"/>
            </a:xfrm>
            <a:prstGeom prst="rect">
              <a:avLst/>
            </a:prstGeom>
          </p:spPr>
        </p:pic>
      </p:grpSp>
      <p:grpSp>
        <p:nvGrpSpPr>
          <p:cNvPr id="21" name="Group 20"/>
          <p:cNvGrpSpPr/>
          <p:nvPr/>
        </p:nvGrpSpPr>
        <p:grpSpPr>
          <a:xfrm>
            <a:off x="2253124" y="5086086"/>
            <a:ext cx="684460" cy="684460"/>
            <a:chOff x="5380037" y="2260199"/>
            <a:chExt cx="803911" cy="803911"/>
          </a:xfrm>
        </p:grpSpPr>
        <p:sp>
          <p:nvSpPr>
            <p:cNvPr id="22" name="Oval 21"/>
            <p:cNvSpPr/>
            <p:nvPr/>
          </p:nvSpPr>
          <p:spPr bwMode="auto">
            <a:xfrm>
              <a:off x="5380037" y="2260199"/>
              <a:ext cx="803911" cy="803911"/>
            </a:xfrm>
            <a:prstGeom prst="ellips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79" y="2321723"/>
              <a:ext cx="598174" cy="598174"/>
            </a:xfrm>
            <a:prstGeom prst="rect">
              <a:avLst/>
            </a:prstGeom>
          </p:spPr>
        </p:pic>
      </p:grpSp>
      <p:cxnSp>
        <p:nvCxnSpPr>
          <p:cNvPr id="24" name="Straight Arrow Connector 23"/>
          <p:cNvCxnSpPr/>
          <p:nvPr/>
        </p:nvCxnSpPr>
        <p:spPr>
          <a:xfrm flipH="1">
            <a:off x="1252049" y="3897560"/>
            <a:ext cx="876574" cy="1581804"/>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426078" y="3899050"/>
            <a:ext cx="118452" cy="982724"/>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833616" y="3899050"/>
            <a:ext cx="786265" cy="156332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254177" y="3853085"/>
            <a:ext cx="1002472" cy="1511665"/>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
            <a:off x="3555362" y="3603767"/>
            <a:ext cx="655507" cy="69099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164" y="2708487"/>
            <a:ext cx="570997" cy="959274"/>
          </a:xfrm>
          <a:prstGeom prst="rect">
            <a:avLst/>
          </a:prstGeom>
        </p:spPr>
      </p:pic>
      <p:grpSp>
        <p:nvGrpSpPr>
          <p:cNvPr id="30" name="Group 29"/>
          <p:cNvGrpSpPr/>
          <p:nvPr/>
        </p:nvGrpSpPr>
        <p:grpSpPr>
          <a:xfrm>
            <a:off x="117378" y="1317700"/>
            <a:ext cx="1954146" cy="1912938"/>
            <a:chOff x="117378" y="1317700"/>
            <a:chExt cx="1954146" cy="1912938"/>
          </a:xfrm>
        </p:grpSpPr>
        <p:sp>
          <p:nvSpPr>
            <p:cNvPr id="31" name="Oval 30"/>
            <p:cNvSpPr/>
            <p:nvPr/>
          </p:nvSpPr>
          <p:spPr bwMode="auto">
            <a:xfrm>
              <a:off x="117378" y="1317700"/>
              <a:ext cx="1954146" cy="1912938"/>
            </a:xfrm>
            <a:prstGeom prst="ellipse">
              <a:avLst/>
            </a:prstGeom>
            <a:solidFill>
              <a:srgbClr val="FFC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a:lnSpc>
                  <a:spcPct val="90000"/>
                </a:lnSpc>
              </a:pPr>
              <a:endParaRPr lang="en-US" dirty="0">
                <a:solidFill>
                  <a:srgbClr val="FFFFFF"/>
                </a:solidFill>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795" y="1491747"/>
              <a:ext cx="1170946" cy="1426153"/>
            </a:xfrm>
            <a:prstGeom prst="rect">
              <a:avLst/>
            </a:prstGeom>
          </p:spPr>
        </p:pic>
      </p:grpSp>
      <p:pic>
        <p:nvPicPr>
          <p:cNvPr id="33" name="Picture 32"/>
          <p:cNvPicPr>
            <a:picLocks noChangeAspect="1"/>
          </p:cNvPicPr>
          <p:nvPr/>
        </p:nvPicPr>
        <p:blipFill>
          <a:blip r:embed="rId6"/>
          <a:stretch>
            <a:fillRect/>
          </a:stretch>
        </p:blipFill>
        <p:spPr>
          <a:xfrm>
            <a:off x="574431" y="1238144"/>
            <a:ext cx="2363153" cy="1489110"/>
          </a:xfrm>
          <a:prstGeom prst="rect">
            <a:avLst/>
          </a:prstGeom>
        </p:spPr>
      </p:pic>
      <p:cxnSp>
        <p:nvCxnSpPr>
          <p:cNvPr id="40" name="Straight Arrow Connector 39"/>
          <p:cNvCxnSpPr/>
          <p:nvPr/>
        </p:nvCxnSpPr>
        <p:spPr>
          <a:xfrm flipH="1">
            <a:off x="5548694" y="3230638"/>
            <a:ext cx="3336542" cy="1111139"/>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08300" y="3712085"/>
            <a:ext cx="3348776"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IP = 199.34.28.10</a:t>
            </a:r>
          </a:p>
        </p:txBody>
      </p:sp>
      <p:sp>
        <p:nvSpPr>
          <p:cNvPr id="42" name="TextBox 41"/>
          <p:cNvSpPr txBox="1"/>
          <p:nvPr/>
        </p:nvSpPr>
        <p:spPr>
          <a:xfrm>
            <a:off x="4108300" y="3712085"/>
            <a:ext cx="3348776" cy="544765"/>
          </a:xfrm>
          <a:prstGeom prst="rect">
            <a:avLst/>
          </a:prstGeom>
          <a:noFill/>
        </p:spPr>
        <p:txBody>
          <a:bodyPr wrap="square" lIns="182880" tIns="146304" rIns="182880" bIns="146304" rtlCol="0">
            <a:spAutoFit/>
          </a:bodyPr>
          <a:lstStyle/>
          <a:p>
            <a:pPr>
              <a:lnSpc>
                <a:spcPct val="90000"/>
              </a:lnSpc>
              <a:spcAft>
                <a:spcPts val="600"/>
              </a:spcAft>
            </a:pPr>
            <a:r>
              <a:rPr lang="en-US" dirty="0" smtClean="0">
                <a:gradFill>
                  <a:gsLst>
                    <a:gs pos="2917">
                      <a:srgbClr val="FFFFFF"/>
                    </a:gs>
                    <a:gs pos="30000">
                      <a:srgbClr val="FFFFFF"/>
                    </a:gs>
                  </a:gsLst>
                  <a:lin ang="5400000" scaled="0"/>
                </a:gradFill>
              </a:rPr>
              <a:t>IP = 199.34.28.10</a:t>
            </a:r>
          </a:p>
        </p:txBody>
      </p:sp>
      <p:cxnSp>
        <p:nvCxnSpPr>
          <p:cNvPr id="43" name="Straight Arrow Connector 42"/>
          <p:cNvCxnSpPr/>
          <p:nvPr/>
        </p:nvCxnSpPr>
        <p:spPr>
          <a:xfrm>
            <a:off x="4628756" y="2351619"/>
            <a:ext cx="2370159" cy="466399"/>
          </a:xfrm>
          <a:prstGeom prst="straightConnector1">
            <a:avLst/>
          </a:prstGeom>
          <a:ln w="762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a:blip r:embed="rId7"/>
          <a:stretch>
            <a:fillRect/>
          </a:stretch>
        </p:blipFill>
        <p:spPr>
          <a:xfrm>
            <a:off x="8885236" y="1587488"/>
            <a:ext cx="2927344" cy="1977364"/>
          </a:xfrm>
          <a:prstGeom prst="rect">
            <a:avLst/>
          </a:prstGeom>
        </p:spPr>
      </p:pic>
      <p:pic>
        <p:nvPicPr>
          <p:cNvPr id="45" name="Picture 44"/>
          <p:cNvPicPr>
            <a:picLocks noChangeAspect="1"/>
          </p:cNvPicPr>
          <p:nvPr/>
        </p:nvPicPr>
        <p:blipFill>
          <a:blip r:embed="rId8"/>
          <a:stretch>
            <a:fillRect/>
          </a:stretch>
        </p:blipFill>
        <p:spPr>
          <a:xfrm>
            <a:off x="9699646" y="1996964"/>
            <a:ext cx="1295294" cy="1295294"/>
          </a:xfrm>
          <a:prstGeom prst="rect">
            <a:avLst/>
          </a:prstGeom>
        </p:spPr>
      </p:pic>
      <p:sp>
        <p:nvSpPr>
          <p:cNvPr id="46" name="TextBox 45"/>
          <p:cNvSpPr txBox="1"/>
          <p:nvPr/>
        </p:nvSpPr>
        <p:spPr>
          <a:xfrm>
            <a:off x="7194823" y="5132745"/>
            <a:ext cx="3963980" cy="960263"/>
          </a:xfrm>
          <a:prstGeom prst="rect">
            <a:avLst/>
          </a:prstGeom>
          <a:noFill/>
          <a:ln>
            <a:solidFill>
              <a:schemeClr val="tx1"/>
            </a:solidFill>
          </a:ln>
        </p:spPr>
        <p:txBody>
          <a:bodyPr wrap="squar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Signal if requests from known infected devices</a:t>
            </a:r>
          </a:p>
        </p:txBody>
      </p:sp>
    </p:spTree>
    <p:extLst>
      <p:ext uri="{BB962C8B-B14F-4D97-AF65-F5344CB8AC3E}">
        <p14:creationId xmlns:p14="http://schemas.microsoft.com/office/powerpoint/2010/main" val="30385754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3"/>
                                        </p:tgtEl>
                                        <p:attrNameLst>
                                          <p:attrName>style.visibility</p:attrName>
                                        </p:attrNameLst>
                                      </p:cBhvr>
                                      <p:to>
                                        <p:strVal val="visible"/>
                                      </p:to>
                                    </p:set>
                                  </p:childTnLst>
                                </p:cTn>
                              </p:par>
                            </p:childTnLst>
                          </p:cTn>
                        </p:par>
                        <p:par>
                          <p:cTn id="10" fill="hold">
                            <p:stCondLst>
                              <p:cond delay="0"/>
                            </p:stCondLst>
                            <p:childTnLst>
                              <p:par>
                                <p:cTn id="11" presetID="42" presetClass="path" presetSubtype="0" accel="50000" decel="50000" fill="hold" grpId="0" nodeType="afterEffect">
                                  <p:stCondLst>
                                    <p:cond delay="0"/>
                                  </p:stCondLst>
                                  <p:childTnLst>
                                    <p:animMotion origin="layout" path="M 3.39546E-6 -7.48979E-7 L -0.1177 -0.23468 " pathEditMode="relative" rAng="0" ptsTypes="AA">
                                      <p:cBhvr>
                                        <p:cTn id="12" dur="2000" fill="hold"/>
                                        <p:tgtEl>
                                          <p:spTgt spid="41"/>
                                        </p:tgtEl>
                                        <p:attrNameLst>
                                          <p:attrName>ppt_x</p:attrName>
                                          <p:attrName>ppt_y</p:attrName>
                                        </p:attrNameLst>
                                      </p:cBhvr>
                                      <p:rCtr x="-5885" y="-11734"/>
                                    </p:animMotion>
                                  </p:childTnLst>
                                </p:cTn>
                              </p:par>
                            </p:childTnLst>
                          </p:cTn>
                        </p:par>
                        <p:par>
                          <p:cTn id="13" fill="hold">
                            <p:stCondLst>
                              <p:cond delay="2000"/>
                            </p:stCondLst>
                            <p:childTnLst>
                              <p:par>
                                <p:cTn id="14" presetID="1" presetClass="entr" presetSubtype="0" fill="hold" nodeType="afterEffect">
                                  <p:stCondLst>
                                    <p:cond delay="0"/>
                                  </p:stCondLst>
                                  <p:childTnLst>
                                    <p:set>
                                      <p:cBhvr>
                                        <p:cTn id="15" dur="1" fill="hold">
                                          <p:stCondLst>
                                            <p:cond delay="0"/>
                                          </p:stCondLst>
                                        </p:cTn>
                                        <p:tgtEl>
                                          <p:spTgt spid="40"/>
                                        </p:tgtEl>
                                        <p:attrNameLst>
                                          <p:attrName>style.visibility</p:attrName>
                                        </p:attrNameLst>
                                      </p:cBhvr>
                                      <p:to>
                                        <p:strVal val="visible"/>
                                      </p:to>
                                    </p:set>
                                  </p:childTnLst>
                                </p:cTn>
                              </p:par>
                            </p:childTnLst>
                          </p:cTn>
                        </p:par>
                        <p:par>
                          <p:cTn id="16" fill="hold">
                            <p:stCondLst>
                              <p:cond delay="2000"/>
                            </p:stCondLst>
                            <p:childTnLst>
                              <p:par>
                                <p:cTn id="17" presetID="42" presetClass="path" presetSubtype="0" accel="50000" decel="50000" fill="hold" grpId="0" nodeType="afterEffect">
                                  <p:stCondLst>
                                    <p:cond delay="0"/>
                                  </p:stCondLst>
                                  <p:childTnLst>
                                    <p:animMotion origin="layout" path="M 3.39546E-6 -7.48979E-7 L 0.23079 -0.14775 " pathEditMode="relative" rAng="0" ptsTypes="AA">
                                      <p:cBhvr>
                                        <p:cTn id="18" dur="2000" fill="hold"/>
                                        <p:tgtEl>
                                          <p:spTgt spid="42"/>
                                        </p:tgtEl>
                                        <p:attrNameLst>
                                          <p:attrName>ppt_x</p:attrName>
                                          <p:attrName>ppt_y</p:attrName>
                                        </p:attrNameLst>
                                      </p:cBhvr>
                                      <p:rCtr x="11539" y="-7399"/>
                                    </p:animMotion>
                                  </p:childTnLst>
                                </p:cTn>
                              </p:par>
                            </p:childTnLst>
                          </p:cTn>
                        </p:par>
                        <p:par>
                          <p:cTn id="19" fill="hold">
                            <p:stCondLst>
                              <p:cond delay="4000"/>
                            </p:stCondLst>
                            <p:childTnLst>
                              <p:par>
                                <p:cTn id="20" presetID="1" presetClass="entr" presetSubtype="0" fill="hold" nodeType="afterEffect">
                                  <p:stCondLst>
                                    <p:cond delay="0"/>
                                  </p:stCondLst>
                                  <p:childTnLst>
                                    <p:set>
                                      <p:cBhvr>
                                        <p:cTn id="21" dur="1" fill="hold">
                                          <p:stCondLst>
                                            <p:cond delay="0"/>
                                          </p:stCondLst>
                                        </p:cTn>
                                        <p:tgtEl>
                                          <p:spTgt spid="4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20606"/>
            <a:ext cx="10056812" cy="2751698"/>
          </a:xfrm>
        </p:spPr>
        <p:txBody>
          <a:bodyPr/>
          <a:lstStyle/>
          <a:p>
            <a:r>
              <a:rPr lang="en-NZ" dirty="0" smtClean="0"/>
              <a:t>AAD Application Proxy</a:t>
            </a:r>
            <a:endParaRPr lang="en-NZ"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2477865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dirty="0" smtClean="0"/>
              <a:t>AAD Proxy</a:t>
            </a:r>
            <a:endParaRPr lang="en-NZ" dirty="0"/>
          </a:p>
        </p:txBody>
      </p:sp>
      <p:pic>
        <p:nvPicPr>
          <p:cNvPr id="3" name="Picture 2"/>
          <p:cNvPicPr>
            <a:picLocks noChangeAspect="1"/>
          </p:cNvPicPr>
          <p:nvPr/>
        </p:nvPicPr>
        <p:blipFill>
          <a:blip r:embed="rId2"/>
          <a:stretch>
            <a:fillRect/>
          </a:stretch>
        </p:blipFill>
        <p:spPr>
          <a:xfrm>
            <a:off x="1032523" y="1228119"/>
            <a:ext cx="10371428" cy="5231047"/>
          </a:xfrm>
          <a:prstGeom prst="rect">
            <a:avLst/>
          </a:prstGeom>
        </p:spPr>
      </p:pic>
    </p:spTree>
    <p:extLst>
      <p:ext uri="{BB962C8B-B14F-4D97-AF65-F5344CB8AC3E}">
        <p14:creationId xmlns:p14="http://schemas.microsoft.com/office/powerpoint/2010/main" val="2279007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Azure Active Directory Application Proxy</a:t>
            </a:r>
            <a:endParaRPr lang="en-NZ" dirty="0"/>
          </a:p>
        </p:txBody>
      </p:sp>
      <p:sp>
        <p:nvSpPr>
          <p:cNvPr id="3" name="Text Placeholder 2"/>
          <p:cNvSpPr>
            <a:spLocks noGrp="1"/>
          </p:cNvSpPr>
          <p:nvPr>
            <p:ph type="body" sz="quarter" idx="10"/>
          </p:nvPr>
        </p:nvSpPr>
        <p:spPr>
          <a:xfrm>
            <a:off x="5576935" y="1656470"/>
            <a:ext cx="6476262" cy="4001095"/>
          </a:xfrm>
        </p:spPr>
        <p:txBody>
          <a:bodyPr/>
          <a:lstStyle/>
          <a:p>
            <a:r>
              <a:rPr lang="en-NZ" sz="2000" dirty="0" smtClean="0"/>
              <a:t>Extends WAP – Server 2012 R2</a:t>
            </a:r>
          </a:p>
          <a:p>
            <a:endParaRPr lang="en-NZ" sz="2000" dirty="0"/>
          </a:p>
          <a:p>
            <a:r>
              <a:rPr lang="en-NZ" sz="2000" dirty="0" smtClean="0"/>
              <a:t>Part of AAD Premium</a:t>
            </a:r>
          </a:p>
          <a:p>
            <a:endParaRPr lang="en-NZ" sz="2000" dirty="0"/>
          </a:p>
          <a:p>
            <a:r>
              <a:rPr lang="en-US" sz="2000" dirty="0" smtClean="0"/>
              <a:t>Ability </a:t>
            </a:r>
            <a:r>
              <a:rPr lang="en-US" sz="2000" dirty="0"/>
              <a:t>to manage access to internal browser based applications (SharePoint Sites, Outlook Web Access and IIS based applications) using Azure </a:t>
            </a:r>
            <a:r>
              <a:rPr lang="en-US" sz="2000" dirty="0" smtClean="0"/>
              <a:t>AD</a:t>
            </a:r>
          </a:p>
          <a:p>
            <a:endParaRPr lang="en-US" sz="2000" dirty="0"/>
          </a:p>
          <a:p>
            <a:r>
              <a:rPr lang="en-US" sz="2000" dirty="0" smtClean="0"/>
              <a:t>Need to install </a:t>
            </a:r>
            <a:r>
              <a:rPr lang="en-US" sz="2000" dirty="0"/>
              <a:t>a light weight software agent </a:t>
            </a:r>
            <a:r>
              <a:rPr lang="en-US" sz="2000" dirty="0" smtClean="0"/>
              <a:t>on premises (AKA </a:t>
            </a:r>
            <a:r>
              <a:rPr lang="en-US" sz="2000" dirty="0"/>
              <a:t>"</a:t>
            </a:r>
            <a:r>
              <a:rPr lang="en-US" sz="2000" dirty="0" smtClean="0"/>
              <a:t>connector“)</a:t>
            </a:r>
          </a:p>
          <a:p>
            <a:endParaRPr lang="en-US" sz="2000" dirty="0"/>
          </a:p>
          <a:p>
            <a:r>
              <a:rPr lang="en-US" sz="2000" dirty="0" smtClean="0"/>
              <a:t>Uses relays</a:t>
            </a:r>
            <a:endParaRPr lang="en-N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079" y="1430448"/>
            <a:ext cx="4562475" cy="4939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7910143"/>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dirty="0" smtClean="0"/>
              <a:t>Proxy – UAG / TMG</a:t>
            </a:r>
            <a:endParaRPr lang="en-N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8238" y="1399823"/>
            <a:ext cx="7618412" cy="526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3762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Cloud App Discovery</a:t>
            </a:r>
            <a:endParaRPr lang="en-NZ" dirty="0"/>
          </a:p>
        </p:txBody>
      </p:sp>
      <p:sp>
        <p:nvSpPr>
          <p:cNvPr id="3" name="Text Placeholder 2"/>
          <p:cNvSpPr>
            <a:spLocks noGrp="1"/>
          </p:cNvSpPr>
          <p:nvPr>
            <p:ph type="body" sz="quarter" idx="10"/>
          </p:nvPr>
        </p:nvSpPr>
        <p:spPr>
          <a:xfrm>
            <a:off x="274638" y="1212850"/>
            <a:ext cx="11887200" cy="5293757"/>
          </a:xfrm>
        </p:spPr>
        <p:txBody>
          <a:bodyPr/>
          <a:lstStyle/>
          <a:p>
            <a:endParaRPr lang="en-US" sz="2000" dirty="0" smtClean="0"/>
          </a:p>
          <a:p>
            <a:r>
              <a:rPr lang="en-US" sz="2000" dirty="0" smtClean="0"/>
              <a:t>Get </a:t>
            </a:r>
            <a:r>
              <a:rPr lang="en-US" sz="2000" dirty="0"/>
              <a:t>a summary view of total number of cloud applications in use and the number of users using cloud </a:t>
            </a:r>
            <a:r>
              <a:rPr lang="en-US" sz="2000" dirty="0" smtClean="0"/>
              <a:t>applications</a:t>
            </a:r>
          </a:p>
          <a:p>
            <a:endParaRPr lang="en-US" sz="2000" dirty="0"/>
          </a:p>
          <a:p>
            <a:r>
              <a:rPr lang="en-US" sz="2000" dirty="0"/>
              <a:t>See the top cloud applications in use </a:t>
            </a:r>
            <a:r>
              <a:rPr lang="en-US" sz="2000" dirty="0" smtClean="0"/>
              <a:t>and </a:t>
            </a:r>
            <a:r>
              <a:rPr lang="en-US" sz="2000" dirty="0"/>
              <a:t>top applications per category </a:t>
            </a:r>
            <a:r>
              <a:rPr lang="en-US" sz="2000" dirty="0" smtClean="0"/>
              <a:t>within </a:t>
            </a:r>
            <a:r>
              <a:rPr lang="en-US" sz="2000" dirty="0"/>
              <a:t>the </a:t>
            </a:r>
            <a:r>
              <a:rPr lang="en-US" sz="2000" dirty="0" smtClean="0"/>
              <a:t>organization</a:t>
            </a:r>
          </a:p>
          <a:p>
            <a:endParaRPr lang="en-US" sz="2000" dirty="0"/>
          </a:p>
          <a:p>
            <a:r>
              <a:rPr lang="en-US" sz="2000" dirty="0" smtClean="0"/>
              <a:t>See </a:t>
            </a:r>
            <a:r>
              <a:rPr lang="en-US" sz="2000" dirty="0"/>
              <a:t>usage graphs for applications that can be pivoted on users, requests or volume of data exchanged with the </a:t>
            </a:r>
            <a:r>
              <a:rPr lang="en-US" sz="2000" dirty="0" smtClean="0"/>
              <a:t>application</a:t>
            </a:r>
          </a:p>
          <a:p>
            <a:endParaRPr lang="en-US" sz="2000" dirty="0"/>
          </a:p>
          <a:p>
            <a:r>
              <a:rPr lang="en-US" sz="2000" dirty="0"/>
              <a:t>Drill down into specific applications for targeted </a:t>
            </a:r>
            <a:r>
              <a:rPr lang="en-US" sz="2000" dirty="0" smtClean="0"/>
              <a:t>information</a:t>
            </a:r>
          </a:p>
          <a:p>
            <a:endParaRPr lang="en-US" sz="2000" dirty="0"/>
          </a:p>
          <a:p>
            <a:r>
              <a:rPr lang="en-US" sz="2000" dirty="0"/>
              <a:t>Easily proceed to integrate an application with Azure Active </a:t>
            </a:r>
            <a:r>
              <a:rPr lang="en-US" sz="2000" dirty="0" smtClean="0"/>
              <a:t>Directory</a:t>
            </a:r>
          </a:p>
          <a:p>
            <a:endParaRPr lang="en-US" sz="2000" dirty="0"/>
          </a:p>
          <a:p>
            <a:r>
              <a:rPr lang="en-US" sz="2000" dirty="0" smtClean="0"/>
              <a:t>Requires an </a:t>
            </a:r>
            <a:r>
              <a:rPr lang="en-US" sz="2000" dirty="0"/>
              <a:t>agent to discover the applications in use. </a:t>
            </a:r>
            <a:r>
              <a:rPr lang="en-US" sz="2000" dirty="0" smtClean="0"/>
              <a:t>Deployed </a:t>
            </a:r>
            <a:r>
              <a:rPr lang="en-US" sz="2000" dirty="0"/>
              <a:t>on all machines in your organization that run Windows 7 or higher versions. These agents capture app usage information and send it over a secure, encrypted channel to the Cloud App Discovery </a:t>
            </a:r>
            <a:r>
              <a:rPr lang="en-US" sz="2000" dirty="0" smtClean="0"/>
              <a:t>service      </a:t>
            </a:r>
            <a:endParaRPr lang="en-US" sz="2000" dirty="0"/>
          </a:p>
        </p:txBody>
      </p:sp>
    </p:spTree>
    <p:extLst>
      <p:ext uri="{BB962C8B-B14F-4D97-AF65-F5344CB8AC3E}">
        <p14:creationId xmlns:p14="http://schemas.microsoft.com/office/powerpoint/2010/main" val="889865325"/>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Windows 10</a:t>
            </a:r>
            <a:endParaRPr lang="en-NZ" dirty="0"/>
          </a:p>
        </p:txBody>
      </p:sp>
      <p:sp>
        <p:nvSpPr>
          <p:cNvPr id="3" name="Text Placeholder 2"/>
          <p:cNvSpPr>
            <a:spLocks noGrp="1"/>
          </p:cNvSpPr>
          <p:nvPr>
            <p:ph type="body" sz="quarter" idx="10"/>
          </p:nvPr>
        </p:nvSpPr>
        <p:spPr>
          <a:xfrm>
            <a:off x="274638" y="1212850"/>
            <a:ext cx="11887200" cy="2492990"/>
          </a:xfrm>
        </p:spPr>
        <p:txBody>
          <a:bodyPr/>
          <a:lstStyle/>
          <a:p>
            <a:endParaRPr lang="en-US" sz="2000" dirty="0" smtClean="0"/>
          </a:p>
          <a:p>
            <a:r>
              <a:rPr lang="en-US" sz="2000" dirty="0" smtClean="0"/>
              <a:t>Universal Applications – Web Application Manager</a:t>
            </a:r>
            <a:endParaRPr lang="en-US" sz="2000" dirty="0" smtClean="0"/>
          </a:p>
          <a:p>
            <a:endParaRPr lang="en-US" sz="2000" dirty="0"/>
          </a:p>
          <a:p>
            <a:r>
              <a:rPr lang="en-US" sz="2000" dirty="0" smtClean="0"/>
              <a:t>Windows 7 / 8 / 8.1 – ADAL – Web Application Broker</a:t>
            </a:r>
            <a:endParaRPr lang="en-US" sz="2000" dirty="0" smtClean="0"/>
          </a:p>
          <a:p>
            <a:endParaRPr lang="en-US" sz="2000" dirty="0"/>
          </a:p>
          <a:p>
            <a:r>
              <a:rPr lang="en-US" sz="2000" dirty="0" smtClean="0"/>
              <a:t>ADAL still works on Windows 10</a:t>
            </a:r>
            <a:endParaRPr lang="en-US" sz="2000" dirty="0" smtClean="0"/>
          </a:p>
          <a:p>
            <a:endParaRPr lang="en-US" sz="2000" dirty="0"/>
          </a:p>
        </p:txBody>
      </p:sp>
    </p:spTree>
    <p:extLst>
      <p:ext uri="{BB962C8B-B14F-4D97-AF65-F5344CB8AC3E}">
        <p14:creationId xmlns:p14="http://schemas.microsoft.com/office/powerpoint/2010/main" val="1548898560"/>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3109913" y="2758599"/>
            <a:ext cx="6216650" cy="1477328"/>
          </a:xfrm>
          <a:prstGeom prst="rect">
            <a:avLst/>
          </a:prstGeom>
        </p:spPr>
        <p:txBody>
          <a:bodyPr>
            <a:spAutoFit/>
          </a:bodyPr>
          <a:lstStyle/>
          <a:p>
            <a:r>
              <a:rPr lang="en-NZ" dirty="0"/>
              <a:t>https://identity-test.datacomcc.com/Account/SignIn?ReturnUrl=/issue/wsfed?wa=wsignin1.0&amp;wtrealm=http://dslfimad.dslfim.local/adfs/services/trust&amp;wctx=00cacd9f-0aae-434a-b057-f1bfc0d5f1f3&amp;wct=2014-08-12T20:31:58Z</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411163"/>
            <a:ext cx="924877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81871"/>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052" y="2743200"/>
            <a:ext cx="11889564" cy="133781"/>
          </a:xfrm>
        </p:spPr>
        <p:txBody>
          <a:bodyPr/>
          <a:lstStyle/>
          <a:p>
            <a:pPr algn="ctr"/>
            <a:r>
              <a:rPr lang="en-NZ" b="1" dirty="0" smtClean="0"/>
              <a:t>For cloud authentication, Azure Active Directory has you covered</a:t>
            </a:r>
            <a:endParaRPr lang="en-NZ" dirty="0"/>
          </a:p>
        </p:txBody>
      </p:sp>
      <p:sp>
        <p:nvSpPr>
          <p:cNvPr id="5" name="Text Placeholder 4"/>
          <p:cNvSpPr>
            <a:spLocks noGrp="1"/>
          </p:cNvSpPr>
          <p:nvPr>
            <p:ph type="body" sz="quarter" idx="10"/>
          </p:nvPr>
        </p:nvSpPr>
        <p:spPr>
          <a:xfrm>
            <a:off x="229052" y="855406"/>
            <a:ext cx="11887200" cy="4043151"/>
          </a:xfrm>
        </p:spPr>
        <p:txBody>
          <a:bodyPr/>
          <a:lstStyle/>
          <a:p>
            <a:endParaRPr lang="en-NZ" dirty="0" smtClean="0"/>
          </a:p>
          <a:p>
            <a:endParaRPr lang="en-NZ" dirty="0"/>
          </a:p>
          <a:p>
            <a:r>
              <a:rPr lang="en-NZ" dirty="0" smtClean="0"/>
              <a:t>   </a:t>
            </a:r>
            <a:endParaRPr lang="en-NZ" dirty="0"/>
          </a:p>
        </p:txBody>
      </p:sp>
    </p:spTree>
    <p:extLst>
      <p:ext uri="{BB962C8B-B14F-4D97-AF65-F5344CB8AC3E}">
        <p14:creationId xmlns:p14="http://schemas.microsoft.com/office/powerpoint/2010/main" val="11759202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dirty="0" smtClean="0"/>
              <a:t>Gartner Magic Quadrant</a:t>
            </a:r>
            <a:endParaRPr lang="en-NZ" dirty="0"/>
          </a:p>
        </p:txBody>
      </p:sp>
      <p:pic>
        <p:nvPicPr>
          <p:cNvPr id="4" name="Picture 3"/>
          <p:cNvPicPr>
            <a:picLocks noChangeAspect="1"/>
          </p:cNvPicPr>
          <p:nvPr/>
        </p:nvPicPr>
        <p:blipFill>
          <a:blip r:embed="rId2"/>
          <a:stretch>
            <a:fillRect/>
          </a:stretch>
        </p:blipFill>
        <p:spPr>
          <a:xfrm>
            <a:off x="3242046" y="1228118"/>
            <a:ext cx="5952381" cy="5482397"/>
          </a:xfrm>
          <a:prstGeom prst="rect">
            <a:avLst/>
          </a:prstGeom>
        </p:spPr>
      </p:pic>
    </p:spTree>
    <p:extLst>
      <p:ext uri="{BB962C8B-B14F-4D97-AF65-F5344CB8AC3E}">
        <p14:creationId xmlns:p14="http://schemas.microsoft.com/office/powerpoint/2010/main" val="1950796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dirty="0" smtClean="0"/>
              <a:t>References</a:t>
            </a:r>
            <a:endParaRPr lang="en-NZ" dirty="0"/>
          </a:p>
        </p:txBody>
      </p:sp>
      <p:sp>
        <p:nvSpPr>
          <p:cNvPr id="4" name="Text Placeholder 3"/>
          <p:cNvSpPr>
            <a:spLocks noGrp="1"/>
          </p:cNvSpPr>
          <p:nvPr>
            <p:ph type="body" sz="quarter" idx="10"/>
          </p:nvPr>
        </p:nvSpPr>
        <p:spPr>
          <a:xfrm>
            <a:off x="274638" y="1212850"/>
            <a:ext cx="11887200" cy="5312128"/>
          </a:xfrm>
        </p:spPr>
        <p:txBody>
          <a:bodyPr/>
          <a:lstStyle/>
          <a:p>
            <a:endParaRPr lang="en-NZ" sz="2400" dirty="0" smtClean="0">
              <a:latin typeface="+mn-lt"/>
            </a:endParaRPr>
          </a:p>
          <a:p>
            <a:r>
              <a:rPr lang="en-NZ" sz="2400" u="sng" dirty="0">
                <a:latin typeface="+mn-lt"/>
              </a:rPr>
              <a:t>Ask PFE - </a:t>
            </a:r>
            <a:r>
              <a:rPr lang="en-NZ" sz="2400" u="sng" dirty="0">
                <a:latin typeface="+mn-lt"/>
                <a:hlinkClick r:id="rId2"/>
              </a:rPr>
              <a:t>http://blogs.technet.com/b/askpfeplat</a:t>
            </a:r>
            <a:r>
              <a:rPr lang="en-NZ" sz="2400" u="sng" dirty="0" smtClean="0">
                <a:latin typeface="+mn-lt"/>
                <a:hlinkClick r:id="rId2"/>
              </a:rPr>
              <a:t>/</a:t>
            </a:r>
            <a:endParaRPr lang="en-NZ" sz="2400" u="sng" dirty="0" smtClean="0">
              <a:latin typeface="+mn-lt"/>
            </a:endParaRPr>
          </a:p>
          <a:p>
            <a:endParaRPr lang="en-NZ" sz="2400" u="sng" dirty="0">
              <a:latin typeface="+mn-lt"/>
            </a:endParaRPr>
          </a:p>
          <a:p>
            <a:r>
              <a:rPr lang="en-NZ" sz="2400" b="1" dirty="0"/>
              <a:t>Azure Active Directory: Identity Management as a Service for Modern Applications</a:t>
            </a:r>
          </a:p>
          <a:p>
            <a:r>
              <a:rPr lang="en-NZ" sz="2400" u="sng" dirty="0" smtClean="0">
                <a:latin typeface="+mn-lt"/>
              </a:rPr>
              <a:t> - </a:t>
            </a:r>
            <a:r>
              <a:rPr lang="en-NZ" sz="2400" u="sng" dirty="0" smtClean="0">
                <a:latin typeface="+mn-lt"/>
                <a:hlinkClick r:id="rId3"/>
              </a:rPr>
              <a:t>https</a:t>
            </a:r>
            <a:r>
              <a:rPr lang="en-NZ" sz="2400" u="sng" dirty="0">
                <a:latin typeface="+mn-lt"/>
                <a:hlinkClick r:id="rId3"/>
              </a:rPr>
              <a:t>://</a:t>
            </a:r>
            <a:r>
              <a:rPr lang="en-NZ" sz="2400" u="sng" dirty="0" smtClean="0">
                <a:latin typeface="+mn-lt"/>
                <a:hlinkClick r:id="rId3"/>
              </a:rPr>
              <a:t>channel9.msdn.com/Events/Build/2015/2-738</a:t>
            </a:r>
            <a:endParaRPr lang="en-NZ" sz="2400" u="sng" dirty="0" smtClean="0">
              <a:latin typeface="+mn-lt"/>
            </a:endParaRPr>
          </a:p>
          <a:p>
            <a:endParaRPr lang="en-NZ" sz="2400" u="sng" dirty="0">
              <a:latin typeface="+mn-lt"/>
            </a:endParaRPr>
          </a:p>
          <a:p>
            <a:r>
              <a:rPr lang="en-NZ" sz="2400" dirty="0" smtClean="0"/>
              <a:t>Azure Active Directory - </a:t>
            </a:r>
            <a:r>
              <a:rPr lang="en-NZ" sz="2400" u="sng" dirty="0" smtClean="0">
                <a:latin typeface="+mn-lt"/>
                <a:hlinkClick r:id="rId4"/>
              </a:rPr>
              <a:t>https</a:t>
            </a:r>
            <a:r>
              <a:rPr lang="en-NZ" sz="2400" u="sng" dirty="0">
                <a:latin typeface="+mn-lt"/>
                <a:hlinkClick r:id="rId4"/>
              </a:rPr>
              <a:t>://</a:t>
            </a:r>
            <a:r>
              <a:rPr lang="en-NZ" sz="2400" u="sng" dirty="0" smtClean="0">
                <a:latin typeface="+mn-lt"/>
                <a:hlinkClick r:id="rId4"/>
              </a:rPr>
              <a:t>www.sovelto.fi/application/files/5014/2202/0991/Mika_Seitsonen_AzureAD_seminaari_20150123.pdf</a:t>
            </a:r>
            <a:endParaRPr lang="en-NZ" sz="2400" u="sng" dirty="0" smtClean="0">
              <a:latin typeface="+mn-lt"/>
            </a:endParaRPr>
          </a:p>
          <a:p>
            <a:endParaRPr lang="en-NZ" sz="2400" u="sng" dirty="0">
              <a:latin typeface="+mn-lt"/>
            </a:endParaRPr>
          </a:p>
          <a:p>
            <a:r>
              <a:rPr lang="en-US" sz="2400" b="1" dirty="0"/>
              <a:t>Transitioning to Application Proxy from UAG and </a:t>
            </a:r>
            <a:r>
              <a:rPr lang="en-US" sz="2400" b="1" dirty="0" smtClean="0"/>
              <a:t>TMG -</a:t>
            </a:r>
            <a:endParaRPr lang="en-US" sz="2400" b="1" dirty="0"/>
          </a:p>
          <a:p>
            <a:r>
              <a:rPr lang="en-NZ" sz="2400" u="sng" dirty="0" smtClean="0">
                <a:latin typeface="+mn-lt"/>
              </a:rPr>
              <a:t>http</a:t>
            </a:r>
            <a:r>
              <a:rPr lang="en-NZ" sz="2400" u="sng" dirty="0">
                <a:latin typeface="+mn-lt"/>
              </a:rPr>
              <a:t>://blogs.technet.com/b/applicationproxyblog/archive/2015/07/02/transitioning-to-application-proxy-from-uag-and-tmg.aspx</a:t>
            </a:r>
            <a:endParaRPr lang="en-NZ" sz="2400" u="sng" dirty="0" smtClean="0">
              <a:latin typeface="+mn-lt"/>
            </a:endParaRPr>
          </a:p>
        </p:txBody>
      </p:sp>
    </p:spTree>
    <p:extLst>
      <p:ext uri="{BB962C8B-B14F-4D97-AF65-F5344CB8AC3E}">
        <p14:creationId xmlns:p14="http://schemas.microsoft.com/office/powerpoint/2010/main" val="3291127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dirty="0" smtClean="0"/>
              <a:t>Resources</a:t>
            </a:r>
            <a:endParaRPr lang="en-NZ" dirty="0"/>
          </a:p>
        </p:txBody>
      </p:sp>
      <p:sp>
        <p:nvSpPr>
          <p:cNvPr id="4" name="Text Placeholder 3"/>
          <p:cNvSpPr>
            <a:spLocks noGrp="1"/>
          </p:cNvSpPr>
          <p:nvPr>
            <p:ph type="body" sz="quarter" idx="10"/>
          </p:nvPr>
        </p:nvSpPr>
        <p:spPr>
          <a:xfrm>
            <a:off x="274638" y="1212850"/>
            <a:ext cx="11887200" cy="3625608"/>
          </a:xfrm>
        </p:spPr>
        <p:txBody>
          <a:bodyPr/>
          <a:lstStyle/>
          <a:p>
            <a:endParaRPr lang="en-NZ" sz="2400" dirty="0" smtClean="0">
              <a:latin typeface="+mn-lt"/>
            </a:endParaRPr>
          </a:p>
          <a:p>
            <a:r>
              <a:rPr lang="en-NZ" sz="2000" dirty="0" smtClean="0">
                <a:latin typeface="+mn-lt"/>
              </a:rPr>
              <a:t>Azure </a:t>
            </a:r>
            <a:r>
              <a:rPr lang="en-NZ" sz="2000" dirty="0">
                <a:latin typeface="+mn-lt"/>
              </a:rPr>
              <a:t>blog - </a:t>
            </a:r>
            <a:r>
              <a:rPr lang="en-NZ" sz="2000" u="sng" dirty="0" smtClean="0">
                <a:latin typeface="+mn-lt"/>
              </a:rPr>
              <a:t>http://azure.microsoft.com/blog/</a:t>
            </a:r>
          </a:p>
          <a:p>
            <a:endParaRPr lang="en-NZ" sz="2000" dirty="0" smtClean="0">
              <a:latin typeface="+mn-lt"/>
            </a:endParaRPr>
          </a:p>
          <a:p>
            <a:r>
              <a:rPr lang="en-NZ" sz="2000" dirty="0" smtClean="0">
                <a:latin typeface="+mn-lt"/>
              </a:rPr>
              <a:t>Ask Premier Field Engineering </a:t>
            </a:r>
            <a:r>
              <a:rPr lang="en-NZ" sz="2000" dirty="0">
                <a:solidFill>
                  <a:schemeClr val="tx1"/>
                </a:solidFill>
                <a:latin typeface="+mn-lt"/>
              </a:rPr>
              <a:t>- </a:t>
            </a:r>
            <a:r>
              <a:rPr lang="en-NZ" sz="2000" b="1" u="sng" dirty="0" smtClean="0"/>
              <a:t>http</a:t>
            </a:r>
            <a:r>
              <a:rPr lang="en-NZ" sz="2000" b="1" u="sng" dirty="0"/>
              <a:t>://</a:t>
            </a:r>
            <a:r>
              <a:rPr lang="en-NZ" sz="2000" b="1" u="sng" dirty="0" smtClean="0"/>
              <a:t>blogs.technet.com/b/askpfeplat/ </a:t>
            </a:r>
            <a:endParaRPr lang="en-NZ" sz="2000" b="1" u="sng" dirty="0" smtClean="0">
              <a:latin typeface="+mn-lt"/>
            </a:endParaRPr>
          </a:p>
          <a:p>
            <a:endParaRPr lang="en-NZ" sz="2000" dirty="0">
              <a:latin typeface="+mn-lt"/>
            </a:endParaRPr>
          </a:p>
          <a:p>
            <a:r>
              <a:rPr lang="en-NZ" sz="2000" dirty="0">
                <a:latin typeface="+mn-lt"/>
              </a:rPr>
              <a:t>Active Directory Team blog - </a:t>
            </a:r>
            <a:r>
              <a:rPr lang="en-NZ" sz="2000" u="sng" dirty="0">
                <a:latin typeface="+mn-lt"/>
              </a:rPr>
              <a:t>http://blogs.technet.com/b/ad/ </a:t>
            </a:r>
          </a:p>
          <a:p>
            <a:endParaRPr lang="en-NZ" sz="2000" dirty="0">
              <a:latin typeface="+mn-lt"/>
            </a:endParaRPr>
          </a:p>
          <a:p>
            <a:r>
              <a:rPr lang="en-NZ" sz="2000" dirty="0" smtClean="0">
                <a:latin typeface="+mn-lt"/>
              </a:rPr>
              <a:t>.Cloud Identity Infographic - </a:t>
            </a:r>
            <a:r>
              <a:rPr lang="en-NZ" sz="2000" u="sng" dirty="0">
                <a:latin typeface="+mn-lt"/>
              </a:rPr>
              <a:t>http://azure.microsoft.com/en-us/documentation/infographics/cloud-identity-and-access</a:t>
            </a:r>
            <a:r>
              <a:rPr lang="en-NZ" sz="2400" u="sng" dirty="0" smtClean="0">
                <a:latin typeface="+mn-lt"/>
              </a:rPr>
              <a:t>/</a:t>
            </a:r>
          </a:p>
          <a:p>
            <a:endParaRPr lang="en-NZ" sz="2400" u="sng" dirty="0" smtClean="0">
              <a:latin typeface="+mn-lt"/>
            </a:endParaRPr>
          </a:p>
        </p:txBody>
      </p:sp>
    </p:spTree>
    <p:extLst>
      <p:ext uri="{BB962C8B-B14F-4D97-AF65-F5344CB8AC3E}">
        <p14:creationId xmlns:p14="http://schemas.microsoft.com/office/powerpoint/2010/main" val="33921946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9052" y="1175083"/>
            <a:ext cx="11889564" cy="917575"/>
          </a:xfrm>
        </p:spPr>
        <p:txBody>
          <a:bodyPr/>
          <a:lstStyle/>
          <a:p>
            <a:r>
              <a:rPr lang="en-NZ" b="1" dirty="0"/>
              <a:t>Azure Active Directory for non-developers</a:t>
            </a:r>
            <a:endParaRPr lang="en-NZ" dirty="0"/>
          </a:p>
        </p:txBody>
      </p:sp>
      <p:sp>
        <p:nvSpPr>
          <p:cNvPr id="5" name="Text Placeholder 4"/>
          <p:cNvSpPr>
            <a:spLocks noGrp="1"/>
          </p:cNvSpPr>
          <p:nvPr>
            <p:ph type="body" sz="quarter" idx="10"/>
          </p:nvPr>
        </p:nvSpPr>
        <p:spPr>
          <a:xfrm>
            <a:off x="274638" y="1212850"/>
            <a:ext cx="11887200" cy="4801314"/>
          </a:xfrm>
        </p:spPr>
        <p:txBody>
          <a:bodyPr/>
          <a:lstStyle/>
          <a:p>
            <a:endParaRPr lang="en-NZ" dirty="0" smtClean="0"/>
          </a:p>
          <a:p>
            <a:endParaRPr lang="en-NZ" dirty="0" smtClean="0"/>
          </a:p>
          <a:p>
            <a:endParaRPr lang="en-NZ" dirty="0"/>
          </a:p>
          <a:p>
            <a:endParaRPr lang="en-NZ" dirty="0" smtClean="0"/>
          </a:p>
          <a:p>
            <a:r>
              <a:rPr lang="en-NZ" dirty="0" smtClean="0"/>
              <a:t>Rory Braybrook</a:t>
            </a:r>
          </a:p>
          <a:p>
            <a:endParaRPr lang="en-NZ" dirty="0"/>
          </a:p>
          <a:p>
            <a:r>
              <a:rPr lang="en-NZ" dirty="0" smtClean="0"/>
              <a:t>@rbrayb</a:t>
            </a:r>
            <a:endParaRPr lang="en-NZ" dirty="0"/>
          </a:p>
        </p:txBody>
      </p:sp>
    </p:spTree>
    <p:extLst>
      <p:ext uri="{BB962C8B-B14F-4D97-AF65-F5344CB8AC3E}">
        <p14:creationId xmlns:p14="http://schemas.microsoft.com/office/powerpoint/2010/main" val="1379951907"/>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Text Placeholder 2"/>
          <p:cNvSpPr>
            <a:spLocks noGrp="1"/>
          </p:cNvSpPr>
          <p:nvPr>
            <p:ph type="body" sz="quarter" idx="10"/>
          </p:nvPr>
        </p:nvSpPr>
        <p:spPr>
          <a:xfrm>
            <a:off x="274638" y="1212850"/>
            <a:ext cx="11887200" cy="3785652"/>
          </a:xfrm>
        </p:spPr>
        <p:txBody>
          <a:bodyPr/>
          <a:lstStyle/>
          <a:p>
            <a:endParaRPr lang="en-US" sz="2000" dirty="0" smtClean="0"/>
          </a:p>
          <a:p>
            <a:r>
              <a:rPr lang="en-US" sz="2000" dirty="0" smtClean="0"/>
              <a:t>Question:</a:t>
            </a:r>
          </a:p>
          <a:p>
            <a:endParaRPr lang="en-US" sz="2000" dirty="0"/>
          </a:p>
          <a:p>
            <a:r>
              <a:rPr lang="en-US" sz="2000" dirty="0" smtClean="0"/>
              <a:t>Given that Office 365 is essentially Azure SaaS and ignoring licensing issues, how many ways are there to provision users in Office 365?</a:t>
            </a:r>
          </a:p>
          <a:p>
            <a:endParaRPr lang="en-US" sz="2000" dirty="0"/>
          </a:p>
          <a:p>
            <a:r>
              <a:rPr lang="en-US" sz="2000" dirty="0"/>
              <a:t>Y</a:t>
            </a:r>
            <a:r>
              <a:rPr lang="en-US" sz="2000" dirty="0" smtClean="0"/>
              <a:t>ou need to enumerate them!</a:t>
            </a:r>
          </a:p>
          <a:p>
            <a:endParaRPr lang="en-US" sz="2000" dirty="0"/>
          </a:p>
          <a:p>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4251182711"/>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Answer:</a:t>
            </a:r>
            <a:endParaRPr lang="en-NZ" dirty="0"/>
          </a:p>
        </p:txBody>
      </p:sp>
      <p:sp>
        <p:nvSpPr>
          <p:cNvPr id="3" name="Text Placeholder 2"/>
          <p:cNvSpPr>
            <a:spLocks noGrp="1"/>
          </p:cNvSpPr>
          <p:nvPr>
            <p:ph type="body" sz="quarter" idx="10"/>
          </p:nvPr>
        </p:nvSpPr>
        <p:spPr>
          <a:xfrm>
            <a:off x="274638" y="1212850"/>
            <a:ext cx="11887200" cy="4185761"/>
          </a:xfrm>
        </p:spPr>
        <p:txBody>
          <a:bodyPr/>
          <a:lstStyle/>
          <a:p>
            <a:endParaRPr lang="en-NZ" sz="2000" dirty="0" smtClean="0"/>
          </a:p>
          <a:p>
            <a:pPr marL="342900" indent="-342900">
              <a:buFont typeface="Arial" panose="020B0604020202020204" pitchFamily="34" charset="0"/>
              <a:buChar char="•"/>
            </a:pPr>
            <a:r>
              <a:rPr lang="en-NZ" sz="2000" dirty="0" smtClean="0"/>
              <a:t>Office 365 portal</a:t>
            </a:r>
            <a:endParaRPr lang="en-NZ" sz="2000" dirty="0"/>
          </a:p>
          <a:p>
            <a:pPr marL="342900" indent="-342900">
              <a:buFont typeface="Arial" panose="020B0604020202020204" pitchFamily="34" charset="0"/>
              <a:buChar char="•"/>
            </a:pPr>
            <a:r>
              <a:rPr lang="en-NZ" sz="2000" dirty="0" smtClean="0"/>
              <a:t>AAD portal</a:t>
            </a:r>
          </a:p>
          <a:p>
            <a:pPr marL="342900" indent="-342900">
              <a:buFont typeface="Arial" panose="020B0604020202020204" pitchFamily="34" charset="0"/>
              <a:buChar char="•"/>
            </a:pPr>
            <a:r>
              <a:rPr lang="en-NZ" sz="2000" dirty="0" smtClean="0"/>
              <a:t>PowerShell – New-MsolUser</a:t>
            </a:r>
            <a:endParaRPr lang="en-NZ" sz="2000" dirty="0"/>
          </a:p>
          <a:p>
            <a:pPr marL="342900" indent="-342900">
              <a:buFont typeface="Arial" panose="020B0604020202020204" pitchFamily="34" charset="0"/>
              <a:buChar char="•"/>
            </a:pPr>
            <a:r>
              <a:rPr lang="en-NZ" sz="2000" dirty="0" smtClean="0"/>
              <a:t>Graph API</a:t>
            </a:r>
          </a:p>
          <a:p>
            <a:pPr marL="342900" indent="-342900">
              <a:buFont typeface="Arial" panose="020B0604020202020204" pitchFamily="34" charset="0"/>
              <a:buChar char="•"/>
            </a:pPr>
            <a:r>
              <a:rPr lang="en-NZ" sz="2000" dirty="0" smtClean="0"/>
              <a:t>AD synch. (FIM / DirSync / AAD Sync etc.)</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smtClean="0"/>
              <a:t>Any more?</a:t>
            </a:r>
          </a:p>
          <a:p>
            <a:pPr marL="342900" indent="-342900">
              <a:buFont typeface="Arial" panose="020B0604020202020204" pitchFamily="34" charset="0"/>
              <a:buChar char="•"/>
            </a:pPr>
            <a:endParaRPr lang="en-NZ" sz="2000" dirty="0"/>
          </a:p>
          <a:p>
            <a:pPr marL="342900" indent="-342900">
              <a:buFont typeface="Arial" panose="020B0604020202020204" pitchFamily="34" charset="0"/>
              <a:buChar char="•"/>
            </a:pPr>
            <a:r>
              <a:rPr lang="en-NZ" sz="2000" dirty="0" smtClean="0"/>
              <a:t>Azure Management API doesn’t seem to have this functionality</a:t>
            </a:r>
          </a:p>
          <a:p>
            <a:pPr marL="342900" indent="-342900">
              <a:buFont typeface="Arial" panose="020B0604020202020204" pitchFamily="34" charset="0"/>
              <a:buChar char="•"/>
            </a:pPr>
            <a:endParaRPr lang="en-NZ" sz="2000" dirty="0" smtClean="0"/>
          </a:p>
          <a:p>
            <a:endParaRPr lang="en-NZ" sz="2000" dirty="0"/>
          </a:p>
        </p:txBody>
      </p:sp>
    </p:spTree>
    <p:extLst>
      <p:ext uri="{BB962C8B-B14F-4D97-AF65-F5344CB8AC3E}">
        <p14:creationId xmlns:p14="http://schemas.microsoft.com/office/powerpoint/2010/main" val="2066467786"/>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 </a:t>
            </a:r>
            <a:endParaRPr lang="en-NZ" dirty="0"/>
          </a:p>
        </p:txBody>
      </p:sp>
      <p:pic>
        <p:nvPicPr>
          <p:cNvPr id="3" name="Snagit_PPT6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9581"/>
            <a:ext cx="12436475" cy="5284381"/>
          </a:xfrm>
          <a:prstGeom prst="rect">
            <a:avLst/>
          </a:prstGeom>
        </p:spPr>
      </p:pic>
    </p:spTree>
    <p:extLst>
      <p:ext uri="{BB962C8B-B14F-4D97-AF65-F5344CB8AC3E}">
        <p14:creationId xmlns:p14="http://schemas.microsoft.com/office/powerpoint/2010/main" val="37714598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AAD vs AD</a:t>
            </a:r>
            <a:endParaRPr lang="en-NZ" dirty="0"/>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523057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bwMode="auto">
          <a:xfrm>
            <a:off x="5318523" y="617249"/>
            <a:ext cx="3257549" cy="2249753"/>
          </a:xfrm>
          <a:prstGeom prst="cloud">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Box 2"/>
          <p:cNvSpPr txBox="1"/>
          <p:nvPr/>
        </p:nvSpPr>
        <p:spPr>
          <a:xfrm>
            <a:off x="1828800" y="984996"/>
            <a:ext cx="3871913" cy="1514261"/>
          </a:xfrm>
          <a:prstGeom prst="rect">
            <a:avLst/>
          </a:prstGeom>
          <a:noFill/>
        </p:spPr>
        <p:txBody>
          <a:bodyPr wrap="square" lIns="182880" tIns="146304" rIns="182880" bIns="146304" rtlCol="0">
            <a:spAutoFit/>
          </a:bodyPr>
          <a:lstStyle/>
          <a:p>
            <a:pPr>
              <a:lnSpc>
                <a:spcPct val="90000"/>
              </a:lnSpc>
              <a:spcAft>
                <a:spcPts val="600"/>
              </a:spcAft>
            </a:pPr>
            <a:r>
              <a:rPr lang="en-NZ" sz="8000" dirty="0" smtClean="0">
                <a:gradFill>
                  <a:gsLst>
                    <a:gs pos="2917">
                      <a:schemeClr val="tx1"/>
                    </a:gs>
                    <a:gs pos="30000">
                      <a:schemeClr val="tx1"/>
                    </a:gs>
                  </a:gsLst>
                  <a:lin ang="5400000" scaled="0"/>
                </a:gradFill>
              </a:rPr>
              <a:t>AAD ≠</a:t>
            </a:r>
            <a:r>
              <a:rPr lang="en-NZ" sz="8800" dirty="0" smtClean="0">
                <a:gradFill>
                  <a:gsLst>
                    <a:gs pos="2917">
                      <a:schemeClr val="tx1"/>
                    </a:gs>
                    <a:gs pos="30000">
                      <a:schemeClr val="tx1"/>
                    </a:gs>
                  </a:gsLst>
                  <a:lin ang="5400000" scaled="0"/>
                </a:gradFill>
              </a:rPr>
              <a:t> </a:t>
            </a:r>
          </a:p>
        </p:txBody>
      </p:sp>
      <p:sp>
        <p:nvSpPr>
          <p:cNvPr id="4" name="TextBox 3"/>
          <p:cNvSpPr txBox="1"/>
          <p:nvPr/>
        </p:nvSpPr>
        <p:spPr>
          <a:xfrm>
            <a:off x="5522119" y="849574"/>
            <a:ext cx="2671762" cy="1785104"/>
          </a:xfrm>
          <a:prstGeom prst="rect">
            <a:avLst/>
          </a:prstGeom>
          <a:noFill/>
        </p:spPr>
        <p:txBody>
          <a:bodyPr wrap="square" lIns="182880" tIns="146304" rIns="182880" bIns="146304" rtlCol="0">
            <a:spAutoFit/>
          </a:bodyPr>
          <a:lstStyle/>
          <a:p>
            <a:pPr algn="ctr">
              <a:lnSpc>
                <a:spcPct val="90000"/>
              </a:lnSpc>
              <a:spcAft>
                <a:spcPts val="600"/>
              </a:spcAft>
            </a:pPr>
            <a:r>
              <a:rPr lang="en-NZ" sz="6600" dirty="0" smtClean="0">
                <a:gradFill>
                  <a:gsLst>
                    <a:gs pos="2917">
                      <a:schemeClr val="tx1"/>
                    </a:gs>
                    <a:gs pos="30000">
                      <a:schemeClr val="tx1"/>
                    </a:gs>
                  </a:gsLst>
                  <a:lin ang="5400000" scaled="0"/>
                </a:gradFill>
              </a:rPr>
              <a:t>AD</a:t>
            </a:r>
          </a:p>
          <a:p>
            <a:pPr algn="ctr">
              <a:lnSpc>
                <a:spcPct val="90000"/>
              </a:lnSpc>
              <a:spcAft>
                <a:spcPts val="600"/>
              </a:spcAft>
            </a:pPr>
            <a:r>
              <a:rPr lang="en-NZ" sz="3600" dirty="0" smtClean="0">
                <a:gradFill>
                  <a:gsLst>
                    <a:gs pos="2917">
                      <a:schemeClr val="tx1"/>
                    </a:gs>
                    <a:gs pos="30000">
                      <a:schemeClr val="tx1"/>
                    </a:gs>
                  </a:gsLst>
                  <a:lin ang="5400000" scaled="0"/>
                </a:gradFill>
              </a:rPr>
              <a:t>in cloud</a:t>
            </a:r>
          </a:p>
        </p:txBody>
      </p:sp>
      <p:sp>
        <p:nvSpPr>
          <p:cNvPr id="5" name="TextBox 4"/>
          <p:cNvSpPr txBox="1"/>
          <p:nvPr/>
        </p:nvSpPr>
        <p:spPr>
          <a:xfrm>
            <a:off x="2100263" y="3590712"/>
            <a:ext cx="6850855"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rPr>
              <a:t>ADD ≠ AD in Azure VM </a:t>
            </a:r>
          </a:p>
        </p:txBody>
      </p:sp>
      <p:sp>
        <p:nvSpPr>
          <p:cNvPr id="6" name="TextBox 5"/>
          <p:cNvSpPr txBox="1"/>
          <p:nvPr/>
        </p:nvSpPr>
        <p:spPr>
          <a:xfrm>
            <a:off x="2100262" y="4872038"/>
            <a:ext cx="9301163" cy="849463"/>
          </a:xfrm>
          <a:prstGeom prst="rect">
            <a:avLst/>
          </a:prstGeom>
          <a:noFill/>
        </p:spPr>
        <p:txBody>
          <a:bodyPr wrap="square" lIns="182880" tIns="146304" rIns="182880" bIns="146304" rtlCol="0">
            <a:spAutoFit/>
          </a:bodyPr>
          <a:lstStyle/>
          <a:p>
            <a:pPr>
              <a:lnSpc>
                <a:spcPct val="90000"/>
              </a:lnSpc>
              <a:spcAft>
                <a:spcPts val="600"/>
              </a:spcAft>
            </a:pPr>
            <a:r>
              <a:rPr lang="en-NZ" sz="4000" dirty="0" smtClean="0">
                <a:gradFill>
                  <a:gsLst>
                    <a:gs pos="2917">
                      <a:schemeClr val="tx1"/>
                    </a:gs>
                    <a:gs pos="30000">
                      <a:schemeClr val="tx1"/>
                    </a:gs>
                  </a:gsLst>
                  <a:lin ang="5400000" scaled="0"/>
                </a:gradFill>
              </a:rPr>
              <a:t>AD / ADFS</a:t>
            </a:r>
            <a:r>
              <a:rPr lang="en-NZ" sz="4000" dirty="0" smtClean="0">
                <a:gradFill>
                  <a:gsLst>
                    <a:gs pos="2917">
                      <a:schemeClr val="tx1"/>
                    </a:gs>
                    <a:gs pos="30000">
                      <a:schemeClr val="tx1"/>
                    </a:gs>
                  </a:gsLst>
                  <a:lin ang="5400000" scaled="0"/>
                </a:gradFill>
              </a:rPr>
              <a:t>				   </a:t>
            </a:r>
            <a:r>
              <a:rPr lang="en-NZ" sz="4000" dirty="0" smtClean="0">
                <a:gradFill>
                  <a:gsLst>
                    <a:gs pos="2917">
                      <a:schemeClr val="tx1"/>
                    </a:gs>
                    <a:gs pos="30000">
                      <a:schemeClr val="tx1"/>
                    </a:gs>
                  </a:gsLst>
                  <a:lin ang="5400000" scaled="0"/>
                </a:gradFill>
              </a:rPr>
              <a:t>   AAD  </a:t>
            </a:r>
            <a:endParaRPr lang="en-NZ" sz="4000" dirty="0" smtClean="0">
              <a:gradFill>
                <a:gsLst>
                  <a:gs pos="2917">
                    <a:schemeClr val="tx1"/>
                  </a:gs>
                  <a:gs pos="30000">
                    <a:schemeClr val="tx1"/>
                  </a:gs>
                </a:gsLst>
                <a:lin ang="5400000" scaled="0"/>
              </a:gradFill>
            </a:endParaRPr>
          </a:p>
        </p:txBody>
      </p:sp>
      <p:cxnSp>
        <p:nvCxnSpPr>
          <p:cNvPr id="8" name="Straight Arrow Connector 7"/>
          <p:cNvCxnSpPr/>
          <p:nvPr/>
        </p:nvCxnSpPr>
        <p:spPr>
          <a:xfrm flipV="1">
            <a:off x="5318523" y="5296769"/>
            <a:ext cx="2943226" cy="1"/>
          </a:xfrm>
          <a:prstGeom prst="straightConnector1">
            <a:avLst/>
          </a:prstGeom>
          <a:ln w="762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604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628796" y="300033"/>
            <a:ext cx="4429124" cy="6574107"/>
          </a:xfrm>
          <a:prstGeom prst="rect">
            <a:avLst/>
          </a:prstGeom>
          <a:solidFill>
            <a:schemeClr val="accent1"/>
          </a:solidFill>
        </p:spPr>
        <p:txBody>
          <a:bodyPr wrap="square" lIns="182880" tIns="146304" rIns="182880" bIns="146304" rtlCol="0">
            <a:spAutoFit/>
          </a:bodyPr>
          <a:lstStyle/>
          <a:p>
            <a:pPr algn="ctr">
              <a:lnSpc>
                <a:spcPct val="90000"/>
              </a:lnSpc>
              <a:spcAft>
                <a:spcPts val="600"/>
              </a:spcAft>
            </a:pPr>
            <a:r>
              <a:rPr lang="en-NZ" sz="6000" dirty="0" smtClean="0">
                <a:gradFill>
                  <a:gsLst>
                    <a:gs pos="2917">
                      <a:schemeClr val="tx1"/>
                    </a:gs>
                    <a:gs pos="30000">
                      <a:schemeClr val="tx1"/>
                    </a:gs>
                  </a:gsLst>
                  <a:lin ang="5400000" scaled="0"/>
                </a:gradFill>
                <a:latin typeface="+mj-lt"/>
              </a:rPr>
              <a:t>AD</a:t>
            </a:r>
          </a:p>
          <a:p>
            <a:pPr>
              <a:lnSpc>
                <a:spcPct val="90000"/>
              </a:lnSpc>
              <a:spcAft>
                <a:spcPts val="600"/>
              </a:spcAft>
            </a:pPr>
            <a:endParaRPr lang="en-NZ" sz="1000" dirty="0">
              <a:gradFill>
                <a:gsLst>
                  <a:gs pos="2917">
                    <a:schemeClr val="tx1"/>
                  </a:gs>
                  <a:gs pos="30000">
                    <a:schemeClr val="tx1"/>
                  </a:gs>
                </a:gsLst>
                <a:lin ang="5400000" scaled="0"/>
              </a:gradFill>
            </a:endParaRPr>
          </a:p>
          <a:p>
            <a:pPr>
              <a:lnSpc>
                <a:spcPct val="90000"/>
              </a:lnSpc>
              <a:spcAft>
                <a:spcPts val="600"/>
              </a:spcAft>
            </a:pPr>
            <a:r>
              <a:rPr lang="en-NZ" sz="2400" dirty="0"/>
              <a:t>AD Domain Services </a:t>
            </a:r>
            <a:endParaRPr lang="en-NZ" sz="2400" dirty="0" smtClean="0"/>
          </a:p>
          <a:p>
            <a:pPr>
              <a:lnSpc>
                <a:spcPct val="90000"/>
              </a:lnSpc>
              <a:spcAft>
                <a:spcPts val="600"/>
              </a:spcAft>
            </a:pPr>
            <a:endParaRPr lang="en-NZ" sz="1000" dirty="0"/>
          </a:p>
          <a:p>
            <a:pPr>
              <a:lnSpc>
                <a:spcPct val="90000"/>
              </a:lnSpc>
              <a:spcAft>
                <a:spcPts val="600"/>
              </a:spcAft>
            </a:pPr>
            <a:r>
              <a:rPr lang="en-NZ" sz="2400" dirty="0"/>
              <a:t>AD Lightweight Directory Services </a:t>
            </a:r>
            <a:endParaRPr lang="en-NZ" sz="2400" dirty="0" smtClean="0"/>
          </a:p>
          <a:p>
            <a:pPr>
              <a:lnSpc>
                <a:spcPct val="90000"/>
              </a:lnSpc>
              <a:spcAft>
                <a:spcPts val="600"/>
              </a:spcAft>
            </a:pPr>
            <a:endParaRPr lang="en-NZ" sz="1000" dirty="0"/>
          </a:p>
          <a:p>
            <a:pPr>
              <a:lnSpc>
                <a:spcPct val="90000"/>
              </a:lnSpc>
              <a:spcAft>
                <a:spcPts val="600"/>
              </a:spcAft>
            </a:pPr>
            <a:r>
              <a:rPr lang="en-NZ" sz="2400" dirty="0" smtClean="0"/>
              <a:t>AD </a:t>
            </a:r>
            <a:r>
              <a:rPr lang="en-NZ" sz="2400" dirty="0"/>
              <a:t>Federation Services </a:t>
            </a:r>
            <a:endParaRPr lang="en-NZ" sz="2400" dirty="0" smtClean="0"/>
          </a:p>
          <a:p>
            <a:pPr>
              <a:lnSpc>
                <a:spcPct val="90000"/>
              </a:lnSpc>
              <a:spcAft>
                <a:spcPts val="600"/>
              </a:spcAft>
            </a:pPr>
            <a:endParaRPr lang="en-NZ" sz="1000" dirty="0"/>
          </a:p>
          <a:p>
            <a:pPr>
              <a:lnSpc>
                <a:spcPct val="90000"/>
              </a:lnSpc>
              <a:spcAft>
                <a:spcPts val="600"/>
              </a:spcAft>
            </a:pPr>
            <a:r>
              <a:rPr lang="en-NZ" sz="2400" dirty="0"/>
              <a:t>AD Certificate Services </a:t>
            </a:r>
            <a:endParaRPr lang="en-NZ" sz="2400" dirty="0" smtClean="0"/>
          </a:p>
          <a:p>
            <a:pPr>
              <a:lnSpc>
                <a:spcPct val="90000"/>
              </a:lnSpc>
              <a:spcAft>
                <a:spcPts val="600"/>
              </a:spcAft>
            </a:pPr>
            <a:endParaRPr lang="en-NZ" sz="1000" dirty="0"/>
          </a:p>
          <a:p>
            <a:pPr>
              <a:lnSpc>
                <a:spcPct val="90000"/>
              </a:lnSpc>
              <a:spcAft>
                <a:spcPts val="600"/>
              </a:spcAft>
            </a:pPr>
            <a:r>
              <a:rPr lang="en-NZ" sz="2400" dirty="0"/>
              <a:t>AD Rights Management Services </a:t>
            </a:r>
            <a:endParaRPr lang="en-NZ" sz="2400" dirty="0" smtClean="0"/>
          </a:p>
          <a:p>
            <a:pPr>
              <a:lnSpc>
                <a:spcPct val="90000"/>
              </a:lnSpc>
              <a:spcAft>
                <a:spcPts val="600"/>
              </a:spcAft>
            </a:pPr>
            <a:endParaRPr lang="en-NZ" sz="1000" dirty="0"/>
          </a:p>
          <a:p>
            <a:pPr>
              <a:lnSpc>
                <a:spcPct val="90000"/>
              </a:lnSpc>
              <a:spcAft>
                <a:spcPts val="600"/>
              </a:spcAft>
            </a:pPr>
            <a:r>
              <a:rPr lang="en-NZ" sz="2400" dirty="0"/>
              <a:t>Corporate </a:t>
            </a:r>
            <a:r>
              <a:rPr lang="en-NZ" sz="2400" dirty="0" smtClean="0"/>
              <a:t>environment</a:t>
            </a:r>
          </a:p>
          <a:p>
            <a:pPr>
              <a:lnSpc>
                <a:spcPct val="90000"/>
              </a:lnSpc>
              <a:spcAft>
                <a:spcPts val="600"/>
              </a:spcAft>
            </a:pPr>
            <a:endParaRPr lang="en-NZ" sz="1000" dirty="0" smtClean="0"/>
          </a:p>
          <a:p>
            <a:pPr>
              <a:lnSpc>
                <a:spcPct val="90000"/>
              </a:lnSpc>
              <a:spcAft>
                <a:spcPts val="600"/>
              </a:spcAft>
            </a:pPr>
            <a:r>
              <a:rPr lang="en-NZ" sz="2400" dirty="0"/>
              <a:t>Kerberos, LDAP, DNS </a:t>
            </a:r>
            <a:endParaRPr lang="en-NZ" sz="2400" dirty="0" smtClean="0"/>
          </a:p>
          <a:p>
            <a:pPr>
              <a:lnSpc>
                <a:spcPct val="90000"/>
              </a:lnSpc>
              <a:spcAft>
                <a:spcPts val="600"/>
              </a:spcAft>
            </a:pPr>
            <a:endParaRPr lang="en-NZ" sz="2400" dirty="0"/>
          </a:p>
        </p:txBody>
      </p:sp>
      <p:sp>
        <p:nvSpPr>
          <p:cNvPr id="11" name="TextBox 10"/>
          <p:cNvSpPr txBox="1"/>
          <p:nvPr/>
        </p:nvSpPr>
        <p:spPr>
          <a:xfrm>
            <a:off x="6381738" y="285745"/>
            <a:ext cx="4974520" cy="6549485"/>
          </a:xfrm>
          <a:prstGeom prst="rect">
            <a:avLst/>
          </a:prstGeom>
          <a:solidFill>
            <a:schemeClr val="accent5"/>
          </a:solidFill>
        </p:spPr>
        <p:txBody>
          <a:bodyPr wrap="square" lIns="182880" tIns="146304" rIns="182880" bIns="146304" rtlCol="0">
            <a:spAutoFit/>
          </a:bodyPr>
          <a:lstStyle/>
          <a:p>
            <a:pPr algn="ctr">
              <a:lnSpc>
                <a:spcPct val="90000"/>
              </a:lnSpc>
              <a:spcAft>
                <a:spcPts val="600"/>
              </a:spcAft>
            </a:pPr>
            <a:r>
              <a:rPr lang="en-NZ" sz="6000" dirty="0" smtClean="0">
                <a:gradFill>
                  <a:gsLst>
                    <a:gs pos="2917">
                      <a:schemeClr val="tx1"/>
                    </a:gs>
                    <a:gs pos="30000">
                      <a:schemeClr val="tx1"/>
                    </a:gs>
                  </a:gsLst>
                  <a:lin ang="5400000" scaled="0"/>
                </a:gradFill>
                <a:latin typeface="+mj-lt"/>
              </a:rPr>
              <a:t>AAD</a:t>
            </a:r>
          </a:p>
          <a:p>
            <a:pPr>
              <a:lnSpc>
                <a:spcPct val="90000"/>
              </a:lnSpc>
              <a:spcAft>
                <a:spcPts val="600"/>
              </a:spcAft>
            </a:pPr>
            <a:endParaRPr lang="en-NZ" sz="1000" dirty="0">
              <a:gradFill>
                <a:gsLst>
                  <a:gs pos="2917">
                    <a:schemeClr val="tx1"/>
                  </a:gs>
                  <a:gs pos="30000">
                    <a:schemeClr val="tx1"/>
                  </a:gs>
                </a:gsLst>
                <a:lin ang="5400000" scaled="0"/>
              </a:gradFill>
            </a:endParaRPr>
          </a:p>
          <a:p>
            <a:r>
              <a:rPr lang="en-NZ" sz="2400" dirty="0"/>
              <a:t>Azure Active Directory </a:t>
            </a:r>
          </a:p>
          <a:p>
            <a:pPr>
              <a:lnSpc>
                <a:spcPct val="90000"/>
              </a:lnSpc>
              <a:spcAft>
                <a:spcPts val="600"/>
              </a:spcAft>
            </a:pPr>
            <a:endParaRPr lang="en-NZ" sz="1000" dirty="0"/>
          </a:p>
          <a:p>
            <a:pPr>
              <a:lnSpc>
                <a:spcPct val="90000"/>
              </a:lnSpc>
              <a:spcAft>
                <a:spcPts val="600"/>
              </a:spcAft>
            </a:pPr>
            <a:endParaRPr lang="en-NZ" sz="1000" dirty="0"/>
          </a:p>
          <a:p>
            <a:pPr>
              <a:lnSpc>
                <a:spcPct val="90000"/>
              </a:lnSpc>
              <a:spcAft>
                <a:spcPts val="600"/>
              </a:spcAft>
            </a:pPr>
            <a:endParaRPr lang="en-NZ" sz="2400" dirty="0" smtClean="0"/>
          </a:p>
          <a:p>
            <a:pPr>
              <a:lnSpc>
                <a:spcPct val="90000"/>
              </a:lnSpc>
              <a:spcAft>
                <a:spcPts val="600"/>
              </a:spcAft>
            </a:pPr>
            <a:endParaRPr lang="en-NZ" sz="2000" dirty="0"/>
          </a:p>
          <a:p>
            <a:r>
              <a:rPr lang="en-NZ" sz="2400" dirty="0"/>
              <a:t>Azure </a:t>
            </a:r>
            <a:r>
              <a:rPr lang="en-NZ" sz="2400" dirty="0" smtClean="0"/>
              <a:t>ACS / AAD </a:t>
            </a:r>
            <a:endParaRPr lang="en-NZ" sz="2400" dirty="0"/>
          </a:p>
          <a:p>
            <a:pPr>
              <a:lnSpc>
                <a:spcPct val="90000"/>
              </a:lnSpc>
              <a:spcAft>
                <a:spcPts val="600"/>
              </a:spcAft>
            </a:pPr>
            <a:endParaRPr lang="en-NZ" sz="1000" dirty="0"/>
          </a:p>
          <a:p>
            <a:pPr>
              <a:lnSpc>
                <a:spcPct val="90000"/>
              </a:lnSpc>
              <a:spcAft>
                <a:spcPts val="600"/>
              </a:spcAft>
            </a:pPr>
            <a:endParaRPr lang="en-NZ" sz="1000" dirty="0"/>
          </a:p>
          <a:p>
            <a:pPr>
              <a:lnSpc>
                <a:spcPct val="90000"/>
              </a:lnSpc>
              <a:spcAft>
                <a:spcPts val="600"/>
              </a:spcAft>
            </a:pPr>
            <a:endParaRPr lang="en-NZ" dirty="0" smtClean="0"/>
          </a:p>
          <a:p>
            <a:pPr>
              <a:lnSpc>
                <a:spcPct val="90000"/>
              </a:lnSpc>
              <a:spcAft>
                <a:spcPts val="600"/>
              </a:spcAft>
            </a:pPr>
            <a:endParaRPr lang="en-NZ" sz="1000" dirty="0"/>
          </a:p>
          <a:p>
            <a:pPr>
              <a:lnSpc>
                <a:spcPct val="90000"/>
              </a:lnSpc>
              <a:spcAft>
                <a:spcPts val="600"/>
              </a:spcAft>
            </a:pPr>
            <a:r>
              <a:rPr lang="en-NZ" sz="2400" dirty="0" smtClean="0"/>
              <a:t>AD RMS</a:t>
            </a:r>
            <a:r>
              <a:rPr lang="en-NZ" sz="2400" dirty="0"/>
              <a:t> </a:t>
            </a:r>
            <a:endParaRPr lang="en-NZ" sz="2400" dirty="0" smtClean="0"/>
          </a:p>
          <a:p>
            <a:pPr>
              <a:lnSpc>
                <a:spcPct val="90000"/>
              </a:lnSpc>
              <a:spcAft>
                <a:spcPts val="600"/>
              </a:spcAft>
            </a:pPr>
            <a:endParaRPr lang="en-NZ" sz="2400" dirty="0"/>
          </a:p>
          <a:p>
            <a:r>
              <a:rPr lang="en-NZ" sz="2400" dirty="0"/>
              <a:t>Cloud </a:t>
            </a:r>
            <a:r>
              <a:rPr lang="en-NZ" sz="2400" dirty="0" smtClean="0"/>
              <a:t> </a:t>
            </a:r>
            <a:endParaRPr lang="en-NZ" sz="2400" dirty="0"/>
          </a:p>
          <a:p>
            <a:pPr>
              <a:lnSpc>
                <a:spcPct val="90000"/>
              </a:lnSpc>
              <a:spcAft>
                <a:spcPts val="600"/>
              </a:spcAft>
            </a:pPr>
            <a:endParaRPr lang="en-NZ" sz="1600" dirty="0" smtClean="0"/>
          </a:p>
          <a:p>
            <a:r>
              <a:rPr lang="en-NZ" sz="2400" dirty="0"/>
              <a:t>REST, SAML-P, </a:t>
            </a:r>
            <a:r>
              <a:rPr lang="en-NZ" sz="2400" dirty="0" smtClean="0"/>
              <a:t>WS-Fed, </a:t>
            </a:r>
            <a:r>
              <a:rPr lang="en-NZ" sz="2400" dirty="0" err="1" smtClean="0"/>
              <a:t>OpenID</a:t>
            </a:r>
            <a:r>
              <a:rPr lang="en-NZ" sz="2400" dirty="0" smtClean="0"/>
              <a:t> Connect, OAuth</a:t>
            </a:r>
            <a:r>
              <a:rPr lang="en-NZ" sz="2400" dirty="0"/>
              <a:t>, Graph API </a:t>
            </a:r>
          </a:p>
        </p:txBody>
      </p:sp>
    </p:spTree>
    <p:extLst>
      <p:ext uri="{BB962C8B-B14F-4D97-AF65-F5344CB8AC3E}">
        <p14:creationId xmlns:p14="http://schemas.microsoft.com/office/powerpoint/2010/main" val="1367646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14" end="1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NZ-Template.potx" id="{B82A6423-87EC-4156-AD48-16AF7B4E7DD9}" vid="{E026FF60-C496-4169-B733-22AC8D34ACE3}"/>
    </a:ext>
  </a:extLst>
</a:theme>
</file>

<file path=ppt/theme/theme2.xml><?xml version="1.0" encoding="utf-8"?>
<a:theme xmlns:a="http://schemas.openxmlformats.org/drawingml/2006/main" name="Server and Cloud 2013">
  <a:themeElements>
    <a:clrScheme name="STB 2013 colors">
      <a:dk1>
        <a:srgbClr val="000000"/>
      </a:dk1>
      <a:lt1>
        <a:srgbClr val="FFFFFF"/>
      </a:lt1>
      <a:dk2>
        <a:srgbClr val="505050"/>
      </a:dk2>
      <a:lt2>
        <a:srgbClr val="D2D2D2"/>
      </a:lt2>
      <a:accent1>
        <a:srgbClr val="0072C6"/>
      </a:accent1>
      <a:accent2>
        <a:srgbClr val="008272"/>
      </a:accent2>
      <a:accent3>
        <a:srgbClr val="68217A"/>
      </a:accent3>
      <a:accent4>
        <a:srgbClr val="DC3C00"/>
      </a:accent4>
      <a:accent5>
        <a:srgbClr val="FF8C00"/>
      </a:accent5>
      <a:accent6>
        <a:srgbClr val="00BCF2"/>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TS_Guthrie_Nov2013_v2" id="{A87BF6FE-E950-41C7-B420-9B3F08486BA4}" vid="{6BE8BEB3-1B29-4B00-942A-973C6622C041}"/>
    </a:ext>
  </a:extLst>
</a:theme>
</file>

<file path=ppt/theme/theme3.xml><?xml version="1.0" encoding="utf-8"?>
<a:theme xmlns:a="http://schemas.openxmlformats.org/drawingml/2006/main" name="1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NZ 2014 Speaker Template" id="{044B6FEA-56E4-4E8B-9BCD-6311EC72246D}" vid="{87C9114E-3786-4691-A70F-B539433E203D}"/>
    </a:ext>
  </a:extLst>
</a:theme>
</file>

<file path=ppt/theme/theme4.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5.xml><?xml version="1.0" encoding="utf-8"?>
<a:theme xmlns:a="http://schemas.openxmlformats.org/drawingml/2006/main" name="2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NZ-Template.potx" id="{B82A6423-87EC-4156-AD48-16AF7B4E7DD9}" vid="{E026FF60-C496-4169-B733-22AC8D34ACE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purl.org/dc/dcmitype/"/>
    <ds:schemaRef ds:uri="http://purl.org/dc/term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TechEd-NZ-2013-Speaker-Template</Template>
  <TotalTime>3984</TotalTime>
  <Words>1277</Words>
  <Application>Microsoft Office PowerPoint</Application>
  <PresentationFormat>Custom</PresentationFormat>
  <Paragraphs>367</Paragraphs>
  <Slides>65</Slides>
  <Notes>1</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65</vt:i4>
      </vt:variant>
    </vt:vector>
  </HeadingPairs>
  <TitlesOfParts>
    <vt:vector size="81" baseType="lpstr">
      <vt:lpstr>ＭＳ Ｐゴシック</vt:lpstr>
      <vt:lpstr>Arial</vt:lpstr>
      <vt:lpstr>Avenir LT Pro 45 Book</vt:lpstr>
      <vt:lpstr>Calibri</vt:lpstr>
      <vt:lpstr>Consolas</vt:lpstr>
      <vt:lpstr>Gisha</vt:lpstr>
      <vt:lpstr>Segoe Pro</vt:lpstr>
      <vt:lpstr>Segoe Pro Light</vt:lpstr>
      <vt:lpstr>Segoe UI</vt:lpstr>
      <vt:lpstr>Segoe UI Light</vt:lpstr>
      <vt:lpstr>Wingdings</vt:lpstr>
      <vt:lpstr>TechEd_NZ_2013_Template</vt:lpstr>
      <vt:lpstr>Server and Cloud 2013</vt:lpstr>
      <vt:lpstr>1_TechEd_NZ_2013_Template</vt:lpstr>
      <vt:lpstr>5-30629_Build_Template_DARK BLUE</vt:lpstr>
      <vt:lpstr>2_TechEd_NZ_2013_Template</vt:lpstr>
      <vt:lpstr>Azure Active Directory for non-developers</vt:lpstr>
      <vt:lpstr>For cloud authentication, Azure Active Directory has you covered</vt:lpstr>
      <vt:lpstr>Overview</vt:lpstr>
      <vt:lpstr>Azure AD by the Numbers</vt:lpstr>
      <vt:lpstr>Statistics</vt:lpstr>
      <vt:lpstr>Gartner Magic Quadrant</vt:lpstr>
      <vt:lpstr>AAD vs AD</vt:lpstr>
      <vt:lpstr>PowerPoint Presentation</vt:lpstr>
      <vt:lpstr>PowerPoint Presentation</vt:lpstr>
      <vt:lpstr>AAD – one size fits all</vt:lpstr>
      <vt:lpstr>PowerPoint Presentation</vt:lpstr>
      <vt:lpstr>PowerPoint Presentation</vt:lpstr>
      <vt:lpstr>AD is hierarchical</vt:lpstr>
      <vt:lpstr>AAD is not hierarchical</vt:lpstr>
      <vt:lpstr>PowerPoint Presentation</vt:lpstr>
      <vt:lpstr>The Editions</vt:lpstr>
      <vt:lpstr>Azure Active Directory Editions</vt:lpstr>
      <vt:lpstr>Azure Active Directory Premium</vt:lpstr>
      <vt:lpstr>The Protocols</vt:lpstr>
      <vt:lpstr>Protocols</vt:lpstr>
      <vt:lpstr>PowerPoint Presentation</vt:lpstr>
      <vt:lpstr>WS Federation</vt:lpstr>
      <vt:lpstr>SAML Token Attributes</vt:lpstr>
      <vt:lpstr>SAML-P</vt:lpstr>
      <vt:lpstr>OAuth2</vt:lpstr>
      <vt:lpstr>OAuth2 Token</vt:lpstr>
      <vt:lpstr>Use Cases</vt:lpstr>
      <vt:lpstr>Authentication Scenarios</vt:lpstr>
      <vt:lpstr>Authentication Scenarios</vt:lpstr>
      <vt:lpstr>Graph Explorer</vt:lpstr>
      <vt:lpstr>PowerPoint Presentation</vt:lpstr>
      <vt:lpstr>PowerPoint Presentation</vt:lpstr>
      <vt:lpstr>Extending the Schema</vt:lpstr>
      <vt:lpstr>Lap around the AAD Portal</vt:lpstr>
      <vt:lpstr>The Access Panel</vt:lpstr>
      <vt:lpstr>myapps</vt:lpstr>
      <vt:lpstr>Access Control Services (ACS)</vt:lpstr>
      <vt:lpstr>ACS</vt:lpstr>
      <vt:lpstr>Administrative Units</vt:lpstr>
      <vt:lpstr>PowerPoint Presentation</vt:lpstr>
      <vt:lpstr>PowerPoint Presentation</vt:lpstr>
      <vt:lpstr>Privileged Identity Management</vt:lpstr>
      <vt:lpstr>Privileged Identity Management</vt:lpstr>
      <vt:lpstr>Active Directory Authentication Library</vt:lpstr>
      <vt:lpstr>Active Directory Authentication Library (ADAL) </vt:lpstr>
      <vt:lpstr>Advanced Security Monitoring Benefits</vt:lpstr>
      <vt:lpstr>Detect:   Brute Force Attack</vt:lpstr>
      <vt:lpstr>Detect:  Sign In From Anonymizer Network</vt:lpstr>
      <vt:lpstr>Detect:  Unlikely Travel</vt:lpstr>
      <vt:lpstr>Detect:  Anomalous Activity Spanning Tenants</vt:lpstr>
      <vt:lpstr>Detect:  Sign In From Known Infected Device</vt:lpstr>
      <vt:lpstr>AAD Application Proxy</vt:lpstr>
      <vt:lpstr>AAD Proxy</vt:lpstr>
      <vt:lpstr>Azure Active Directory Application Proxy</vt:lpstr>
      <vt:lpstr>Proxy – UAG / TMG</vt:lpstr>
      <vt:lpstr>Cloud App Discovery</vt:lpstr>
      <vt:lpstr>Windows 10</vt:lpstr>
      <vt:lpstr>PowerPoint Presentation</vt:lpstr>
      <vt:lpstr>For cloud authentication, Azure Active Directory has you covered</vt:lpstr>
      <vt:lpstr>References</vt:lpstr>
      <vt:lpstr>Resources</vt:lpstr>
      <vt:lpstr>Azure Active Directory for non-developers</vt:lpstr>
      <vt:lpstr>PowerPoint Presentation</vt:lpstr>
      <vt:lpstr>Answer:</vt:lpstr>
      <vt:lpstr> </vt:lpstr>
    </vt:vector>
  </TitlesOfParts>
  <Manager>&lt;Comms manager/speech writer&gt;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TechEd 2013</dc:subject>
  <dc:creator>Hantie Braybrook</dc:creator>
  <cp:keywords>TechEd 2013</cp:keywords>
  <dc:description>Template by: Jordan Cayabyab, Artitudes Design, Inc.
Formatting by: 
Audience Type: Internal/External</dc:description>
  <cp:lastModifiedBy>Hantie Braybrook</cp:lastModifiedBy>
  <cp:revision>236</cp:revision>
  <dcterms:created xsi:type="dcterms:W3CDTF">2013-08-06T22:28:25Z</dcterms:created>
  <dcterms:modified xsi:type="dcterms:W3CDTF">2015-08-04T09:23:59Z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