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 id="2147484338" r:id="rId2"/>
    <p:sldMasterId id="2147484352" r:id="rId3"/>
    <p:sldMasterId id="2147484366" r:id="rId4"/>
  </p:sldMasterIdLst>
  <p:notesMasterIdLst>
    <p:notesMasterId r:id="rId46"/>
  </p:notesMasterIdLst>
  <p:handoutMasterIdLst>
    <p:handoutMasterId r:id="rId47"/>
  </p:handoutMasterIdLst>
  <p:sldIdLst>
    <p:sldId id="1624" r:id="rId5"/>
    <p:sldId id="1625" r:id="rId6"/>
    <p:sldId id="1271" r:id="rId7"/>
    <p:sldId id="1626" r:id="rId8"/>
    <p:sldId id="1224" r:id="rId9"/>
    <p:sldId id="1543" r:id="rId10"/>
    <p:sldId id="1544" r:id="rId11"/>
    <p:sldId id="1545" r:id="rId12"/>
    <p:sldId id="1606" r:id="rId13"/>
    <p:sldId id="1605" r:id="rId14"/>
    <p:sldId id="1546" r:id="rId15"/>
    <p:sldId id="1548" r:id="rId16"/>
    <p:sldId id="1547" r:id="rId17"/>
    <p:sldId id="1592" r:id="rId18"/>
    <p:sldId id="1549" r:id="rId19"/>
    <p:sldId id="1631" r:id="rId20"/>
    <p:sldId id="1613" r:id="rId21"/>
    <p:sldId id="1550" r:id="rId22"/>
    <p:sldId id="1628" r:id="rId23"/>
    <p:sldId id="1554" r:id="rId24"/>
    <p:sldId id="1557" r:id="rId25"/>
    <p:sldId id="1558" r:id="rId26"/>
    <p:sldId id="1197" r:id="rId27"/>
    <p:sldId id="1273" r:id="rId28"/>
    <p:sldId id="1313" r:id="rId29"/>
    <p:sldId id="1629" r:id="rId30"/>
    <p:sldId id="1630" r:id="rId31"/>
    <p:sldId id="1633" r:id="rId32"/>
    <p:sldId id="1632" r:id="rId33"/>
    <p:sldId id="1623" r:id="rId34"/>
    <p:sldId id="1560" r:id="rId35"/>
    <p:sldId id="1615" r:id="rId36"/>
    <p:sldId id="1561" r:id="rId37"/>
    <p:sldId id="1621" r:id="rId38"/>
    <p:sldId id="1569" r:id="rId39"/>
    <p:sldId id="1570" r:id="rId40"/>
    <p:sldId id="1619" r:id="rId41"/>
    <p:sldId id="1611" r:id="rId42"/>
    <p:sldId id="1612" r:id="rId43"/>
    <p:sldId id="1634" r:id="rId44"/>
    <p:sldId id="1562" r:id="rId45"/>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0"/>
    <a:srgbClr val="00737D"/>
    <a:srgbClr val="0078D7"/>
    <a:srgbClr val="007396"/>
    <a:srgbClr val="FFFFFF"/>
    <a:srgbClr val="00BCF2"/>
    <a:srgbClr val="11CCFF"/>
    <a:srgbClr val="47D8FF"/>
    <a:srgbClr val="85E5FF"/>
    <a:srgbClr val="43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66" autoAdjust="0"/>
    <p:restoredTop sz="94131" autoAdjust="0"/>
  </p:normalViewPr>
  <p:slideViewPr>
    <p:cSldViewPr>
      <p:cViewPr varScale="1">
        <p:scale>
          <a:sx n="50" d="100"/>
          <a:sy n="50" d="100"/>
        </p:scale>
        <p:origin x="778" y="48"/>
      </p:cViewPr>
      <p:guideLst/>
    </p:cSldViewPr>
  </p:slideViewPr>
  <p:outlineViewPr>
    <p:cViewPr>
      <p:scale>
        <a:sx n="33" d="100"/>
        <a:sy n="33" d="100"/>
      </p:scale>
      <p:origin x="0" y="-7666"/>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3" d="100"/>
          <a:sy n="83" d="100"/>
        </p:scale>
        <p:origin x="299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52E109-89C3-48B1-A9CF-E5943B08C6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NZ"/>
        </a:p>
      </dgm:t>
    </dgm:pt>
    <dgm:pt modelId="{461B61DF-24C8-4F2C-8374-1D2CBED45623}">
      <dgm:prSet phldrT="[Text]" custT="1"/>
      <dgm:spPr>
        <a:solidFill>
          <a:schemeClr val="accent2"/>
        </a:solidFill>
      </dgm:spPr>
      <dgm:t>
        <a:bodyPr/>
        <a:lstStyle/>
        <a:p>
          <a:r>
            <a:rPr lang="en-NZ" sz="2800" dirty="0"/>
            <a:t>OWIN</a:t>
          </a:r>
        </a:p>
        <a:p>
          <a:r>
            <a:rPr lang="en-NZ" sz="2800" dirty="0"/>
            <a:t>(All)</a:t>
          </a:r>
        </a:p>
      </dgm:t>
    </dgm:pt>
    <dgm:pt modelId="{248271CC-BEDD-4EC5-82B8-8D5007C6E158}" type="parTrans" cxnId="{F72416F1-A8D6-4780-B1DC-060CF95AF58F}">
      <dgm:prSet/>
      <dgm:spPr/>
      <dgm:t>
        <a:bodyPr/>
        <a:lstStyle/>
        <a:p>
          <a:endParaRPr lang="en-NZ"/>
        </a:p>
      </dgm:t>
    </dgm:pt>
    <dgm:pt modelId="{64E387CF-DBB2-439F-80B5-6154B47B4081}" type="sibTrans" cxnId="{F72416F1-A8D6-4780-B1DC-060CF95AF58F}">
      <dgm:prSet/>
      <dgm:spPr/>
      <dgm:t>
        <a:bodyPr/>
        <a:lstStyle/>
        <a:p>
          <a:endParaRPr lang="en-NZ"/>
        </a:p>
      </dgm:t>
    </dgm:pt>
    <dgm:pt modelId="{CDCB80E6-77DF-4166-978E-1A6131E6050B}">
      <dgm:prSet phldrT="[Text]" custT="1"/>
      <dgm:spPr>
        <a:solidFill>
          <a:schemeClr val="accent3"/>
        </a:solidFill>
      </dgm:spPr>
      <dgm:t>
        <a:bodyPr/>
        <a:lstStyle/>
        <a:p>
          <a:r>
            <a:rPr lang="en-NZ" sz="2800" dirty="0">
              <a:latin typeface="+mn-lt"/>
            </a:rPr>
            <a:t>WIF</a:t>
          </a:r>
        </a:p>
        <a:p>
          <a:r>
            <a:rPr lang="en-NZ" sz="2800" dirty="0">
              <a:latin typeface="+mn-lt"/>
            </a:rPr>
            <a:t>(WS Federation)</a:t>
          </a:r>
          <a:endParaRPr lang="en-NZ" sz="2800" dirty="0"/>
        </a:p>
      </dgm:t>
    </dgm:pt>
    <dgm:pt modelId="{BE12D1BA-F8AC-4E9F-B2CA-26BAF88BDB4B}" type="parTrans" cxnId="{F163752A-431E-404E-AE5D-B3E4D33C1A40}">
      <dgm:prSet/>
      <dgm:spPr/>
      <dgm:t>
        <a:bodyPr/>
        <a:lstStyle/>
        <a:p>
          <a:endParaRPr lang="en-NZ"/>
        </a:p>
      </dgm:t>
    </dgm:pt>
    <dgm:pt modelId="{7C1E85CD-68C2-48E9-AB02-8F4825539470}" type="sibTrans" cxnId="{F163752A-431E-404E-AE5D-B3E4D33C1A40}">
      <dgm:prSet/>
      <dgm:spPr/>
      <dgm:t>
        <a:bodyPr/>
        <a:lstStyle/>
        <a:p>
          <a:endParaRPr lang="en-NZ"/>
        </a:p>
      </dgm:t>
    </dgm:pt>
    <dgm:pt modelId="{9520CE74-CB7B-4024-B3F4-A8CE8DE6CEC0}">
      <dgm:prSet phldrT="[Text]" custT="1"/>
      <dgm:spPr>
        <a:solidFill>
          <a:schemeClr val="accent6"/>
        </a:solidFill>
      </dgm:spPr>
      <dgm:t>
        <a:bodyPr/>
        <a:lstStyle/>
        <a:p>
          <a:r>
            <a:rPr lang="en-NZ" sz="2800" dirty="0">
              <a:latin typeface="+mn-lt"/>
            </a:rPr>
            <a:t>ADAL / MSAL</a:t>
          </a:r>
        </a:p>
        <a:p>
          <a:r>
            <a:rPr lang="en-NZ" sz="2800" dirty="0">
              <a:latin typeface="+mn-lt"/>
            </a:rPr>
            <a:t>(OpenID Connect / OAuth)</a:t>
          </a:r>
          <a:endParaRPr lang="en-NZ" sz="2800" dirty="0"/>
        </a:p>
      </dgm:t>
    </dgm:pt>
    <dgm:pt modelId="{0C60E970-BFC1-47D1-9717-F32BF7151D31}" type="parTrans" cxnId="{15EAA43A-DA85-495E-89E6-F720C45B5987}">
      <dgm:prSet/>
      <dgm:spPr/>
      <dgm:t>
        <a:bodyPr/>
        <a:lstStyle/>
        <a:p>
          <a:endParaRPr lang="en-NZ"/>
        </a:p>
      </dgm:t>
    </dgm:pt>
    <dgm:pt modelId="{AD2B4DD2-AEB2-470E-AA11-20C5DF53A321}" type="sibTrans" cxnId="{15EAA43A-DA85-495E-89E6-F720C45B5987}">
      <dgm:prSet/>
      <dgm:spPr/>
      <dgm:t>
        <a:bodyPr/>
        <a:lstStyle/>
        <a:p>
          <a:endParaRPr lang="en-NZ"/>
        </a:p>
      </dgm:t>
    </dgm:pt>
    <dgm:pt modelId="{C4AA9ED2-561F-4C73-A8DD-3F9AFAED5A03}" type="pres">
      <dgm:prSet presAssocID="{F652E109-89C3-48B1-A9CF-E5943B08C6B7}" presName="diagram" presStyleCnt="0">
        <dgm:presLayoutVars>
          <dgm:dir/>
          <dgm:resizeHandles val="exact"/>
        </dgm:presLayoutVars>
      </dgm:prSet>
      <dgm:spPr/>
    </dgm:pt>
    <dgm:pt modelId="{57E1402E-8CB6-4607-908D-DDC91A9F43C0}" type="pres">
      <dgm:prSet presAssocID="{461B61DF-24C8-4F2C-8374-1D2CBED45623}" presName="node" presStyleLbl="node1" presStyleIdx="0" presStyleCnt="3">
        <dgm:presLayoutVars>
          <dgm:bulletEnabled val="1"/>
        </dgm:presLayoutVars>
      </dgm:prSet>
      <dgm:spPr/>
    </dgm:pt>
    <dgm:pt modelId="{FDAE522A-5504-4F6C-B58E-07F2E942FCD4}" type="pres">
      <dgm:prSet presAssocID="{64E387CF-DBB2-439F-80B5-6154B47B4081}" presName="sibTrans" presStyleCnt="0"/>
      <dgm:spPr/>
    </dgm:pt>
    <dgm:pt modelId="{8678CD5F-EDF1-4A30-A98F-C7CAC9EDA05D}" type="pres">
      <dgm:prSet presAssocID="{CDCB80E6-77DF-4166-978E-1A6131E6050B}" presName="node" presStyleLbl="node1" presStyleIdx="1" presStyleCnt="3" custLinFactNeighborX="-349" custLinFactNeighborY="1763">
        <dgm:presLayoutVars>
          <dgm:bulletEnabled val="1"/>
        </dgm:presLayoutVars>
      </dgm:prSet>
      <dgm:spPr/>
    </dgm:pt>
    <dgm:pt modelId="{E1E9DFBA-0563-4AB4-A0D7-25DEF16FD651}" type="pres">
      <dgm:prSet presAssocID="{7C1E85CD-68C2-48E9-AB02-8F4825539470}" presName="sibTrans" presStyleCnt="0"/>
      <dgm:spPr/>
    </dgm:pt>
    <dgm:pt modelId="{6C0D24DC-B2E6-466A-B6EF-2DEF85371E04}" type="pres">
      <dgm:prSet presAssocID="{9520CE74-CB7B-4024-B3F4-A8CE8DE6CEC0}" presName="node" presStyleLbl="node1" presStyleIdx="2" presStyleCnt="3">
        <dgm:presLayoutVars>
          <dgm:bulletEnabled val="1"/>
        </dgm:presLayoutVars>
      </dgm:prSet>
      <dgm:spPr/>
    </dgm:pt>
  </dgm:ptLst>
  <dgm:cxnLst>
    <dgm:cxn modelId="{1B044502-EA8B-4335-873C-D1D4A5EBD426}" type="presOf" srcId="{F652E109-89C3-48B1-A9CF-E5943B08C6B7}" destId="{C4AA9ED2-561F-4C73-A8DD-3F9AFAED5A03}" srcOrd="0" destOrd="0" presId="urn:microsoft.com/office/officeart/2005/8/layout/default"/>
    <dgm:cxn modelId="{CB0CE91B-1749-41EE-9B16-3BD1C078D153}" type="presOf" srcId="{461B61DF-24C8-4F2C-8374-1D2CBED45623}" destId="{57E1402E-8CB6-4607-908D-DDC91A9F43C0}" srcOrd="0" destOrd="0" presId="urn:microsoft.com/office/officeart/2005/8/layout/default"/>
    <dgm:cxn modelId="{F163752A-431E-404E-AE5D-B3E4D33C1A40}" srcId="{F652E109-89C3-48B1-A9CF-E5943B08C6B7}" destId="{CDCB80E6-77DF-4166-978E-1A6131E6050B}" srcOrd="1" destOrd="0" parTransId="{BE12D1BA-F8AC-4E9F-B2CA-26BAF88BDB4B}" sibTransId="{7C1E85CD-68C2-48E9-AB02-8F4825539470}"/>
    <dgm:cxn modelId="{15EAA43A-DA85-495E-89E6-F720C45B5987}" srcId="{F652E109-89C3-48B1-A9CF-E5943B08C6B7}" destId="{9520CE74-CB7B-4024-B3F4-A8CE8DE6CEC0}" srcOrd="2" destOrd="0" parTransId="{0C60E970-BFC1-47D1-9717-F32BF7151D31}" sibTransId="{AD2B4DD2-AEB2-470E-AA11-20C5DF53A321}"/>
    <dgm:cxn modelId="{0A398F6A-60A0-474C-9BBB-477AC743FF73}" type="presOf" srcId="{CDCB80E6-77DF-4166-978E-1A6131E6050B}" destId="{8678CD5F-EDF1-4A30-A98F-C7CAC9EDA05D}" srcOrd="0" destOrd="0" presId="urn:microsoft.com/office/officeart/2005/8/layout/default"/>
    <dgm:cxn modelId="{087E6ECF-434B-4578-9575-54E009D6998A}" type="presOf" srcId="{9520CE74-CB7B-4024-B3F4-A8CE8DE6CEC0}" destId="{6C0D24DC-B2E6-466A-B6EF-2DEF85371E04}" srcOrd="0" destOrd="0" presId="urn:microsoft.com/office/officeart/2005/8/layout/default"/>
    <dgm:cxn modelId="{F72416F1-A8D6-4780-B1DC-060CF95AF58F}" srcId="{F652E109-89C3-48B1-A9CF-E5943B08C6B7}" destId="{461B61DF-24C8-4F2C-8374-1D2CBED45623}" srcOrd="0" destOrd="0" parTransId="{248271CC-BEDD-4EC5-82B8-8D5007C6E158}" sibTransId="{64E387CF-DBB2-439F-80B5-6154B47B4081}"/>
    <dgm:cxn modelId="{F40947E5-EDB4-4129-ABE5-5EDD1305584B}" type="presParOf" srcId="{C4AA9ED2-561F-4C73-A8DD-3F9AFAED5A03}" destId="{57E1402E-8CB6-4607-908D-DDC91A9F43C0}" srcOrd="0" destOrd="0" presId="urn:microsoft.com/office/officeart/2005/8/layout/default"/>
    <dgm:cxn modelId="{8B8C4221-B2EF-4424-8F04-F7BA9B7BC835}" type="presParOf" srcId="{C4AA9ED2-561F-4C73-A8DD-3F9AFAED5A03}" destId="{FDAE522A-5504-4F6C-B58E-07F2E942FCD4}" srcOrd="1" destOrd="0" presId="urn:microsoft.com/office/officeart/2005/8/layout/default"/>
    <dgm:cxn modelId="{D7B68792-DDB9-463F-A9A1-F7B83CBC001B}" type="presParOf" srcId="{C4AA9ED2-561F-4C73-A8DD-3F9AFAED5A03}" destId="{8678CD5F-EDF1-4A30-A98F-C7CAC9EDA05D}" srcOrd="2" destOrd="0" presId="urn:microsoft.com/office/officeart/2005/8/layout/default"/>
    <dgm:cxn modelId="{8417F0D4-6C47-4DDA-9967-FB38599C04BC}" type="presParOf" srcId="{C4AA9ED2-561F-4C73-A8DD-3F9AFAED5A03}" destId="{E1E9DFBA-0563-4AB4-A0D7-25DEF16FD651}" srcOrd="3" destOrd="0" presId="urn:microsoft.com/office/officeart/2005/8/layout/default"/>
    <dgm:cxn modelId="{C8499169-439B-4FF0-9E5B-BD25E46672BB}" type="presParOf" srcId="{C4AA9ED2-561F-4C73-A8DD-3F9AFAED5A03}" destId="{6C0D24DC-B2E6-466A-B6EF-2DEF85371E04}"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52E109-89C3-48B1-A9CF-E5943B08C6B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NZ"/>
        </a:p>
      </dgm:t>
    </dgm:pt>
    <dgm:pt modelId="{461B61DF-24C8-4F2C-8374-1D2CBED45623}">
      <dgm:prSet phldrT="[Text]"/>
      <dgm:spPr>
        <a:solidFill>
          <a:schemeClr val="accent2"/>
        </a:solidFill>
      </dgm:spPr>
      <dgm:t>
        <a:bodyPr/>
        <a:lstStyle/>
        <a:p>
          <a:r>
            <a:rPr lang="en-NZ" dirty="0">
              <a:latin typeface="+mn-lt"/>
            </a:rPr>
            <a:t>SDK available on multiple platforms</a:t>
          </a:r>
          <a:endParaRPr lang="en-NZ" dirty="0"/>
        </a:p>
      </dgm:t>
    </dgm:pt>
    <dgm:pt modelId="{248271CC-BEDD-4EC5-82B8-8D5007C6E158}" type="parTrans" cxnId="{F72416F1-A8D6-4780-B1DC-060CF95AF58F}">
      <dgm:prSet/>
      <dgm:spPr/>
      <dgm:t>
        <a:bodyPr/>
        <a:lstStyle/>
        <a:p>
          <a:endParaRPr lang="en-NZ"/>
        </a:p>
      </dgm:t>
    </dgm:pt>
    <dgm:pt modelId="{64E387CF-DBB2-439F-80B5-6154B47B4081}" type="sibTrans" cxnId="{F72416F1-A8D6-4780-B1DC-060CF95AF58F}">
      <dgm:prSet/>
      <dgm:spPr/>
      <dgm:t>
        <a:bodyPr/>
        <a:lstStyle/>
        <a:p>
          <a:endParaRPr lang="en-NZ"/>
        </a:p>
      </dgm:t>
    </dgm:pt>
    <dgm:pt modelId="{CDCB80E6-77DF-4166-978E-1A6131E6050B}">
      <dgm:prSet phldrT="[Text]"/>
      <dgm:spPr>
        <a:solidFill>
          <a:schemeClr val="accent3"/>
        </a:solidFill>
      </dgm:spPr>
      <dgm:t>
        <a:bodyPr/>
        <a:lstStyle/>
        <a:p>
          <a:r>
            <a:rPr lang="en-NZ" dirty="0">
              <a:latin typeface="+mn-lt"/>
            </a:rPr>
            <a:t>.NET, iOS, JavaScript, Android, Node.JS, Java, Windows Store, Windows Phone etc.</a:t>
          </a:r>
          <a:endParaRPr lang="en-NZ" dirty="0"/>
        </a:p>
      </dgm:t>
    </dgm:pt>
    <dgm:pt modelId="{BE12D1BA-F8AC-4E9F-B2CA-26BAF88BDB4B}" type="parTrans" cxnId="{F163752A-431E-404E-AE5D-B3E4D33C1A40}">
      <dgm:prSet/>
      <dgm:spPr/>
      <dgm:t>
        <a:bodyPr/>
        <a:lstStyle/>
        <a:p>
          <a:endParaRPr lang="en-NZ"/>
        </a:p>
      </dgm:t>
    </dgm:pt>
    <dgm:pt modelId="{7C1E85CD-68C2-48E9-AB02-8F4825539470}" type="sibTrans" cxnId="{F163752A-431E-404E-AE5D-B3E4D33C1A40}">
      <dgm:prSet/>
      <dgm:spPr/>
      <dgm:t>
        <a:bodyPr/>
        <a:lstStyle/>
        <a:p>
          <a:endParaRPr lang="en-NZ"/>
        </a:p>
      </dgm:t>
    </dgm:pt>
    <dgm:pt modelId="{1D5CB5B1-8B8C-44D2-A67E-AB17B1B57194}">
      <dgm:prSet phldrT="[Text]"/>
      <dgm:spPr>
        <a:solidFill>
          <a:schemeClr val="accent5"/>
        </a:solidFill>
      </dgm:spPr>
      <dgm:t>
        <a:bodyPr/>
        <a:lstStyle/>
        <a:p>
          <a:r>
            <a:rPr lang="en-NZ" dirty="0">
              <a:latin typeface="+mn-lt"/>
            </a:rPr>
            <a:t>Caching and automatic refresh token</a:t>
          </a:r>
          <a:endParaRPr lang="en-NZ" dirty="0"/>
        </a:p>
      </dgm:t>
    </dgm:pt>
    <dgm:pt modelId="{E320AB3A-075B-4AFD-AEAA-ED920C9A01FD}" type="parTrans" cxnId="{CA7215B2-AC23-480B-ACB7-13002E77AE52}">
      <dgm:prSet/>
      <dgm:spPr/>
      <dgm:t>
        <a:bodyPr/>
        <a:lstStyle/>
        <a:p>
          <a:endParaRPr lang="en-NZ"/>
        </a:p>
      </dgm:t>
    </dgm:pt>
    <dgm:pt modelId="{F90648C9-A906-4A38-9935-1BECE288B77E}" type="sibTrans" cxnId="{CA7215B2-AC23-480B-ACB7-13002E77AE52}">
      <dgm:prSet/>
      <dgm:spPr/>
      <dgm:t>
        <a:bodyPr/>
        <a:lstStyle/>
        <a:p>
          <a:endParaRPr lang="en-NZ"/>
        </a:p>
      </dgm:t>
    </dgm:pt>
    <dgm:pt modelId="{98894C95-7508-43DC-B3E3-DC7F8B239A62}">
      <dgm:prSet phldrT="[Text]"/>
      <dgm:spPr/>
      <dgm:t>
        <a:bodyPr/>
        <a:lstStyle/>
        <a:p>
          <a:r>
            <a:rPr lang="en-NZ" dirty="0">
              <a:latin typeface="+mn-lt"/>
            </a:rPr>
            <a:t>Asynchronous support</a:t>
          </a:r>
          <a:endParaRPr lang="en-NZ" dirty="0"/>
        </a:p>
      </dgm:t>
    </dgm:pt>
    <dgm:pt modelId="{189C664C-8A5B-45EF-9131-82FB3B76597B}" type="parTrans" cxnId="{172C9BDE-443A-40F1-9893-140439563B16}">
      <dgm:prSet/>
      <dgm:spPr/>
      <dgm:t>
        <a:bodyPr/>
        <a:lstStyle/>
        <a:p>
          <a:endParaRPr lang="en-NZ"/>
        </a:p>
      </dgm:t>
    </dgm:pt>
    <dgm:pt modelId="{EC5698DC-E726-41E7-8C14-6CC7184B75F4}" type="sibTrans" cxnId="{172C9BDE-443A-40F1-9893-140439563B16}">
      <dgm:prSet/>
      <dgm:spPr/>
      <dgm:t>
        <a:bodyPr/>
        <a:lstStyle/>
        <a:p>
          <a:endParaRPr lang="en-NZ"/>
        </a:p>
      </dgm:t>
    </dgm:pt>
    <dgm:pt modelId="{9520CE74-CB7B-4024-B3F4-A8CE8DE6CEC0}">
      <dgm:prSet phldrT="[Text]"/>
      <dgm:spPr>
        <a:solidFill>
          <a:schemeClr val="accent6"/>
        </a:solidFill>
      </dgm:spPr>
      <dgm:t>
        <a:bodyPr/>
        <a:lstStyle/>
        <a:p>
          <a:r>
            <a:rPr lang="en-NZ" dirty="0">
              <a:latin typeface="+mn-lt"/>
            </a:rPr>
            <a:t>Basis of Graph API and Azure Management Library</a:t>
          </a:r>
          <a:endParaRPr lang="en-NZ" dirty="0"/>
        </a:p>
      </dgm:t>
    </dgm:pt>
    <dgm:pt modelId="{0C60E970-BFC1-47D1-9717-F32BF7151D31}" type="parTrans" cxnId="{15EAA43A-DA85-495E-89E6-F720C45B5987}">
      <dgm:prSet/>
      <dgm:spPr/>
      <dgm:t>
        <a:bodyPr/>
        <a:lstStyle/>
        <a:p>
          <a:endParaRPr lang="en-NZ"/>
        </a:p>
      </dgm:t>
    </dgm:pt>
    <dgm:pt modelId="{AD2B4DD2-AEB2-470E-AA11-20C5DF53A321}" type="sibTrans" cxnId="{15EAA43A-DA85-495E-89E6-F720C45B5987}">
      <dgm:prSet/>
      <dgm:spPr/>
      <dgm:t>
        <a:bodyPr/>
        <a:lstStyle/>
        <a:p>
          <a:endParaRPr lang="en-NZ"/>
        </a:p>
      </dgm:t>
    </dgm:pt>
    <dgm:pt modelId="{326ED705-5BC0-4D73-A480-420AD4871F36}">
      <dgm:prSet phldrT="[Text]"/>
      <dgm:spPr>
        <a:solidFill>
          <a:schemeClr val="accent1"/>
        </a:solidFill>
      </dgm:spPr>
      <dgm:t>
        <a:bodyPr/>
        <a:lstStyle/>
        <a:p>
          <a:r>
            <a:rPr lang="en-NZ" dirty="0"/>
            <a:t>Open source</a:t>
          </a:r>
        </a:p>
      </dgm:t>
    </dgm:pt>
    <dgm:pt modelId="{AEC5182B-9AF9-47D8-85F5-17EFCF448477}" type="sibTrans" cxnId="{3CDDD68F-0348-4137-9DEE-B193F5C306BA}">
      <dgm:prSet/>
      <dgm:spPr/>
      <dgm:t>
        <a:bodyPr/>
        <a:lstStyle/>
        <a:p>
          <a:endParaRPr lang="en-NZ"/>
        </a:p>
      </dgm:t>
    </dgm:pt>
    <dgm:pt modelId="{BA20439A-1CDB-4BDB-82CF-DDA91C14FEE0}" type="parTrans" cxnId="{3CDDD68F-0348-4137-9DEE-B193F5C306BA}">
      <dgm:prSet/>
      <dgm:spPr/>
      <dgm:t>
        <a:bodyPr/>
        <a:lstStyle/>
        <a:p>
          <a:endParaRPr lang="en-NZ"/>
        </a:p>
      </dgm:t>
    </dgm:pt>
    <dgm:pt modelId="{C4AA9ED2-561F-4C73-A8DD-3F9AFAED5A03}" type="pres">
      <dgm:prSet presAssocID="{F652E109-89C3-48B1-A9CF-E5943B08C6B7}" presName="diagram" presStyleCnt="0">
        <dgm:presLayoutVars>
          <dgm:dir/>
          <dgm:resizeHandles val="exact"/>
        </dgm:presLayoutVars>
      </dgm:prSet>
      <dgm:spPr/>
    </dgm:pt>
    <dgm:pt modelId="{57E1402E-8CB6-4607-908D-DDC91A9F43C0}" type="pres">
      <dgm:prSet presAssocID="{461B61DF-24C8-4F2C-8374-1D2CBED45623}" presName="node" presStyleLbl="node1" presStyleIdx="0" presStyleCnt="6">
        <dgm:presLayoutVars>
          <dgm:bulletEnabled val="1"/>
        </dgm:presLayoutVars>
      </dgm:prSet>
      <dgm:spPr/>
    </dgm:pt>
    <dgm:pt modelId="{FDAE522A-5504-4F6C-B58E-07F2E942FCD4}" type="pres">
      <dgm:prSet presAssocID="{64E387CF-DBB2-439F-80B5-6154B47B4081}" presName="sibTrans" presStyleCnt="0"/>
      <dgm:spPr/>
    </dgm:pt>
    <dgm:pt modelId="{8678CD5F-EDF1-4A30-A98F-C7CAC9EDA05D}" type="pres">
      <dgm:prSet presAssocID="{CDCB80E6-77DF-4166-978E-1A6131E6050B}" presName="node" presStyleLbl="node1" presStyleIdx="1" presStyleCnt="6" custLinFactNeighborX="-349" custLinFactNeighborY="1763">
        <dgm:presLayoutVars>
          <dgm:bulletEnabled val="1"/>
        </dgm:presLayoutVars>
      </dgm:prSet>
      <dgm:spPr/>
    </dgm:pt>
    <dgm:pt modelId="{E1E9DFBA-0563-4AB4-A0D7-25DEF16FD651}" type="pres">
      <dgm:prSet presAssocID="{7C1E85CD-68C2-48E9-AB02-8F4825539470}" presName="sibTrans" presStyleCnt="0"/>
      <dgm:spPr/>
    </dgm:pt>
    <dgm:pt modelId="{14F8A563-58D2-45D9-BC80-A5F6A107D54E}" type="pres">
      <dgm:prSet presAssocID="{1D5CB5B1-8B8C-44D2-A67E-AB17B1B57194}" presName="node" presStyleLbl="node1" presStyleIdx="2" presStyleCnt="6">
        <dgm:presLayoutVars>
          <dgm:bulletEnabled val="1"/>
        </dgm:presLayoutVars>
      </dgm:prSet>
      <dgm:spPr/>
    </dgm:pt>
    <dgm:pt modelId="{8658145A-EED1-4314-9E33-CB7F2BABAC2F}" type="pres">
      <dgm:prSet presAssocID="{F90648C9-A906-4A38-9935-1BECE288B77E}" presName="sibTrans" presStyleCnt="0"/>
      <dgm:spPr/>
    </dgm:pt>
    <dgm:pt modelId="{CC3C31FB-16E9-44B1-A639-3F33E5AB57CB}" type="pres">
      <dgm:prSet presAssocID="{98894C95-7508-43DC-B3E3-DC7F8B239A62}" presName="node" presStyleLbl="node1" presStyleIdx="3" presStyleCnt="6">
        <dgm:presLayoutVars>
          <dgm:bulletEnabled val="1"/>
        </dgm:presLayoutVars>
      </dgm:prSet>
      <dgm:spPr/>
    </dgm:pt>
    <dgm:pt modelId="{4B58FDD0-1570-4072-80F2-C5A8992067AD}" type="pres">
      <dgm:prSet presAssocID="{EC5698DC-E726-41E7-8C14-6CC7184B75F4}" presName="sibTrans" presStyleCnt="0"/>
      <dgm:spPr/>
    </dgm:pt>
    <dgm:pt modelId="{6C0D24DC-B2E6-466A-B6EF-2DEF85371E04}" type="pres">
      <dgm:prSet presAssocID="{9520CE74-CB7B-4024-B3F4-A8CE8DE6CEC0}" presName="node" presStyleLbl="node1" presStyleIdx="4" presStyleCnt="6">
        <dgm:presLayoutVars>
          <dgm:bulletEnabled val="1"/>
        </dgm:presLayoutVars>
      </dgm:prSet>
      <dgm:spPr/>
    </dgm:pt>
    <dgm:pt modelId="{665E0D53-B13B-4C69-9161-008158178038}" type="pres">
      <dgm:prSet presAssocID="{AD2B4DD2-AEB2-470E-AA11-20C5DF53A321}" presName="sibTrans" presStyleCnt="0"/>
      <dgm:spPr/>
    </dgm:pt>
    <dgm:pt modelId="{76776101-80B7-4C7E-ACB0-6FF14B871E44}" type="pres">
      <dgm:prSet presAssocID="{326ED705-5BC0-4D73-A480-420AD4871F36}" presName="node" presStyleLbl="node1" presStyleIdx="5" presStyleCnt="6">
        <dgm:presLayoutVars>
          <dgm:bulletEnabled val="1"/>
        </dgm:presLayoutVars>
      </dgm:prSet>
      <dgm:spPr/>
    </dgm:pt>
  </dgm:ptLst>
  <dgm:cxnLst>
    <dgm:cxn modelId="{FDD6B60A-916F-406B-9ABB-399D2E3BE6F6}" type="presOf" srcId="{461B61DF-24C8-4F2C-8374-1D2CBED45623}" destId="{57E1402E-8CB6-4607-908D-DDC91A9F43C0}" srcOrd="0" destOrd="0" presId="urn:microsoft.com/office/officeart/2005/8/layout/default"/>
    <dgm:cxn modelId="{F526220B-F81A-4645-B3F4-C6EF19F77B14}" type="presOf" srcId="{9520CE74-CB7B-4024-B3F4-A8CE8DE6CEC0}" destId="{6C0D24DC-B2E6-466A-B6EF-2DEF85371E04}" srcOrd="0" destOrd="0" presId="urn:microsoft.com/office/officeart/2005/8/layout/default"/>
    <dgm:cxn modelId="{E4D91417-B087-4C06-A672-246C57CCA82B}" type="presOf" srcId="{326ED705-5BC0-4D73-A480-420AD4871F36}" destId="{76776101-80B7-4C7E-ACB0-6FF14B871E44}" srcOrd="0" destOrd="0" presId="urn:microsoft.com/office/officeart/2005/8/layout/default"/>
    <dgm:cxn modelId="{F163752A-431E-404E-AE5D-B3E4D33C1A40}" srcId="{F652E109-89C3-48B1-A9CF-E5943B08C6B7}" destId="{CDCB80E6-77DF-4166-978E-1A6131E6050B}" srcOrd="1" destOrd="0" parTransId="{BE12D1BA-F8AC-4E9F-B2CA-26BAF88BDB4B}" sibTransId="{7C1E85CD-68C2-48E9-AB02-8F4825539470}"/>
    <dgm:cxn modelId="{15EAA43A-DA85-495E-89E6-F720C45B5987}" srcId="{F652E109-89C3-48B1-A9CF-E5943B08C6B7}" destId="{9520CE74-CB7B-4024-B3F4-A8CE8DE6CEC0}" srcOrd="4" destOrd="0" parTransId="{0C60E970-BFC1-47D1-9717-F32BF7151D31}" sibTransId="{AD2B4DD2-AEB2-470E-AA11-20C5DF53A321}"/>
    <dgm:cxn modelId="{6E4F647A-3FE8-45FF-8257-6957B5956782}" type="presOf" srcId="{F652E109-89C3-48B1-A9CF-E5943B08C6B7}" destId="{C4AA9ED2-561F-4C73-A8DD-3F9AFAED5A03}" srcOrd="0" destOrd="0" presId="urn:microsoft.com/office/officeart/2005/8/layout/default"/>
    <dgm:cxn modelId="{3CDDD68F-0348-4137-9DEE-B193F5C306BA}" srcId="{F652E109-89C3-48B1-A9CF-E5943B08C6B7}" destId="{326ED705-5BC0-4D73-A480-420AD4871F36}" srcOrd="5" destOrd="0" parTransId="{BA20439A-1CDB-4BDB-82CF-DDA91C14FEE0}" sibTransId="{AEC5182B-9AF9-47D8-85F5-17EFCF448477}"/>
    <dgm:cxn modelId="{A4AE30A7-CC80-4C24-AF17-A94A35551806}" type="presOf" srcId="{98894C95-7508-43DC-B3E3-DC7F8B239A62}" destId="{CC3C31FB-16E9-44B1-A639-3F33E5AB57CB}" srcOrd="0" destOrd="0" presId="urn:microsoft.com/office/officeart/2005/8/layout/default"/>
    <dgm:cxn modelId="{CA7215B2-AC23-480B-ACB7-13002E77AE52}" srcId="{F652E109-89C3-48B1-A9CF-E5943B08C6B7}" destId="{1D5CB5B1-8B8C-44D2-A67E-AB17B1B57194}" srcOrd="2" destOrd="0" parTransId="{E320AB3A-075B-4AFD-AEAA-ED920C9A01FD}" sibTransId="{F90648C9-A906-4A38-9935-1BECE288B77E}"/>
    <dgm:cxn modelId="{172C9BDE-443A-40F1-9893-140439563B16}" srcId="{F652E109-89C3-48B1-A9CF-E5943B08C6B7}" destId="{98894C95-7508-43DC-B3E3-DC7F8B239A62}" srcOrd="3" destOrd="0" parTransId="{189C664C-8A5B-45EF-9131-82FB3B76597B}" sibTransId="{EC5698DC-E726-41E7-8C14-6CC7184B75F4}"/>
    <dgm:cxn modelId="{B16A32E5-74CF-4AAB-AB74-8DBB282C52A1}" type="presOf" srcId="{1D5CB5B1-8B8C-44D2-A67E-AB17B1B57194}" destId="{14F8A563-58D2-45D9-BC80-A5F6A107D54E}" srcOrd="0" destOrd="0" presId="urn:microsoft.com/office/officeart/2005/8/layout/default"/>
    <dgm:cxn modelId="{F72416F1-A8D6-4780-B1DC-060CF95AF58F}" srcId="{F652E109-89C3-48B1-A9CF-E5943B08C6B7}" destId="{461B61DF-24C8-4F2C-8374-1D2CBED45623}" srcOrd="0" destOrd="0" parTransId="{248271CC-BEDD-4EC5-82B8-8D5007C6E158}" sibTransId="{64E387CF-DBB2-439F-80B5-6154B47B4081}"/>
    <dgm:cxn modelId="{451BE2F3-1071-450F-935D-C9B0AB9E919C}" type="presOf" srcId="{CDCB80E6-77DF-4166-978E-1A6131E6050B}" destId="{8678CD5F-EDF1-4A30-A98F-C7CAC9EDA05D}" srcOrd="0" destOrd="0" presId="urn:microsoft.com/office/officeart/2005/8/layout/default"/>
    <dgm:cxn modelId="{28A82C19-C056-42B5-B92D-0D75579D680F}" type="presParOf" srcId="{C4AA9ED2-561F-4C73-A8DD-3F9AFAED5A03}" destId="{57E1402E-8CB6-4607-908D-DDC91A9F43C0}" srcOrd="0" destOrd="0" presId="urn:microsoft.com/office/officeart/2005/8/layout/default"/>
    <dgm:cxn modelId="{4CCEE288-1666-415D-A308-B00057AF4495}" type="presParOf" srcId="{C4AA9ED2-561F-4C73-A8DD-3F9AFAED5A03}" destId="{FDAE522A-5504-4F6C-B58E-07F2E942FCD4}" srcOrd="1" destOrd="0" presId="urn:microsoft.com/office/officeart/2005/8/layout/default"/>
    <dgm:cxn modelId="{7D12FAD9-4E3E-41D6-872F-B781D0628BB0}" type="presParOf" srcId="{C4AA9ED2-561F-4C73-A8DD-3F9AFAED5A03}" destId="{8678CD5F-EDF1-4A30-A98F-C7CAC9EDA05D}" srcOrd="2" destOrd="0" presId="urn:microsoft.com/office/officeart/2005/8/layout/default"/>
    <dgm:cxn modelId="{70AFB31E-FCDB-4B70-B70D-C0A7CEFBB256}" type="presParOf" srcId="{C4AA9ED2-561F-4C73-A8DD-3F9AFAED5A03}" destId="{E1E9DFBA-0563-4AB4-A0D7-25DEF16FD651}" srcOrd="3" destOrd="0" presId="urn:microsoft.com/office/officeart/2005/8/layout/default"/>
    <dgm:cxn modelId="{BAD48823-A2B6-4D84-AA47-65E92309E416}" type="presParOf" srcId="{C4AA9ED2-561F-4C73-A8DD-3F9AFAED5A03}" destId="{14F8A563-58D2-45D9-BC80-A5F6A107D54E}" srcOrd="4" destOrd="0" presId="urn:microsoft.com/office/officeart/2005/8/layout/default"/>
    <dgm:cxn modelId="{F96D9EF0-D48E-4C1C-A890-04EB44B05874}" type="presParOf" srcId="{C4AA9ED2-561F-4C73-A8DD-3F9AFAED5A03}" destId="{8658145A-EED1-4314-9E33-CB7F2BABAC2F}" srcOrd="5" destOrd="0" presId="urn:microsoft.com/office/officeart/2005/8/layout/default"/>
    <dgm:cxn modelId="{E71F4023-AB8F-4386-A984-83130B718072}" type="presParOf" srcId="{C4AA9ED2-561F-4C73-A8DD-3F9AFAED5A03}" destId="{CC3C31FB-16E9-44B1-A639-3F33E5AB57CB}" srcOrd="6" destOrd="0" presId="urn:microsoft.com/office/officeart/2005/8/layout/default"/>
    <dgm:cxn modelId="{89B12075-6C69-4F15-A20F-14D7EFFFAA06}" type="presParOf" srcId="{C4AA9ED2-561F-4C73-A8DD-3F9AFAED5A03}" destId="{4B58FDD0-1570-4072-80F2-C5A8992067AD}" srcOrd="7" destOrd="0" presId="urn:microsoft.com/office/officeart/2005/8/layout/default"/>
    <dgm:cxn modelId="{C719A3C3-E7B3-4F1E-AE4E-CAD786C59103}" type="presParOf" srcId="{C4AA9ED2-561F-4C73-A8DD-3F9AFAED5A03}" destId="{6C0D24DC-B2E6-466A-B6EF-2DEF85371E04}" srcOrd="8" destOrd="0" presId="urn:microsoft.com/office/officeart/2005/8/layout/default"/>
    <dgm:cxn modelId="{6DD69783-1A39-404D-AF4D-415C8E9CDB3D}" type="presParOf" srcId="{C4AA9ED2-561F-4C73-A8DD-3F9AFAED5A03}" destId="{665E0D53-B13B-4C69-9161-008158178038}" srcOrd="9" destOrd="0" presId="urn:microsoft.com/office/officeart/2005/8/layout/default"/>
    <dgm:cxn modelId="{0AC0271F-4046-4CBE-851A-1D44F103091B}" type="presParOf" srcId="{C4AA9ED2-561F-4C73-A8DD-3F9AFAED5A03}" destId="{76776101-80B7-4C7E-ACB0-6FF14B871E44}"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6FBBFD-776B-4709-802A-489F0623B878}"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NZ"/>
        </a:p>
      </dgm:t>
    </dgm:pt>
    <dgm:pt modelId="{D9E98D84-F51C-430D-9562-02C8774248E4}">
      <dgm:prSet phldrT="[Text]" custT="1"/>
      <dgm:spPr>
        <a:solidFill>
          <a:schemeClr val="accent2"/>
        </a:solidFill>
      </dgm:spPr>
      <dgm:t>
        <a:bodyPr/>
        <a:lstStyle/>
        <a:p>
          <a:r>
            <a:rPr lang="en-NZ" sz="2800" dirty="0">
              <a:latin typeface="+mn-lt"/>
            </a:rPr>
            <a:t>Can federate with 3</a:t>
          </a:r>
          <a:r>
            <a:rPr lang="en-NZ" sz="2800" baseline="30000" dirty="0">
              <a:latin typeface="+mn-lt"/>
            </a:rPr>
            <a:t>rd</a:t>
          </a:r>
          <a:r>
            <a:rPr lang="en-NZ" sz="2800" dirty="0">
              <a:latin typeface="+mn-lt"/>
            </a:rPr>
            <a:t> party application in Gallery e.g. SalesForce</a:t>
          </a:r>
          <a:endParaRPr lang="en-NZ" sz="2800" dirty="0"/>
        </a:p>
      </dgm:t>
    </dgm:pt>
    <dgm:pt modelId="{988B6E58-D608-4579-98FC-3A6C5E7AF0DA}" type="parTrans" cxnId="{1F686790-CF97-4DD1-AD12-4B717EA7A574}">
      <dgm:prSet/>
      <dgm:spPr/>
      <dgm:t>
        <a:bodyPr/>
        <a:lstStyle/>
        <a:p>
          <a:endParaRPr lang="en-NZ"/>
        </a:p>
      </dgm:t>
    </dgm:pt>
    <dgm:pt modelId="{BB599765-94FA-4028-87DA-64E98614FA93}" type="sibTrans" cxnId="{1F686790-CF97-4DD1-AD12-4B717EA7A574}">
      <dgm:prSet/>
      <dgm:spPr/>
      <dgm:t>
        <a:bodyPr/>
        <a:lstStyle/>
        <a:p>
          <a:endParaRPr lang="en-NZ"/>
        </a:p>
      </dgm:t>
    </dgm:pt>
    <dgm:pt modelId="{F847190B-8587-41C3-B3E8-AE7D0C5A3737}">
      <dgm:prSet phldrT="[Text]" custT="1"/>
      <dgm:spPr/>
      <dgm:t>
        <a:bodyPr/>
        <a:lstStyle/>
        <a:p>
          <a:r>
            <a:rPr lang="en-NZ" sz="4000" dirty="0">
              <a:latin typeface="+mj-lt"/>
            </a:rPr>
            <a:t>AAD as an IDP</a:t>
          </a:r>
        </a:p>
      </dgm:t>
    </dgm:pt>
    <dgm:pt modelId="{49F86B30-3BC3-408D-B2D2-1912D7111DAA}" type="sibTrans" cxnId="{DC3CDCDB-C11C-4406-973A-873D537B1FEF}">
      <dgm:prSet/>
      <dgm:spPr/>
      <dgm:t>
        <a:bodyPr/>
        <a:lstStyle/>
        <a:p>
          <a:endParaRPr lang="en-NZ"/>
        </a:p>
      </dgm:t>
    </dgm:pt>
    <dgm:pt modelId="{F20BE9AB-22C1-4EEB-850A-5B44FC6FDD32}" type="parTrans" cxnId="{DC3CDCDB-C11C-4406-973A-873D537B1FEF}">
      <dgm:prSet/>
      <dgm:spPr/>
      <dgm:t>
        <a:bodyPr/>
        <a:lstStyle/>
        <a:p>
          <a:endParaRPr lang="en-NZ"/>
        </a:p>
      </dgm:t>
    </dgm:pt>
    <dgm:pt modelId="{ABAC78AA-13F9-4211-AAC2-FF55C2D50DA5}">
      <dgm:prSet phldrT="[Text]" custT="1"/>
      <dgm:spPr>
        <a:solidFill>
          <a:schemeClr val="accent6"/>
        </a:solidFill>
      </dgm:spPr>
      <dgm:t>
        <a:bodyPr/>
        <a:lstStyle/>
        <a:p>
          <a:r>
            <a:rPr lang="en-NZ" sz="2800" dirty="0">
              <a:latin typeface="+mn-lt"/>
            </a:rPr>
            <a:t>Can federate with e.g. ADFS via metadata</a:t>
          </a:r>
          <a:endParaRPr lang="en-NZ" sz="2800" dirty="0"/>
        </a:p>
      </dgm:t>
    </dgm:pt>
    <dgm:pt modelId="{D9A94C1D-88ED-4D86-9BEB-9D1D91B7AF64}" type="sibTrans" cxnId="{8109FA32-1F5B-4861-96A7-ACE976899343}">
      <dgm:prSet/>
      <dgm:spPr/>
      <dgm:t>
        <a:bodyPr/>
        <a:lstStyle/>
        <a:p>
          <a:endParaRPr lang="en-NZ"/>
        </a:p>
      </dgm:t>
    </dgm:pt>
    <dgm:pt modelId="{F50F38F1-08B2-48C1-9190-8116C20B3842}" type="parTrans" cxnId="{8109FA32-1F5B-4861-96A7-ACE976899343}">
      <dgm:prSet/>
      <dgm:spPr/>
      <dgm:t>
        <a:bodyPr/>
        <a:lstStyle/>
        <a:p>
          <a:endParaRPr lang="en-NZ"/>
        </a:p>
      </dgm:t>
    </dgm:pt>
    <dgm:pt modelId="{A0C00BAC-1E8C-4FD0-BB72-452722830066}">
      <dgm:prSet phldrT="[Text]" custT="1"/>
      <dgm:spPr>
        <a:solidFill>
          <a:schemeClr val="accent5"/>
        </a:solidFill>
      </dgm:spPr>
      <dgm:t>
        <a:bodyPr/>
        <a:lstStyle/>
        <a:p>
          <a:r>
            <a:rPr lang="en-NZ" sz="2800" dirty="0">
              <a:latin typeface="+mn-lt"/>
            </a:rPr>
            <a:t>Can use user name and password via the Access Panel e.g. Twitter</a:t>
          </a:r>
          <a:endParaRPr lang="en-NZ" sz="2800" dirty="0"/>
        </a:p>
      </dgm:t>
    </dgm:pt>
    <dgm:pt modelId="{CBA2F204-2208-4E23-9F94-1514F0DB1957}" type="sibTrans" cxnId="{E97E80F1-A0CA-447A-8B87-40E4BEA7FA16}">
      <dgm:prSet/>
      <dgm:spPr/>
      <dgm:t>
        <a:bodyPr/>
        <a:lstStyle/>
        <a:p>
          <a:endParaRPr lang="en-NZ"/>
        </a:p>
      </dgm:t>
    </dgm:pt>
    <dgm:pt modelId="{BC1803A2-4030-4FA2-9339-BED231741E31}" type="parTrans" cxnId="{E97E80F1-A0CA-447A-8B87-40E4BEA7FA16}">
      <dgm:prSet/>
      <dgm:spPr/>
      <dgm:t>
        <a:bodyPr/>
        <a:lstStyle/>
        <a:p>
          <a:endParaRPr lang="en-NZ"/>
        </a:p>
      </dgm:t>
    </dgm:pt>
    <dgm:pt modelId="{C527D460-2BB8-45F7-A5C6-15493C3E9335}">
      <dgm:prSet phldrT="[Text]" custT="1"/>
      <dgm:spPr/>
      <dgm:t>
        <a:bodyPr/>
        <a:lstStyle/>
        <a:p>
          <a:r>
            <a:rPr lang="en-NZ" sz="2800" dirty="0">
              <a:latin typeface="+mn-lt"/>
            </a:rPr>
            <a:t>Can federate with 3</a:t>
          </a:r>
          <a:r>
            <a:rPr lang="en-NZ" sz="2800" baseline="30000" dirty="0">
              <a:latin typeface="+mn-lt"/>
            </a:rPr>
            <a:t>rd</a:t>
          </a:r>
          <a:r>
            <a:rPr lang="en-NZ" sz="2800" dirty="0">
              <a:latin typeface="+mn-lt"/>
            </a:rPr>
            <a:t> party application not in Gallery via the Access Panel / Custom / SAML-P</a:t>
          </a:r>
          <a:endParaRPr lang="en-NZ" sz="2800" dirty="0"/>
        </a:p>
      </dgm:t>
    </dgm:pt>
    <dgm:pt modelId="{EABFA282-CC17-4CAC-9569-86708743E91D}" type="sibTrans" cxnId="{E3EA8E30-FD70-4968-925E-02FB12F5F960}">
      <dgm:prSet/>
      <dgm:spPr/>
      <dgm:t>
        <a:bodyPr/>
        <a:lstStyle/>
        <a:p>
          <a:endParaRPr lang="en-NZ"/>
        </a:p>
      </dgm:t>
    </dgm:pt>
    <dgm:pt modelId="{5973C2F8-352C-49C7-ADD0-CFAEF8A11D37}" type="parTrans" cxnId="{E3EA8E30-FD70-4968-925E-02FB12F5F960}">
      <dgm:prSet/>
      <dgm:spPr/>
      <dgm:t>
        <a:bodyPr/>
        <a:lstStyle/>
        <a:p>
          <a:endParaRPr lang="en-NZ"/>
        </a:p>
      </dgm:t>
    </dgm:pt>
    <dgm:pt modelId="{48B06BE8-E8CA-4064-91C4-521B1600B7CC}" type="pres">
      <dgm:prSet presAssocID="{AC6FBBFD-776B-4709-802A-489F0623B878}" presName="Name0" presStyleCnt="0">
        <dgm:presLayoutVars>
          <dgm:chPref val="1"/>
          <dgm:dir/>
          <dgm:animOne val="branch"/>
          <dgm:animLvl val="lvl"/>
          <dgm:resizeHandles/>
        </dgm:presLayoutVars>
      </dgm:prSet>
      <dgm:spPr/>
    </dgm:pt>
    <dgm:pt modelId="{021FA135-21EE-45FA-99BA-8B2916C822F3}" type="pres">
      <dgm:prSet presAssocID="{F847190B-8587-41C3-B3E8-AE7D0C5A3737}" presName="vertOne" presStyleCnt="0"/>
      <dgm:spPr/>
    </dgm:pt>
    <dgm:pt modelId="{3298883E-7C71-48E8-9088-E80A028E6B25}" type="pres">
      <dgm:prSet presAssocID="{F847190B-8587-41C3-B3E8-AE7D0C5A3737}" presName="txOne" presStyleLbl="node0" presStyleIdx="0" presStyleCnt="1">
        <dgm:presLayoutVars>
          <dgm:chPref val="3"/>
        </dgm:presLayoutVars>
      </dgm:prSet>
      <dgm:spPr/>
    </dgm:pt>
    <dgm:pt modelId="{94C5DB97-D677-4CF9-A354-145B04CD4108}" type="pres">
      <dgm:prSet presAssocID="{F847190B-8587-41C3-B3E8-AE7D0C5A3737}" presName="parTransOne" presStyleCnt="0"/>
      <dgm:spPr/>
    </dgm:pt>
    <dgm:pt modelId="{B3C02AAD-B111-486F-84F6-066832085E2A}" type="pres">
      <dgm:prSet presAssocID="{F847190B-8587-41C3-B3E8-AE7D0C5A3737}" presName="horzOne" presStyleCnt="0"/>
      <dgm:spPr/>
    </dgm:pt>
    <dgm:pt modelId="{59FA0DA2-D8B8-4423-AEAF-D5CBC5876A9B}" type="pres">
      <dgm:prSet presAssocID="{C527D460-2BB8-45F7-A5C6-15493C3E9335}" presName="vertTwo" presStyleCnt="0"/>
      <dgm:spPr/>
    </dgm:pt>
    <dgm:pt modelId="{103DB4F2-3127-4C7E-B362-3C0BDE33AF8F}" type="pres">
      <dgm:prSet presAssocID="{C527D460-2BB8-45F7-A5C6-15493C3E9335}" presName="txTwo" presStyleLbl="node2" presStyleIdx="0" presStyleCnt="2" custLinFactX="7630" custLinFactNeighborX="100000" custLinFactNeighborY="-20024">
        <dgm:presLayoutVars>
          <dgm:chPref val="3"/>
        </dgm:presLayoutVars>
      </dgm:prSet>
      <dgm:spPr/>
    </dgm:pt>
    <dgm:pt modelId="{56F88B8A-CC9A-4837-B76B-6105B986EE3B}" type="pres">
      <dgm:prSet presAssocID="{C527D460-2BB8-45F7-A5C6-15493C3E9335}" presName="parTransTwo" presStyleCnt="0"/>
      <dgm:spPr/>
    </dgm:pt>
    <dgm:pt modelId="{AA12090F-6644-4FC3-83C5-289D167419B5}" type="pres">
      <dgm:prSet presAssocID="{C527D460-2BB8-45F7-A5C6-15493C3E9335}" presName="horzTwo" presStyleCnt="0"/>
      <dgm:spPr/>
    </dgm:pt>
    <dgm:pt modelId="{4EAD7864-80CD-48BE-AD68-7B9E88F76B78}" type="pres">
      <dgm:prSet presAssocID="{A0C00BAC-1E8C-4FD0-BB72-452722830066}" presName="vertThree" presStyleCnt="0"/>
      <dgm:spPr/>
    </dgm:pt>
    <dgm:pt modelId="{620D4D52-0427-43A8-A54C-6ECE832C66CA}" type="pres">
      <dgm:prSet presAssocID="{A0C00BAC-1E8C-4FD0-BB72-452722830066}" presName="txThree" presStyleLbl="node3" presStyleIdx="0" presStyleCnt="2">
        <dgm:presLayoutVars>
          <dgm:chPref val="3"/>
        </dgm:presLayoutVars>
      </dgm:prSet>
      <dgm:spPr/>
    </dgm:pt>
    <dgm:pt modelId="{CC5EB4CF-DE1E-4613-A990-B802A134A31F}" type="pres">
      <dgm:prSet presAssocID="{A0C00BAC-1E8C-4FD0-BB72-452722830066}" presName="horzThree" presStyleCnt="0"/>
      <dgm:spPr/>
    </dgm:pt>
    <dgm:pt modelId="{7E6E2CD1-4870-4112-87BB-AE0387E5A55E}" type="pres">
      <dgm:prSet presAssocID="{EABFA282-CC17-4CAC-9569-86708743E91D}" presName="sibSpaceTwo" presStyleCnt="0"/>
      <dgm:spPr/>
    </dgm:pt>
    <dgm:pt modelId="{7B909C49-459C-4CCC-94EF-2A430219EAA0}" type="pres">
      <dgm:prSet presAssocID="{D9E98D84-F51C-430D-9562-02C8774248E4}" presName="vertTwo" presStyleCnt="0"/>
      <dgm:spPr/>
    </dgm:pt>
    <dgm:pt modelId="{2BA31A55-E64B-40DC-9F63-1E87DA9EBB2E}" type="pres">
      <dgm:prSet presAssocID="{D9E98D84-F51C-430D-9562-02C8774248E4}" presName="txTwo" presStyleLbl="node2" presStyleIdx="1" presStyleCnt="2" custLinFactX="-8132" custLinFactNeighborX="-100000" custLinFactNeighborY="-20024">
        <dgm:presLayoutVars>
          <dgm:chPref val="3"/>
        </dgm:presLayoutVars>
      </dgm:prSet>
      <dgm:spPr/>
    </dgm:pt>
    <dgm:pt modelId="{3B8063CC-77DE-4491-9E99-A733B8FF1456}" type="pres">
      <dgm:prSet presAssocID="{D9E98D84-F51C-430D-9562-02C8774248E4}" presName="parTransTwo" presStyleCnt="0"/>
      <dgm:spPr/>
    </dgm:pt>
    <dgm:pt modelId="{5F20F8D1-CFF7-4720-9150-8412DA3906A3}" type="pres">
      <dgm:prSet presAssocID="{D9E98D84-F51C-430D-9562-02C8774248E4}" presName="horzTwo" presStyleCnt="0"/>
      <dgm:spPr/>
    </dgm:pt>
    <dgm:pt modelId="{21BDEE69-4031-40F1-A332-85C20713D461}" type="pres">
      <dgm:prSet presAssocID="{ABAC78AA-13F9-4211-AAC2-FF55C2D50DA5}" presName="vertThree" presStyleCnt="0"/>
      <dgm:spPr/>
    </dgm:pt>
    <dgm:pt modelId="{1CE511B8-42D5-4B05-8138-0E03C1757DE2}" type="pres">
      <dgm:prSet presAssocID="{ABAC78AA-13F9-4211-AAC2-FF55C2D50DA5}" presName="txThree" presStyleLbl="node3" presStyleIdx="1" presStyleCnt="2">
        <dgm:presLayoutVars>
          <dgm:chPref val="3"/>
        </dgm:presLayoutVars>
      </dgm:prSet>
      <dgm:spPr/>
    </dgm:pt>
    <dgm:pt modelId="{DF0D1810-0E06-437D-BE93-F06BC0DE1480}" type="pres">
      <dgm:prSet presAssocID="{ABAC78AA-13F9-4211-AAC2-FF55C2D50DA5}" presName="horzThree" presStyleCnt="0"/>
      <dgm:spPr/>
    </dgm:pt>
  </dgm:ptLst>
  <dgm:cxnLst>
    <dgm:cxn modelId="{E3EA8E30-FD70-4968-925E-02FB12F5F960}" srcId="{F847190B-8587-41C3-B3E8-AE7D0C5A3737}" destId="{C527D460-2BB8-45F7-A5C6-15493C3E9335}" srcOrd="0" destOrd="0" parTransId="{5973C2F8-352C-49C7-ADD0-CFAEF8A11D37}" sibTransId="{EABFA282-CC17-4CAC-9569-86708743E91D}"/>
    <dgm:cxn modelId="{8109FA32-1F5B-4861-96A7-ACE976899343}" srcId="{D9E98D84-F51C-430D-9562-02C8774248E4}" destId="{ABAC78AA-13F9-4211-AAC2-FF55C2D50DA5}" srcOrd="0" destOrd="0" parTransId="{F50F38F1-08B2-48C1-9190-8116C20B3842}" sibTransId="{D9A94C1D-88ED-4D86-9BEB-9D1D91B7AF64}"/>
    <dgm:cxn modelId="{37E8AA6E-7602-47F9-BADE-ABB18F26E6E3}" type="presOf" srcId="{D9E98D84-F51C-430D-9562-02C8774248E4}" destId="{2BA31A55-E64B-40DC-9F63-1E87DA9EBB2E}" srcOrd="0" destOrd="0" presId="urn:microsoft.com/office/officeart/2005/8/layout/hierarchy4"/>
    <dgm:cxn modelId="{9D91C28D-02EB-48CD-A49E-3CF984449ED1}" type="presOf" srcId="{AC6FBBFD-776B-4709-802A-489F0623B878}" destId="{48B06BE8-E8CA-4064-91C4-521B1600B7CC}" srcOrd="0" destOrd="0" presId="urn:microsoft.com/office/officeart/2005/8/layout/hierarchy4"/>
    <dgm:cxn modelId="{1F686790-CF97-4DD1-AD12-4B717EA7A574}" srcId="{F847190B-8587-41C3-B3E8-AE7D0C5A3737}" destId="{D9E98D84-F51C-430D-9562-02C8774248E4}" srcOrd="1" destOrd="0" parTransId="{988B6E58-D608-4579-98FC-3A6C5E7AF0DA}" sibTransId="{BB599765-94FA-4028-87DA-64E98614FA93}"/>
    <dgm:cxn modelId="{DA2934B2-32CF-4670-B225-AA09073E8867}" type="presOf" srcId="{F847190B-8587-41C3-B3E8-AE7D0C5A3737}" destId="{3298883E-7C71-48E8-9088-E80A028E6B25}" srcOrd="0" destOrd="0" presId="urn:microsoft.com/office/officeart/2005/8/layout/hierarchy4"/>
    <dgm:cxn modelId="{68AE14B7-B24C-42BA-9485-3AC26B0A86CF}" type="presOf" srcId="{C527D460-2BB8-45F7-A5C6-15493C3E9335}" destId="{103DB4F2-3127-4C7E-B362-3C0BDE33AF8F}" srcOrd="0" destOrd="0" presId="urn:microsoft.com/office/officeart/2005/8/layout/hierarchy4"/>
    <dgm:cxn modelId="{520F24C4-4BD6-4E15-BBDD-4BC8F102A550}" type="presOf" srcId="{ABAC78AA-13F9-4211-AAC2-FF55C2D50DA5}" destId="{1CE511B8-42D5-4B05-8138-0E03C1757DE2}" srcOrd="0" destOrd="0" presId="urn:microsoft.com/office/officeart/2005/8/layout/hierarchy4"/>
    <dgm:cxn modelId="{DC3CDCDB-C11C-4406-973A-873D537B1FEF}" srcId="{AC6FBBFD-776B-4709-802A-489F0623B878}" destId="{F847190B-8587-41C3-B3E8-AE7D0C5A3737}" srcOrd="0" destOrd="0" parTransId="{F20BE9AB-22C1-4EEB-850A-5B44FC6FDD32}" sibTransId="{49F86B30-3BC3-408D-B2D2-1912D7111DAA}"/>
    <dgm:cxn modelId="{A3B5A7DC-A34D-4B28-A907-9AA11E9AED23}" type="presOf" srcId="{A0C00BAC-1E8C-4FD0-BB72-452722830066}" destId="{620D4D52-0427-43A8-A54C-6ECE832C66CA}" srcOrd="0" destOrd="0" presId="urn:microsoft.com/office/officeart/2005/8/layout/hierarchy4"/>
    <dgm:cxn modelId="{E97E80F1-A0CA-447A-8B87-40E4BEA7FA16}" srcId="{C527D460-2BB8-45F7-A5C6-15493C3E9335}" destId="{A0C00BAC-1E8C-4FD0-BB72-452722830066}" srcOrd="0" destOrd="0" parTransId="{BC1803A2-4030-4FA2-9339-BED231741E31}" sibTransId="{CBA2F204-2208-4E23-9F94-1514F0DB1957}"/>
    <dgm:cxn modelId="{10C0A736-1C9E-41EC-BDDC-B5D21087FFC5}" type="presParOf" srcId="{48B06BE8-E8CA-4064-91C4-521B1600B7CC}" destId="{021FA135-21EE-45FA-99BA-8B2916C822F3}" srcOrd="0" destOrd="0" presId="urn:microsoft.com/office/officeart/2005/8/layout/hierarchy4"/>
    <dgm:cxn modelId="{511A0763-3918-4C99-A040-4388B843CACC}" type="presParOf" srcId="{021FA135-21EE-45FA-99BA-8B2916C822F3}" destId="{3298883E-7C71-48E8-9088-E80A028E6B25}" srcOrd="0" destOrd="0" presId="urn:microsoft.com/office/officeart/2005/8/layout/hierarchy4"/>
    <dgm:cxn modelId="{9BB14DBD-6804-4D23-9A7B-4A82E8C7CE3D}" type="presParOf" srcId="{021FA135-21EE-45FA-99BA-8B2916C822F3}" destId="{94C5DB97-D677-4CF9-A354-145B04CD4108}" srcOrd="1" destOrd="0" presId="urn:microsoft.com/office/officeart/2005/8/layout/hierarchy4"/>
    <dgm:cxn modelId="{1750B555-DC18-4760-8C43-E9A2074B22F1}" type="presParOf" srcId="{021FA135-21EE-45FA-99BA-8B2916C822F3}" destId="{B3C02AAD-B111-486F-84F6-066832085E2A}" srcOrd="2" destOrd="0" presId="urn:microsoft.com/office/officeart/2005/8/layout/hierarchy4"/>
    <dgm:cxn modelId="{91B2973C-8B7B-4AE1-B1B9-2EFEE71E8E5E}" type="presParOf" srcId="{B3C02AAD-B111-486F-84F6-066832085E2A}" destId="{59FA0DA2-D8B8-4423-AEAF-D5CBC5876A9B}" srcOrd="0" destOrd="0" presId="urn:microsoft.com/office/officeart/2005/8/layout/hierarchy4"/>
    <dgm:cxn modelId="{211DA264-46A9-40A3-8277-B3D5CE4BF0F7}" type="presParOf" srcId="{59FA0DA2-D8B8-4423-AEAF-D5CBC5876A9B}" destId="{103DB4F2-3127-4C7E-B362-3C0BDE33AF8F}" srcOrd="0" destOrd="0" presId="urn:microsoft.com/office/officeart/2005/8/layout/hierarchy4"/>
    <dgm:cxn modelId="{2E571EFA-C463-4BC2-B856-AF4D4845C7FC}" type="presParOf" srcId="{59FA0DA2-D8B8-4423-AEAF-D5CBC5876A9B}" destId="{56F88B8A-CC9A-4837-B76B-6105B986EE3B}" srcOrd="1" destOrd="0" presId="urn:microsoft.com/office/officeart/2005/8/layout/hierarchy4"/>
    <dgm:cxn modelId="{BCBCD748-072F-4427-9B75-55B00D1C79A9}" type="presParOf" srcId="{59FA0DA2-D8B8-4423-AEAF-D5CBC5876A9B}" destId="{AA12090F-6644-4FC3-83C5-289D167419B5}" srcOrd="2" destOrd="0" presId="urn:microsoft.com/office/officeart/2005/8/layout/hierarchy4"/>
    <dgm:cxn modelId="{4A923C93-F82B-4E47-8D07-DA91657A2E09}" type="presParOf" srcId="{AA12090F-6644-4FC3-83C5-289D167419B5}" destId="{4EAD7864-80CD-48BE-AD68-7B9E88F76B78}" srcOrd="0" destOrd="0" presId="urn:microsoft.com/office/officeart/2005/8/layout/hierarchy4"/>
    <dgm:cxn modelId="{F9A20155-940D-4F2F-83E8-B07352D1E4A4}" type="presParOf" srcId="{4EAD7864-80CD-48BE-AD68-7B9E88F76B78}" destId="{620D4D52-0427-43A8-A54C-6ECE832C66CA}" srcOrd="0" destOrd="0" presId="urn:microsoft.com/office/officeart/2005/8/layout/hierarchy4"/>
    <dgm:cxn modelId="{B7B42D29-BED7-47D8-9676-A966E358788F}" type="presParOf" srcId="{4EAD7864-80CD-48BE-AD68-7B9E88F76B78}" destId="{CC5EB4CF-DE1E-4613-A990-B802A134A31F}" srcOrd="1" destOrd="0" presId="urn:microsoft.com/office/officeart/2005/8/layout/hierarchy4"/>
    <dgm:cxn modelId="{15A39854-E77E-48B0-9DD8-926846B2F5F3}" type="presParOf" srcId="{B3C02AAD-B111-486F-84F6-066832085E2A}" destId="{7E6E2CD1-4870-4112-87BB-AE0387E5A55E}" srcOrd="1" destOrd="0" presId="urn:microsoft.com/office/officeart/2005/8/layout/hierarchy4"/>
    <dgm:cxn modelId="{8330F391-8098-4CAB-8C12-10A1326F93C5}" type="presParOf" srcId="{B3C02AAD-B111-486F-84F6-066832085E2A}" destId="{7B909C49-459C-4CCC-94EF-2A430219EAA0}" srcOrd="2" destOrd="0" presId="urn:microsoft.com/office/officeart/2005/8/layout/hierarchy4"/>
    <dgm:cxn modelId="{3BE346D0-D7C5-4B67-BB25-3CFCEABC4573}" type="presParOf" srcId="{7B909C49-459C-4CCC-94EF-2A430219EAA0}" destId="{2BA31A55-E64B-40DC-9F63-1E87DA9EBB2E}" srcOrd="0" destOrd="0" presId="urn:microsoft.com/office/officeart/2005/8/layout/hierarchy4"/>
    <dgm:cxn modelId="{72F6A8C0-33F7-45DF-95DA-05EF373C227A}" type="presParOf" srcId="{7B909C49-459C-4CCC-94EF-2A430219EAA0}" destId="{3B8063CC-77DE-4491-9E99-A733B8FF1456}" srcOrd="1" destOrd="0" presId="urn:microsoft.com/office/officeart/2005/8/layout/hierarchy4"/>
    <dgm:cxn modelId="{08A4BFA3-70F2-4915-BCE3-C34643072B7D}" type="presParOf" srcId="{7B909C49-459C-4CCC-94EF-2A430219EAA0}" destId="{5F20F8D1-CFF7-4720-9150-8412DA3906A3}" srcOrd="2" destOrd="0" presId="urn:microsoft.com/office/officeart/2005/8/layout/hierarchy4"/>
    <dgm:cxn modelId="{6D193135-18F4-4D71-8589-4679AA0DCA0D}" type="presParOf" srcId="{5F20F8D1-CFF7-4720-9150-8412DA3906A3}" destId="{21BDEE69-4031-40F1-A332-85C20713D461}" srcOrd="0" destOrd="0" presId="urn:microsoft.com/office/officeart/2005/8/layout/hierarchy4"/>
    <dgm:cxn modelId="{CF4018C9-2C47-4805-BA6B-7254E89EF879}" type="presParOf" srcId="{21BDEE69-4031-40F1-A332-85C20713D461}" destId="{1CE511B8-42D5-4B05-8138-0E03C1757DE2}" srcOrd="0" destOrd="0" presId="urn:microsoft.com/office/officeart/2005/8/layout/hierarchy4"/>
    <dgm:cxn modelId="{A05A42FE-D02F-4C3F-AB3C-B60E220D97A2}" type="presParOf" srcId="{21BDEE69-4031-40F1-A332-85C20713D461}" destId="{DF0D1810-0E06-437D-BE93-F06BC0DE1480}"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1402E-8CB6-4607-908D-DDC91A9F43C0}">
      <dsp:nvSpPr>
        <dsp:cNvPr id="0" name=""/>
        <dsp:cNvSpPr/>
      </dsp:nvSpPr>
      <dsp:spPr>
        <a:xfrm>
          <a:off x="1456624" y="1469"/>
          <a:ext cx="4152047" cy="2491228"/>
        </a:xfrm>
        <a:prstGeom prst="rect">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t>OWIN</a:t>
          </a:r>
        </a:p>
        <a:p>
          <a:pPr marL="0" lvl="0" indent="0" algn="ctr" defTabSz="1244600">
            <a:lnSpc>
              <a:spcPct val="90000"/>
            </a:lnSpc>
            <a:spcBef>
              <a:spcPct val="0"/>
            </a:spcBef>
            <a:spcAft>
              <a:spcPct val="35000"/>
            </a:spcAft>
            <a:buNone/>
          </a:pPr>
          <a:r>
            <a:rPr lang="en-NZ" sz="2800" kern="1200" dirty="0"/>
            <a:t>(All)</a:t>
          </a:r>
        </a:p>
      </dsp:txBody>
      <dsp:txXfrm>
        <a:off x="1456624" y="1469"/>
        <a:ext cx="4152047" cy="2491228"/>
      </dsp:txXfrm>
    </dsp:sp>
    <dsp:sp modelId="{8678CD5F-EDF1-4A30-A98F-C7CAC9EDA05D}">
      <dsp:nvSpPr>
        <dsp:cNvPr id="0" name=""/>
        <dsp:cNvSpPr/>
      </dsp:nvSpPr>
      <dsp:spPr>
        <a:xfrm>
          <a:off x="6009386" y="45389"/>
          <a:ext cx="4152047" cy="2491228"/>
        </a:xfrm>
        <a:prstGeom prst="rect">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latin typeface="+mn-lt"/>
            </a:rPr>
            <a:t>WIF</a:t>
          </a:r>
        </a:p>
        <a:p>
          <a:pPr marL="0" lvl="0" indent="0" algn="ctr" defTabSz="1244600">
            <a:lnSpc>
              <a:spcPct val="90000"/>
            </a:lnSpc>
            <a:spcBef>
              <a:spcPct val="0"/>
            </a:spcBef>
            <a:spcAft>
              <a:spcPct val="35000"/>
            </a:spcAft>
            <a:buNone/>
          </a:pPr>
          <a:r>
            <a:rPr lang="en-NZ" sz="2800" kern="1200" dirty="0">
              <a:latin typeface="+mn-lt"/>
            </a:rPr>
            <a:t>(WS Federation)</a:t>
          </a:r>
          <a:endParaRPr lang="en-NZ" sz="2800" kern="1200" dirty="0"/>
        </a:p>
      </dsp:txBody>
      <dsp:txXfrm>
        <a:off x="6009386" y="45389"/>
        <a:ext cx="4152047" cy="2491228"/>
      </dsp:txXfrm>
    </dsp:sp>
    <dsp:sp modelId="{6C0D24DC-B2E6-466A-B6EF-2DEF85371E04}">
      <dsp:nvSpPr>
        <dsp:cNvPr id="0" name=""/>
        <dsp:cNvSpPr/>
      </dsp:nvSpPr>
      <dsp:spPr>
        <a:xfrm>
          <a:off x="3740250" y="2907902"/>
          <a:ext cx="4152047" cy="2491228"/>
        </a:xfrm>
        <a:prstGeom prst="rect">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latin typeface="+mn-lt"/>
            </a:rPr>
            <a:t>ADAL / MSAL</a:t>
          </a:r>
        </a:p>
        <a:p>
          <a:pPr marL="0" lvl="0" indent="0" algn="ctr" defTabSz="1244600">
            <a:lnSpc>
              <a:spcPct val="90000"/>
            </a:lnSpc>
            <a:spcBef>
              <a:spcPct val="0"/>
            </a:spcBef>
            <a:spcAft>
              <a:spcPct val="35000"/>
            </a:spcAft>
            <a:buNone/>
          </a:pPr>
          <a:r>
            <a:rPr lang="en-NZ" sz="2800" kern="1200" dirty="0">
              <a:latin typeface="+mn-lt"/>
            </a:rPr>
            <a:t>(OpenID Connect / OAuth)</a:t>
          </a:r>
          <a:endParaRPr lang="en-NZ" sz="2800" kern="1200" dirty="0"/>
        </a:p>
      </dsp:txBody>
      <dsp:txXfrm>
        <a:off x="3740250" y="2907902"/>
        <a:ext cx="4152047" cy="24912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E1402E-8CB6-4607-908D-DDC91A9F43C0}">
      <dsp:nvSpPr>
        <dsp:cNvPr id="0" name=""/>
        <dsp:cNvSpPr/>
      </dsp:nvSpPr>
      <dsp:spPr>
        <a:xfrm>
          <a:off x="0" y="825633"/>
          <a:ext cx="3635171" cy="2181102"/>
        </a:xfrm>
        <a:prstGeom prst="rect">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latin typeface="+mn-lt"/>
            </a:rPr>
            <a:t>SDK available on multiple platforms</a:t>
          </a:r>
          <a:endParaRPr lang="en-NZ" sz="2900" kern="1200" dirty="0"/>
        </a:p>
      </dsp:txBody>
      <dsp:txXfrm>
        <a:off x="0" y="825633"/>
        <a:ext cx="3635171" cy="2181102"/>
      </dsp:txXfrm>
    </dsp:sp>
    <dsp:sp modelId="{8678CD5F-EDF1-4A30-A98F-C7CAC9EDA05D}">
      <dsp:nvSpPr>
        <dsp:cNvPr id="0" name=""/>
        <dsp:cNvSpPr/>
      </dsp:nvSpPr>
      <dsp:spPr>
        <a:xfrm>
          <a:off x="3986001" y="864086"/>
          <a:ext cx="3635171" cy="2181102"/>
        </a:xfrm>
        <a:prstGeom prst="rect">
          <a:avLst/>
        </a:prstGeom>
        <a:solidFill>
          <a:schemeClr val="accent3"/>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latin typeface="+mn-lt"/>
            </a:rPr>
            <a:t>.NET, iOS, JavaScript, Android, Node.JS, Java, Windows Store, Windows Phone etc.</a:t>
          </a:r>
          <a:endParaRPr lang="en-NZ" sz="2900" kern="1200" dirty="0"/>
        </a:p>
      </dsp:txBody>
      <dsp:txXfrm>
        <a:off x="3986001" y="864086"/>
        <a:ext cx="3635171" cy="2181102"/>
      </dsp:txXfrm>
    </dsp:sp>
    <dsp:sp modelId="{14F8A563-58D2-45D9-BC80-A5F6A107D54E}">
      <dsp:nvSpPr>
        <dsp:cNvPr id="0" name=""/>
        <dsp:cNvSpPr/>
      </dsp:nvSpPr>
      <dsp:spPr>
        <a:xfrm>
          <a:off x="7997377" y="825633"/>
          <a:ext cx="3635171" cy="2181102"/>
        </a:xfrm>
        <a:prstGeom prst="rect">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latin typeface="+mn-lt"/>
            </a:rPr>
            <a:t>Caching and automatic refresh token</a:t>
          </a:r>
          <a:endParaRPr lang="en-NZ" sz="2900" kern="1200" dirty="0"/>
        </a:p>
      </dsp:txBody>
      <dsp:txXfrm>
        <a:off x="7997377" y="825633"/>
        <a:ext cx="3635171" cy="2181102"/>
      </dsp:txXfrm>
    </dsp:sp>
    <dsp:sp modelId="{CC3C31FB-16E9-44B1-A639-3F33E5AB57CB}">
      <dsp:nvSpPr>
        <dsp:cNvPr id="0" name=""/>
        <dsp:cNvSpPr/>
      </dsp:nvSpPr>
      <dsp:spPr>
        <a:xfrm>
          <a:off x="0" y="3370254"/>
          <a:ext cx="3635171" cy="218110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latin typeface="+mn-lt"/>
            </a:rPr>
            <a:t>Asynchronous support</a:t>
          </a:r>
          <a:endParaRPr lang="en-NZ" sz="2900" kern="1200" dirty="0"/>
        </a:p>
      </dsp:txBody>
      <dsp:txXfrm>
        <a:off x="0" y="3370254"/>
        <a:ext cx="3635171" cy="2181102"/>
      </dsp:txXfrm>
    </dsp:sp>
    <dsp:sp modelId="{6C0D24DC-B2E6-466A-B6EF-2DEF85371E04}">
      <dsp:nvSpPr>
        <dsp:cNvPr id="0" name=""/>
        <dsp:cNvSpPr/>
      </dsp:nvSpPr>
      <dsp:spPr>
        <a:xfrm>
          <a:off x="3998688" y="3370254"/>
          <a:ext cx="3635171" cy="2181102"/>
        </a:xfrm>
        <a:prstGeom prst="rect">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latin typeface="+mn-lt"/>
            </a:rPr>
            <a:t>Basis of Graph API and Azure Management Library</a:t>
          </a:r>
          <a:endParaRPr lang="en-NZ" sz="2900" kern="1200" dirty="0"/>
        </a:p>
      </dsp:txBody>
      <dsp:txXfrm>
        <a:off x="3998688" y="3370254"/>
        <a:ext cx="3635171" cy="2181102"/>
      </dsp:txXfrm>
    </dsp:sp>
    <dsp:sp modelId="{76776101-80B7-4C7E-ACB0-6FF14B871E44}">
      <dsp:nvSpPr>
        <dsp:cNvPr id="0" name=""/>
        <dsp:cNvSpPr/>
      </dsp:nvSpPr>
      <dsp:spPr>
        <a:xfrm>
          <a:off x="7997377" y="3370254"/>
          <a:ext cx="3635171" cy="2181102"/>
        </a:xfrm>
        <a:prstGeom prst="rect">
          <a:avLst/>
        </a:prstGeom>
        <a:solidFill>
          <a:schemeClr val="accent1"/>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NZ" sz="2900" kern="1200" dirty="0"/>
            <a:t>Open source</a:t>
          </a:r>
        </a:p>
      </dsp:txBody>
      <dsp:txXfrm>
        <a:off x="7997377" y="3370254"/>
        <a:ext cx="3635171" cy="2181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8883E-7C71-48E8-9088-E80A028E6B25}">
      <dsp:nvSpPr>
        <dsp:cNvPr id="0" name=""/>
        <dsp:cNvSpPr/>
      </dsp:nvSpPr>
      <dsp:spPr>
        <a:xfrm>
          <a:off x="4388" y="1829"/>
          <a:ext cx="11880786" cy="199252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NZ" sz="4000" kern="1200" dirty="0">
              <a:latin typeface="+mj-lt"/>
            </a:rPr>
            <a:t>AAD as an IDP</a:t>
          </a:r>
        </a:p>
      </dsp:txBody>
      <dsp:txXfrm>
        <a:off x="62747" y="60188"/>
        <a:ext cx="11764068" cy="1875808"/>
      </dsp:txXfrm>
    </dsp:sp>
    <dsp:sp modelId="{103DB4F2-3127-4C7E-B362-3C0BDE33AF8F}">
      <dsp:nvSpPr>
        <dsp:cNvPr id="0" name=""/>
        <dsp:cNvSpPr/>
      </dsp:nvSpPr>
      <dsp:spPr>
        <a:xfrm>
          <a:off x="6140324" y="2160240"/>
          <a:ext cx="5700953" cy="1992526"/>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latin typeface="+mn-lt"/>
            </a:rPr>
            <a:t>Can federate with 3</a:t>
          </a:r>
          <a:r>
            <a:rPr lang="en-NZ" sz="2800" kern="1200" baseline="30000" dirty="0">
              <a:latin typeface="+mn-lt"/>
            </a:rPr>
            <a:t>rd</a:t>
          </a:r>
          <a:r>
            <a:rPr lang="en-NZ" sz="2800" kern="1200" dirty="0">
              <a:latin typeface="+mn-lt"/>
            </a:rPr>
            <a:t> party application not in Gallery via the Access Panel / Custom / SAML-P</a:t>
          </a:r>
          <a:endParaRPr lang="en-NZ" sz="2800" kern="1200" dirty="0"/>
        </a:p>
      </dsp:txBody>
      <dsp:txXfrm>
        <a:off x="6198683" y="2218599"/>
        <a:ext cx="5584235" cy="1875808"/>
      </dsp:txXfrm>
    </dsp:sp>
    <dsp:sp modelId="{620D4D52-0427-43A8-A54C-6ECE832C66CA}">
      <dsp:nvSpPr>
        <dsp:cNvPr id="0" name=""/>
        <dsp:cNvSpPr/>
      </dsp:nvSpPr>
      <dsp:spPr>
        <a:xfrm>
          <a:off x="4388" y="4401717"/>
          <a:ext cx="5700953" cy="1992526"/>
        </a:xfrm>
        <a:prstGeom prst="roundRect">
          <a:avLst>
            <a:gd name="adj" fmla="val 10000"/>
          </a:avLst>
        </a:prstGeom>
        <a:solidFill>
          <a:schemeClr val="accent5"/>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latin typeface="+mn-lt"/>
            </a:rPr>
            <a:t>Can use user name and password via the Access Panel e.g. Twitter</a:t>
          </a:r>
          <a:endParaRPr lang="en-NZ" sz="2800" kern="1200" dirty="0"/>
        </a:p>
      </dsp:txBody>
      <dsp:txXfrm>
        <a:off x="62747" y="4460076"/>
        <a:ext cx="5584235" cy="1875808"/>
      </dsp:txXfrm>
    </dsp:sp>
    <dsp:sp modelId="{2BA31A55-E64B-40DC-9F63-1E87DA9EBB2E}">
      <dsp:nvSpPr>
        <dsp:cNvPr id="0" name=""/>
        <dsp:cNvSpPr/>
      </dsp:nvSpPr>
      <dsp:spPr>
        <a:xfrm>
          <a:off x="19667" y="2160240"/>
          <a:ext cx="5700953" cy="1992526"/>
        </a:xfrm>
        <a:prstGeom prst="roundRect">
          <a:avLst>
            <a:gd name="adj" fmla="val 10000"/>
          </a:avLst>
        </a:prstGeom>
        <a:solidFill>
          <a:schemeClr val="accent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latin typeface="+mn-lt"/>
            </a:rPr>
            <a:t>Can federate with 3</a:t>
          </a:r>
          <a:r>
            <a:rPr lang="en-NZ" sz="2800" kern="1200" baseline="30000" dirty="0">
              <a:latin typeface="+mn-lt"/>
            </a:rPr>
            <a:t>rd</a:t>
          </a:r>
          <a:r>
            <a:rPr lang="en-NZ" sz="2800" kern="1200" dirty="0">
              <a:latin typeface="+mn-lt"/>
            </a:rPr>
            <a:t> party application in Gallery e.g. SalesForce</a:t>
          </a:r>
          <a:endParaRPr lang="en-NZ" sz="2800" kern="1200" dirty="0"/>
        </a:p>
      </dsp:txBody>
      <dsp:txXfrm>
        <a:off x="78026" y="2218599"/>
        <a:ext cx="5584235" cy="1875808"/>
      </dsp:txXfrm>
    </dsp:sp>
    <dsp:sp modelId="{1CE511B8-42D5-4B05-8138-0E03C1757DE2}">
      <dsp:nvSpPr>
        <dsp:cNvPr id="0" name=""/>
        <dsp:cNvSpPr/>
      </dsp:nvSpPr>
      <dsp:spPr>
        <a:xfrm>
          <a:off x="6184222" y="4401717"/>
          <a:ext cx="5700953" cy="1992526"/>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NZ" sz="2800" kern="1200" dirty="0">
              <a:latin typeface="+mn-lt"/>
            </a:rPr>
            <a:t>Can federate with e.g. ADFS via metadata</a:t>
          </a:r>
          <a:endParaRPr lang="en-NZ" sz="2800" kern="1200" dirty="0"/>
        </a:p>
      </dsp:txBody>
      <dsp:txXfrm>
        <a:off x="6242581" y="4460076"/>
        <a:ext cx="5584235" cy="187580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2015</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6/8/2019 4:14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2015</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6/8/2019 4:14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RB</a:t>
            </a:r>
          </a:p>
        </p:txBody>
      </p:sp>
      <p:sp>
        <p:nvSpPr>
          <p:cNvPr id="4" name="Header Placeholder 3"/>
          <p:cNvSpPr>
            <a:spLocks noGrp="1"/>
          </p:cNvSpPr>
          <p:nvPr>
            <p:ph type="hdr" sz="quarter" idx="10"/>
          </p:nvPr>
        </p:nvSpPr>
        <p:spPr/>
        <p:txBody>
          <a:bodyPr/>
          <a:lstStyle/>
          <a:p>
            <a:r>
              <a:rPr lang="en-US" dirty="0"/>
              <a:t>TechEd 2013</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6/8/2019 4:14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1873334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Header Placeholder 3"/>
          <p:cNvSpPr>
            <a:spLocks noGrp="1"/>
          </p:cNvSpPr>
          <p:nvPr>
            <p:ph type="hdr" sz="quarter" idx="10"/>
          </p:nvPr>
        </p:nvSpPr>
        <p:spPr/>
        <p:txBody>
          <a:bodyPr/>
          <a:lstStyle/>
          <a:p>
            <a:r>
              <a:rPr lang="en-US" dirty="0"/>
              <a:t>TechEd 2013</a:t>
            </a:r>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2DFDA5C7-BBAE-481E-8BF7-731156A2E2C1}" type="datetime8">
              <a:rPr lang="en-US" smtClean="0"/>
              <a:t>6/8/2019 4:14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1787206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 Id="rId4" Type="http://schemas.openxmlformats.org/officeDocument/2006/relationships/image" Target="../media/image1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Standard Master">
    <p:bg>
      <p:bgPr>
        <a:solidFill>
          <a:srgbClr val="0078D7"/>
        </a:solidFill>
        <a:effectLst/>
      </p:bgPr>
    </p:bg>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316865" y="400918"/>
            <a:ext cx="10725150" cy="864096"/>
          </a:xfrm>
          <a:prstGeom prst="rect">
            <a:avLst/>
          </a:prstGeom>
        </p:spPr>
        <p:txBody>
          <a:bodyPr vert="horz" lIns="91440" tIns="45720" rIns="91440" bIns="45720" rtlCol="0" anchor="ctr">
            <a:normAutofit/>
          </a:bodyPr>
          <a:lstStyle>
            <a:lvl1pPr>
              <a:defRPr sz="5400"/>
            </a:lvl1pPr>
          </a:lstStyle>
          <a:p>
            <a:r>
              <a:rPr lang="en-US" dirty="0"/>
              <a:t>Click to edit Master title style</a:t>
            </a:r>
            <a:endParaRPr lang="en-NZ" dirty="0"/>
          </a:p>
        </p:txBody>
      </p:sp>
      <p:sp>
        <p:nvSpPr>
          <p:cNvPr id="3" name="Content Placeholder 2"/>
          <p:cNvSpPr>
            <a:spLocks noGrp="1"/>
          </p:cNvSpPr>
          <p:nvPr>
            <p:ph sz="quarter" idx="10"/>
          </p:nvPr>
        </p:nvSpPr>
        <p:spPr>
          <a:xfrm>
            <a:off x="316865" y="1481138"/>
            <a:ext cx="10724515" cy="2092881"/>
          </a:xfrm>
        </p:spPr>
        <p:txBody>
          <a:bodyPr/>
          <a:lstStyle>
            <a:lvl1pPr marL="0" indent="0">
              <a:buNone/>
              <a:defRPr/>
            </a:lvl1pPr>
            <a:lvl2pPr marL="0" indent="0">
              <a:buNone/>
              <a:defRPr sz="2000"/>
            </a:lvl2pPr>
            <a:lvl3pPr marL="0" indent="0">
              <a:buNone/>
              <a:defRPr/>
            </a:lvl3pPr>
            <a:lvl4pPr marL="0" indent="0">
              <a:buNone/>
              <a:defRPr sz="2000"/>
            </a:lvl4pPr>
            <a:lvl5pPr marL="0"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Tree>
    <p:extLst>
      <p:ext uri="{BB962C8B-B14F-4D97-AF65-F5344CB8AC3E}">
        <p14:creationId xmlns:p14="http://schemas.microsoft.com/office/powerpoint/2010/main" val="168309601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1"/>
              </a:buClr>
              <a:buFont typeface="Wingdings" panose="05000000000000000000" pitchFamily="2" charset="2"/>
              <a:buChar char="§"/>
              <a:defRPr sz="3200"/>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789828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36776"/>
            <a:ext cx="10056812" cy="1181862"/>
          </a:xfrm>
          <a:noFill/>
        </p:spPr>
        <p:txBody>
          <a:bodyPr tIns="91440" bIns="91440" anchor="t" anchorCtr="0">
            <a:spAutoFit/>
          </a:bodyPr>
          <a:lstStyle>
            <a:lvl1pPr>
              <a:defRPr sz="7199" spc="-100"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9" y="4881266"/>
            <a:ext cx="10058401" cy="738664"/>
          </a:xfrm>
          <a:noFill/>
        </p:spPr>
        <p:txBody>
          <a:bodyPr lIns="182880" tIns="146304" rIns="182880" bIns="146304">
            <a:spAutoFit/>
          </a:bodyPr>
          <a:lstStyle>
            <a:lvl1pPr marL="0" indent="0">
              <a:spcBef>
                <a:spcPts val="0"/>
              </a:spcBef>
              <a:buNone/>
              <a:defRPr sz="3200" spc="0" baseline="0">
                <a:gradFill>
                  <a:gsLst>
                    <a:gs pos="0">
                      <a:schemeClr val="tx1"/>
                    </a:gs>
                    <a:gs pos="10000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389760253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9" y="2125663"/>
            <a:ext cx="10056812" cy="1181862"/>
          </a:xfrm>
          <a:noFill/>
        </p:spPr>
        <p:txBody>
          <a:bodyPr tIns="91440" bIns="91440" anchor="t" anchorCtr="0">
            <a:spAutoFit/>
          </a:bodyPr>
          <a:lstStyle>
            <a:lvl1pPr>
              <a:defRPr lang="en-US" sz="7199" b="0" kern="1200" cap="none" spc="-100"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
        <p:nvSpPr>
          <p:cNvPr id="4" name="Rectangle 3"/>
          <p:cNvSpPr/>
          <p:nvPr userDrawn="1"/>
        </p:nvSpPr>
        <p:spPr bwMode="gray">
          <a:xfrm>
            <a:off x="0" y="6537325"/>
            <a:ext cx="12435840" cy="457200"/>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507" y="6678218"/>
            <a:ext cx="822951" cy="175415"/>
          </a:xfrm>
          <a:prstGeom prst="rect">
            <a:avLst/>
          </a:prstGeom>
        </p:spPr>
      </p:pic>
    </p:spTree>
    <p:extLst>
      <p:ext uri="{BB962C8B-B14F-4D97-AF65-F5344CB8AC3E}">
        <p14:creationId xmlns:p14="http://schemas.microsoft.com/office/powerpoint/2010/main" val="20258259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Light">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20" y="1090"/>
            <a:ext cx="12430199" cy="6991987"/>
          </a:xfrm>
          <a:prstGeom prst="rect">
            <a:avLst/>
          </a:prstGeom>
        </p:spPr>
      </p:pic>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288490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3158347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199"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26629115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0" y="1241426"/>
            <a:ext cx="5486399" cy="2012859"/>
          </a:xfrm>
        </p:spPr>
        <p:txBody>
          <a:bodyPr>
            <a:spAutoFit/>
          </a:bodyPr>
          <a:lstStyle>
            <a:lvl1pPr>
              <a:defRPr sz="6599"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1"/>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236697455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8/06/2019</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
        <p:nvSpPr>
          <p:cNvPr id="7" name="Rectangle 6"/>
          <p:cNvSpPr/>
          <p:nvPr userDrawn="1"/>
        </p:nvSpPr>
        <p:spPr bwMode="gray">
          <a:xfrm>
            <a:off x="-30162" y="6537325"/>
            <a:ext cx="12496800" cy="465138"/>
          </a:xfrm>
          <a:prstGeom prst="rect">
            <a:avLst/>
          </a:prstGeom>
          <a:solidFill>
            <a:srgbClr val="505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99837" y="6678217"/>
            <a:ext cx="822951" cy="175415"/>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138007" y="2875069"/>
            <a:ext cx="4261830" cy="2782028"/>
          </a:xfrm>
          <a:prstGeom prst="rect">
            <a:avLst/>
          </a:prstGeom>
        </p:spPr>
      </p:pic>
    </p:spTree>
    <p:extLst>
      <p:ext uri="{BB962C8B-B14F-4D97-AF65-F5344CB8AC3E}">
        <p14:creationId xmlns:p14="http://schemas.microsoft.com/office/powerpoint/2010/main" val="22393312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Dark">
    <p:bg>
      <p:bgPr>
        <a:solidFill>
          <a:schemeClr val="tx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4921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239078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8" fontAlgn="base">
              <a:spcBef>
                <a:spcPct val="0"/>
              </a:spcBef>
              <a:spcAft>
                <a:spcPct val="0"/>
              </a:spcAft>
            </a:pPr>
            <a:endParaRPr lang="en-US" sz="2250"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8"/>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2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560"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98"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1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2" y="0"/>
            <a:ext cx="12435840" cy="6995160"/>
          </a:xfrm>
          <a:prstGeom prst="rect">
            <a:avLst/>
          </a:prstGeom>
        </p:spPr>
      </p:pic>
      <p:sp>
        <p:nvSpPr>
          <p:cNvPr id="6" name="Rectangle 5"/>
          <p:cNvSpPr/>
          <p:nvPr userDrawn="1"/>
        </p:nvSpPr>
        <p:spPr bwMode="gray">
          <a:xfrm>
            <a:off x="0" y="5173661"/>
            <a:ext cx="12436475" cy="1820863"/>
          </a:xfrm>
          <a:prstGeom prst="rect">
            <a:avLst/>
          </a:prstGeom>
          <a:solidFill>
            <a:srgbClr val="505050"/>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398" fontAlgn="base">
              <a:spcBef>
                <a:spcPct val="0"/>
              </a:spcBef>
              <a:spcAft>
                <a:spcPct val="0"/>
              </a:spcAft>
            </a:pPr>
            <a:endParaRPr lang="en-US" sz="2000" dirty="0">
              <a:gradFill>
                <a:gsLst>
                  <a:gs pos="16814">
                    <a:srgbClr val="FFFFFF"/>
                  </a:gs>
                  <a:gs pos="46000">
                    <a:srgbClr val="FFFFFF"/>
                  </a:gs>
                </a:gsLst>
                <a:lin ang="5400000" scaled="0"/>
              </a:gradFill>
            </a:endParaRPr>
          </a:p>
        </p:txBody>
      </p:sp>
      <p:sp>
        <p:nvSpPr>
          <p:cNvPr id="2" name="Text Box 3"/>
          <p:cNvSpPr txBox="1">
            <a:spLocks noChangeArrowheads="1"/>
          </p:cNvSpPr>
          <p:nvPr userDrawn="1"/>
        </p:nvSpPr>
        <p:spPr bwMode="white">
          <a:xfrm>
            <a:off x="6294438" y="6123709"/>
            <a:ext cx="5867384" cy="726353"/>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algn="r" defTabSz="932215" eaLnBrk="0" hangingPunct="0"/>
            <a:r>
              <a:rPr lang="en-US" sz="700" dirty="0">
                <a:solidFill>
                  <a:schemeClr val="bg1"/>
                </a:solidFill>
                <a:cs typeface="Segoe UI" pitchFamily="34" charset="0"/>
              </a:rPr>
              <a:t>© 2015 Microsoft Corporation. All rights reserved.</a:t>
            </a:r>
          </a:p>
          <a:p>
            <a:pPr algn="r" defTabSz="932290" eaLnBrk="0" hangingPunct="0"/>
            <a:r>
              <a:rPr lang="en-US" sz="700" dirty="0">
                <a:solidFill>
                  <a:schemeClr val="bg1"/>
                </a:solidFill>
                <a:cs typeface="Segoe UI" pitchFamily="34" charset="0"/>
              </a:rPr>
              <a:t>Microsoft, Windows and other product names are or may be registered trademarks and/or trademarks in the U.S. and/or other countries.</a:t>
            </a:r>
          </a:p>
          <a:p>
            <a:pPr algn="r" defTabSz="932290" eaLnBrk="0" hangingPunct="0"/>
            <a:r>
              <a:rPr lang="en-US" sz="700" dirty="0">
                <a:solidFill>
                  <a:schemeClr val="bg1"/>
                </a:solidFill>
                <a:cs typeface="Segoe UI" pitchFamily="34" charset="0"/>
              </a:rPr>
              <a:t>MICROSOFT MAKES NO WARRANTIES, EXPRESS, IMPLIED OR STATUTORY, AS TO THE INFORMATION IN THIS PRESENTATION.</a:t>
            </a:r>
          </a:p>
          <a:p>
            <a:pPr algn="r" defTabSz="932215" eaLnBrk="0" hangingPunct="0"/>
            <a:r>
              <a:rPr lang="en-US" sz="700" dirty="0">
                <a:gradFill>
                  <a:gsLst>
                    <a:gs pos="12389">
                      <a:srgbClr val="FFFFFF"/>
                    </a:gs>
                    <a:gs pos="54000">
                      <a:srgbClr val="FFFFFF"/>
                    </a:gs>
                  </a:gsLst>
                  <a:lin ang="5400000" scaled="0"/>
                </a:gradFill>
                <a:cs typeface="Segoe UI" pitchFamily="34" charset="0"/>
              </a:rPr>
              <a:t> </a:t>
            </a: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37" y="5750695"/>
            <a:ext cx="3291840" cy="701671"/>
          </a:xfrm>
          <a:prstGeom prst="rect">
            <a:avLst/>
          </a:prstGeom>
        </p:spPr>
      </p:pic>
    </p:spTree>
    <p:extLst>
      <p:ext uri="{BB962C8B-B14F-4D97-AF65-F5344CB8AC3E}">
        <p14:creationId xmlns:p14="http://schemas.microsoft.com/office/powerpoint/2010/main" val="1729398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90" indent="-290490">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454" indent="-280966">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944" indent="-290490">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526" indent="-228582">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107" indent="-228582">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a:xfrm>
            <a:off x="855663" y="6483350"/>
            <a:ext cx="2797175" cy="371475"/>
          </a:xfrm>
          <a:prstGeom prst="rect">
            <a:avLst/>
          </a:prstGeom>
        </p:spPr>
        <p:txBody>
          <a:bodyPr/>
          <a:lstStyle/>
          <a:p>
            <a:fld id="{0626A314-07C3-4D18-A5FC-2D5811D0A94B}" type="datetimeFigureOut">
              <a:rPr lang="en-NZ" smtClean="0"/>
              <a:t>8/06/2019</a:t>
            </a:fld>
            <a:endParaRPr lang="en-NZ" dirty="0"/>
          </a:p>
        </p:txBody>
      </p:sp>
      <p:sp>
        <p:nvSpPr>
          <p:cNvPr id="4" name="Footer Placeholder 3"/>
          <p:cNvSpPr>
            <a:spLocks noGrp="1"/>
          </p:cNvSpPr>
          <p:nvPr>
            <p:ph type="ftr" sz="quarter" idx="11"/>
          </p:nvPr>
        </p:nvSpPr>
        <p:spPr>
          <a:xfrm>
            <a:off x="4119563" y="6483350"/>
            <a:ext cx="4197350" cy="371475"/>
          </a:xfrm>
          <a:prstGeom prst="rect">
            <a:avLst/>
          </a:prstGeom>
        </p:spPr>
        <p:txBody>
          <a:bodyPr/>
          <a:lstStyle/>
          <a:p>
            <a:endParaRPr lang="en-NZ" dirty="0"/>
          </a:p>
        </p:txBody>
      </p:sp>
      <p:sp>
        <p:nvSpPr>
          <p:cNvPr id="5" name="Slide Number Placeholder 4"/>
          <p:cNvSpPr>
            <a:spLocks noGrp="1"/>
          </p:cNvSpPr>
          <p:nvPr>
            <p:ph type="sldNum" sz="quarter" idx="12"/>
          </p:nvPr>
        </p:nvSpPr>
        <p:spPr>
          <a:xfrm>
            <a:off x="8783638" y="6483350"/>
            <a:ext cx="2797175" cy="371475"/>
          </a:xfrm>
          <a:prstGeom prst="rect">
            <a:avLst/>
          </a:prstGeom>
        </p:spPr>
        <p:txBody>
          <a:bodyPr/>
          <a:lstStyle/>
          <a:p>
            <a:fld id="{FB0C7228-8968-4EAD-A859-852F0E05042B}" type="slidenum">
              <a:rPr lang="en-NZ" smtClean="0"/>
              <a:t>‹#›</a:t>
            </a:fld>
            <a:endParaRPr lang="en-NZ" dirty="0"/>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30162" y="1"/>
            <a:ext cx="12496800" cy="7002462"/>
          </a:xfrm>
          <a:prstGeom prst="rect">
            <a:avLst/>
          </a:prstGeom>
        </p:spPr>
      </p:pic>
    </p:spTree>
    <p:extLst>
      <p:ext uri="{BB962C8B-B14F-4D97-AF65-F5344CB8AC3E}">
        <p14:creationId xmlns:p14="http://schemas.microsoft.com/office/powerpoint/2010/main" val="82053931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58"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66" y="2125663"/>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59999" y="2125678"/>
            <a:ext cx="9606709" cy="1828786"/>
          </a:xfrm>
          <a:noFill/>
        </p:spPr>
        <p:txBody>
          <a:bodyPr lIns="180000" tIns="180000" rIns="180000" bIns="180000" anchor="b" anchorCtr="0"/>
          <a:lstStyle>
            <a:lvl1pPr>
              <a:defRPr sz="3500" spc="-100" baseline="0">
                <a:gradFill>
                  <a:gsLst>
                    <a:gs pos="5833">
                      <a:srgbClr val="FFFFFF"/>
                    </a:gs>
                    <a:gs pos="18000">
                      <a:srgbClr val="FFFFFF"/>
                    </a:gs>
                  </a:gsLst>
                  <a:lin ang="5400000" scaled="0"/>
                </a:gradFill>
              </a:defRPr>
            </a:lvl1pPr>
          </a:lstStyle>
          <a:p>
            <a:r>
              <a:rPr lang="en-US" dirty="0"/>
              <a:t>Session Title</a:t>
            </a:r>
          </a:p>
        </p:txBody>
      </p:sp>
      <p:sp>
        <p:nvSpPr>
          <p:cNvPr id="32" name="Text Placeholder 4"/>
          <p:cNvSpPr>
            <a:spLocks noGrp="1"/>
          </p:cNvSpPr>
          <p:nvPr>
            <p:ph type="body" sz="quarter" idx="12" hasCustomPrompt="1"/>
          </p:nvPr>
        </p:nvSpPr>
        <p:spPr>
          <a:xfrm>
            <a:off x="360001" y="3955786"/>
            <a:ext cx="6327456" cy="1828007"/>
          </a:xfrm>
          <a:noFill/>
        </p:spPr>
        <p:txBody>
          <a:bodyPr lIns="180000" tIns="180000" rIns="180000" bIns="180000">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15" y="339989"/>
            <a:ext cx="2574853" cy="1287427"/>
          </a:xfrm>
          <a:prstGeom prst="rect">
            <a:avLst/>
          </a:prstGeom>
        </p:spPr>
      </p:pic>
      <p:sp>
        <p:nvSpPr>
          <p:cNvPr id="121" name="Text Placeholder 4"/>
          <p:cNvSpPr>
            <a:spLocks noGrp="1"/>
          </p:cNvSpPr>
          <p:nvPr>
            <p:ph type="body" sz="quarter" idx="14" hasCustomPrompt="1"/>
          </p:nvPr>
        </p:nvSpPr>
        <p:spPr>
          <a:xfrm>
            <a:off x="6687457" y="3955786"/>
            <a:ext cx="3279251" cy="1828007"/>
          </a:xfrm>
          <a:noFill/>
        </p:spPr>
        <p:txBody>
          <a:bodyPr lIns="180000" tIns="180000" rIns="180000" bIns="180000">
            <a:noAutofit/>
          </a:bodyPr>
          <a:lstStyle>
            <a:lvl1pPr marL="0" indent="0">
              <a:spcBef>
                <a:spcPts val="0"/>
              </a:spcBef>
              <a:buNone/>
              <a:defRPr sz="3500" spc="0" baseline="0">
                <a:solidFill>
                  <a:schemeClr val="tx1"/>
                </a:solidFill>
                <a:latin typeface="+mj-lt"/>
              </a:defRPr>
            </a:lvl1pPr>
          </a:lstStyle>
          <a:p>
            <a:pPr lvl="0"/>
            <a:r>
              <a:rPr lang="en-US" dirty="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4" y="6236900"/>
            <a:ext cx="1552931" cy="332660"/>
          </a:xfrm>
          <a:prstGeom prst="rect">
            <a:avLst/>
          </a:prstGeom>
        </p:spPr>
      </p:pic>
      <p:pic>
        <p:nvPicPr>
          <p:cNvPr id="3" name="Picture 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61249" y="4053296"/>
            <a:ext cx="1106651" cy="1632985"/>
          </a:xfrm>
          <a:prstGeom prst="rect">
            <a:avLst/>
          </a:prstGeom>
        </p:spPr>
      </p:pic>
    </p:spTree>
    <p:extLst>
      <p:ext uri="{BB962C8B-B14F-4D97-AF65-F5344CB8AC3E}">
        <p14:creationId xmlns:p14="http://schemas.microsoft.com/office/powerpoint/2010/main" val="354809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a:t>Demo</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a:t>Optional Demo Title</a:t>
            </a:r>
          </a:p>
        </p:txBody>
      </p:sp>
    </p:spTree>
    <p:extLst>
      <p:ext uri="{BB962C8B-B14F-4D97-AF65-F5344CB8AC3E}">
        <p14:creationId xmlns:p14="http://schemas.microsoft.com/office/powerpoint/2010/main" val="13442552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20354">
                      <a:schemeClr val="tx2"/>
                    </a:gs>
                    <a:gs pos="40000">
                      <a:schemeClr val="tx2"/>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a:t>Video</a:t>
            </a:r>
          </a:p>
        </p:txBody>
      </p:sp>
      <p:sp>
        <p:nvSpPr>
          <p:cNvPr id="3"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a:t>Optional Video Title</a:t>
            </a:r>
          </a:p>
        </p:txBody>
      </p:sp>
    </p:spTree>
    <p:extLst>
      <p:ext uri="{BB962C8B-B14F-4D97-AF65-F5344CB8AC3E}">
        <p14:creationId xmlns:p14="http://schemas.microsoft.com/office/powerpoint/2010/main" val="41076258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09109420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1282411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1641908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81632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0687851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44927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44266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392143"/>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18015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582" indent="0">
              <a:buNone/>
              <a:defRPr/>
            </a:lvl3pPr>
            <a:lvl4pPr marL="457163" indent="0">
              <a:buNone/>
              <a:defRPr/>
            </a:lvl4pPr>
            <a:lvl5pPr marL="685745"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609863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443349"/>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118852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a:t>Presentation title</a:t>
            </a:r>
          </a:p>
        </p:txBody>
      </p:sp>
      <p:sp>
        <p:nvSpPr>
          <p:cNvPr id="4"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Tree>
    <p:extLst>
      <p:ext uri="{BB962C8B-B14F-4D97-AF65-F5344CB8AC3E}">
        <p14:creationId xmlns:p14="http://schemas.microsoft.com/office/powerpoint/2010/main" val="16616872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 2">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5783263"/>
            <a:ext cx="9142098" cy="902608"/>
          </a:xfrm>
          <a:noFill/>
        </p:spPr>
        <p:txBody>
          <a:bodyPr lIns="146304" tIns="109728" rIns="146304" bIns="109728" anchor="b">
            <a:noAutofit/>
          </a:bodyPr>
          <a:lstStyle>
            <a:lvl1pPr marL="0" indent="0">
              <a:spcBef>
                <a:spcPts val="0"/>
              </a:spcBef>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
        <p:nvSpPr>
          <p:cNvPr id="9" name="Title 1"/>
          <p:cNvSpPr>
            <a:spLocks noGrp="1"/>
          </p:cNvSpPr>
          <p:nvPr>
            <p:ph type="title" hasCustomPrompt="1"/>
          </p:nvPr>
        </p:nvSpPr>
        <p:spPr>
          <a:xfrm>
            <a:off x="274702" y="2117165"/>
            <a:ext cx="11887135" cy="1837298"/>
          </a:xfrm>
          <a:noFill/>
        </p:spPr>
        <p:txBody>
          <a:bodyPr lIns="146304" tIns="91440" rIns="146304" bIns="91440" anchor="t" anchorCtr="0"/>
          <a:lstStyle>
            <a:lvl1pPr>
              <a:defRPr sz="5400" spc="-100" baseline="0">
                <a:gradFill>
                  <a:gsLst>
                    <a:gs pos="3333">
                      <a:schemeClr val="tx1"/>
                    </a:gs>
                    <a:gs pos="39000">
                      <a:schemeClr val="tx1"/>
                    </a:gs>
                  </a:gsLst>
                  <a:lin ang="5400000" scaled="0"/>
                </a:gradFill>
              </a:defRPr>
            </a:lvl1pPr>
          </a:lstStyle>
          <a:p>
            <a:r>
              <a:rPr lang="en-US" dirty="0"/>
              <a:t>Presentation title</a:t>
            </a:r>
          </a:p>
        </p:txBody>
      </p:sp>
      <p:sp>
        <p:nvSpPr>
          <p:cNvPr id="4" name="Freeform 3"/>
          <p:cNvSpPr>
            <a:spLocks noChangeAspect="1" noEditPoints="1"/>
          </p:cNvSpPr>
          <p:nvPr userDrawn="1"/>
        </p:nvSpPr>
        <p:spPr bwMode="black">
          <a:xfrm>
            <a:off x="10332993" y="6103269"/>
            <a:ext cx="1639861" cy="411480"/>
          </a:xfrm>
          <a:custGeom>
            <a:avLst/>
            <a:gdLst>
              <a:gd name="T0" fmla="*/ 336 w 2176"/>
              <a:gd name="T1" fmla="*/ 2 h 546"/>
              <a:gd name="T2" fmla="*/ 269 w 2176"/>
              <a:gd name="T3" fmla="*/ 2 h 546"/>
              <a:gd name="T4" fmla="*/ 48 w 2176"/>
              <a:gd name="T5" fmla="*/ 538 h 546"/>
              <a:gd name="T6" fmla="*/ 2128 w 2176"/>
              <a:gd name="T7" fmla="*/ 2 h 546"/>
              <a:gd name="T8" fmla="*/ 2176 w 2176"/>
              <a:gd name="T9" fmla="*/ 2 h 546"/>
              <a:gd name="T10" fmla="*/ 1049 w 2176"/>
              <a:gd name="T11" fmla="*/ 175 h 546"/>
              <a:gd name="T12" fmla="*/ 1025 w 2176"/>
              <a:gd name="T13" fmla="*/ 454 h 546"/>
              <a:gd name="T14" fmla="*/ 937 w 2176"/>
              <a:gd name="T15" fmla="*/ 473 h 546"/>
              <a:gd name="T16" fmla="*/ 892 w 2176"/>
              <a:gd name="T17" fmla="*/ 384 h 546"/>
              <a:gd name="T18" fmla="*/ 809 w 2176"/>
              <a:gd name="T19" fmla="*/ 394 h 546"/>
              <a:gd name="T20" fmla="*/ 975 w 2176"/>
              <a:gd name="T21" fmla="*/ 540 h 546"/>
              <a:gd name="T22" fmla="*/ 1048 w 2176"/>
              <a:gd name="T23" fmla="*/ 482 h 546"/>
              <a:gd name="T24" fmla="*/ 1131 w 2176"/>
              <a:gd name="T25" fmla="*/ 536 h 546"/>
              <a:gd name="T26" fmla="*/ 1293 w 2176"/>
              <a:gd name="T27" fmla="*/ 14 h 546"/>
              <a:gd name="T28" fmla="*/ 1238 w 2176"/>
              <a:gd name="T29" fmla="*/ 3 h 546"/>
              <a:gd name="T30" fmla="*/ 1207 w 2176"/>
              <a:gd name="T31" fmla="*/ 48 h 546"/>
              <a:gd name="T32" fmla="*/ 1237 w 2176"/>
              <a:gd name="T33" fmla="*/ 91 h 546"/>
              <a:gd name="T34" fmla="*/ 1293 w 2176"/>
              <a:gd name="T35" fmla="*/ 81 h 546"/>
              <a:gd name="T36" fmla="*/ 1216 w 2176"/>
              <a:gd name="T37" fmla="*/ 536 h 546"/>
              <a:gd name="T38" fmla="*/ 1216 w 2176"/>
              <a:gd name="T39" fmla="*/ 175 h 546"/>
              <a:gd name="T40" fmla="*/ 1457 w 2176"/>
              <a:gd name="T41" fmla="*/ 536 h 546"/>
              <a:gd name="T42" fmla="*/ 1376 w 2176"/>
              <a:gd name="T43" fmla="*/ 536 h 546"/>
              <a:gd name="T44" fmla="*/ 729 w 2176"/>
              <a:gd name="T45" fmla="*/ 213 h 546"/>
              <a:gd name="T46" fmla="*/ 573 w 2176"/>
              <a:gd name="T47" fmla="*/ 163 h 546"/>
              <a:gd name="T48" fmla="*/ 491 w 2176"/>
              <a:gd name="T49" fmla="*/ 226 h 546"/>
              <a:gd name="T50" fmla="*/ 460 w 2176"/>
              <a:gd name="T51" fmla="*/ 2 h 546"/>
              <a:gd name="T52" fmla="*/ 489 w 2176"/>
              <a:gd name="T53" fmla="*/ 537 h 546"/>
              <a:gd name="T54" fmla="*/ 509 w 2176"/>
              <a:gd name="T55" fmla="*/ 512 h 546"/>
              <a:gd name="T56" fmla="*/ 596 w 2176"/>
              <a:gd name="T57" fmla="*/ 546 h 546"/>
              <a:gd name="T58" fmla="*/ 754 w 2176"/>
              <a:gd name="T59" fmla="*/ 423 h 546"/>
              <a:gd name="T60" fmla="*/ 671 w 2176"/>
              <a:gd name="T61" fmla="*/ 400 h 546"/>
              <a:gd name="T62" fmla="*/ 578 w 2176"/>
              <a:gd name="T63" fmla="*/ 478 h 546"/>
              <a:gd name="T64" fmla="*/ 495 w 2176"/>
              <a:gd name="T65" fmla="*/ 421 h 546"/>
              <a:gd name="T66" fmla="*/ 496 w 2176"/>
              <a:gd name="T67" fmla="*/ 291 h 546"/>
              <a:gd name="T68" fmla="*/ 586 w 2176"/>
              <a:gd name="T69" fmla="*/ 226 h 546"/>
              <a:gd name="T70" fmla="*/ 672 w 2176"/>
              <a:gd name="T71" fmla="*/ 293 h 546"/>
              <a:gd name="T72" fmla="*/ 1866 w 2176"/>
              <a:gd name="T73" fmla="*/ 2 h 546"/>
              <a:gd name="T74" fmla="*/ 1783 w 2176"/>
              <a:gd name="T75" fmla="*/ 220 h 546"/>
              <a:gd name="T76" fmla="*/ 1716 w 2176"/>
              <a:gd name="T77" fmla="*/ 171 h 546"/>
              <a:gd name="T78" fmla="*/ 1561 w 2176"/>
              <a:gd name="T79" fmla="*/ 220 h 546"/>
              <a:gd name="T80" fmla="*/ 1526 w 2176"/>
              <a:gd name="T81" fmla="*/ 443 h 546"/>
              <a:gd name="T82" fmla="*/ 1665 w 2176"/>
              <a:gd name="T83" fmla="*/ 546 h 546"/>
              <a:gd name="T84" fmla="*/ 1763 w 2176"/>
              <a:gd name="T85" fmla="*/ 507 h 546"/>
              <a:gd name="T86" fmla="*/ 1785 w 2176"/>
              <a:gd name="T87" fmla="*/ 537 h 546"/>
              <a:gd name="T88" fmla="*/ 1778 w 2176"/>
              <a:gd name="T89" fmla="*/ 413 h 546"/>
              <a:gd name="T90" fmla="*/ 1692 w 2176"/>
              <a:gd name="T91" fmla="*/ 479 h 546"/>
              <a:gd name="T92" fmla="*/ 1607 w 2176"/>
              <a:gd name="T93" fmla="*/ 414 h 546"/>
              <a:gd name="T94" fmla="*/ 1624 w 2176"/>
              <a:gd name="T95" fmla="*/ 269 h 546"/>
              <a:gd name="T96" fmla="*/ 1732 w 2176"/>
              <a:gd name="T97" fmla="*/ 241 h 546"/>
              <a:gd name="T98" fmla="*/ 1786 w 2176"/>
              <a:gd name="T99" fmla="*/ 326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76" h="546">
                <a:moveTo>
                  <a:pt x="163" y="538"/>
                </a:moveTo>
                <a:cubicBezTo>
                  <a:pt x="116" y="538"/>
                  <a:pt x="116" y="538"/>
                  <a:pt x="116" y="538"/>
                </a:cubicBezTo>
                <a:cubicBezTo>
                  <a:pt x="336" y="2"/>
                  <a:pt x="336" y="2"/>
                  <a:pt x="336" y="2"/>
                </a:cubicBezTo>
                <a:cubicBezTo>
                  <a:pt x="384" y="2"/>
                  <a:pt x="384" y="2"/>
                  <a:pt x="384" y="2"/>
                </a:cubicBezTo>
                <a:lnTo>
                  <a:pt x="163" y="538"/>
                </a:lnTo>
                <a:close/>
                <a:moveTo>
                  <a:pt x="269" y="2"/>
                </a:moveTo>
                <a:cubicBezTo>
                  <a:pt x="221" y="2"/>
                  <a:pt x="221" y="2"/>
                  <a:pt x="221" y="2"/>
                </a:cubicBezTo>
                <a:cubicBezTo>
                  <a:pt x="0" y="538"/>
                  <a:pt x="0" y="538"/>
                  <a:pt x="0" y="538"/>
                </a:cubicBezTo>
                <a:cubicBezTo>
                  <a:pt x="48" y="538"/>
                  <a:pt x="48" y="538"/>
                  <a:pt x="48" y="538"/>
                </a:cubicBezTo>
                <a:lnTo>
                  <a:pt x="269" y="2"/>
                </a:lnTo>
                <a:close/>
                <a:moveTo>
                  <a:pt x="2176" y="2"/>
                </a:moveTo>
                <a:cubicBezTo>
                  <a:pt x="2128" y="2"/>
                  <a:pt x="2128" y="2"/>
                  <a:pt x="2128" y="2"/>
                </a:cubicBezTo>
                <a:cubicBezTo>
                  <a:pt x="1908" y="538"/>
                  <a:pt x="1908" y="538"/>
                  <a:pt x="1908" y="538"/>
                </a:cubicBezTo>
                <a:cubicBezTo>
                  <a:pt x="1955" y="538"/>
                  <a:pt x="1955" y="538"/>
                  <a:pt x="1955" y="538"/>
                </a:cubicBezTo>
                <a:lnTo>
                  <a:pt x="2176" y="2"/>
                </a:lnTo>
                <a:close/>
                <a:moveTo>
                  <a:pt x="1131" y="536"/>
                </a:moveTo>
                <a:cubicBezTo>
                  <a:pt x="1131" y="175"/>
                  <a:pt x="1131" y="175"/>
                  <a:pt x="1131" y="175"/>
                </a:cubicBezTo>
                <a:cubicBezTo>
                  <a:pt x="1049" y="175"/>
                  <a:pt x="1049" y="175"/>
                  <a:pt x="1049" y="175"/>
                </a:cubicBezTo>
                <a:cubicBezTo>
                  <a:pt x="1049" y="384"/>
                  <a:pt x="1049" y="384"/>
                  <a:pt x="1049" y="384"/>
                </a:cubicBezTo>
                <a:cubicBezTo>
                  <a:pt x="1049" y="399"/>
                  <a:pt x="1047" y="412"/>
                  <a:pt x="1042" y="424"/>
                </a:cubicBezTo>
                <a:cubicBezTo>
                  <a:pt x="1038" y="436"/>
                  <a:pt x="1032" y="446"/>
                  <a:pt x="1025" y="454"/>
                </a:cubicBezTo>
                <a:cubicBezTo>
                  <a:pt x="1017" y="462"/>
                  <a:pt x="1009" y="468"/>
                  <a:pt x="999" y="472"/>
                </a:cubicBezTo>
                <a:cubicBezTo>
                  <a:pt x="989" y="476"/>
                  <a:pt x="978" y="478"/>
                  <a:pt x="967" y="478"/>
                </a:cubicBezTo>
                <a:cubicBezTo>
                  <a:pt x="956" y="478"/>
                  <a:pt x="946" y="476"/>
                  <a:pt x="937" y="473"/>
                </a:cubicBezTo>
                <a:cubicBezTo>
                  <a:pt x="927" y="470"/>
                  <a:pt x="920" y="464"/>
                  <a:pt x="913" y="457"/>
                </a:cubicBezTo>
                <a:cubicBezTo>
                  <a:pt x="906" y="449"/>
                  <a:pt x="901" y="440"/>
                  <a:pt x="897" y="428"/>
                </a:cubicBezTo>
                <a:cubicBezTo>
                  <a:pt x="894" y="416"/>
                  <a:pt x="892" y="401"/>
                  <a:pt x="892" y="384"/>
                </a:cubicBezTo>
                <a:cubicBezTo>
                  <a:pt x="892" y="175"/>
                  <a:pt x="892" y="175"/>
                  <a:pt x="892" y="175"/>
                </a:cubicBezTo>
                <a:cubicBezTo>
                  <a:pt x="809" y="175"/>
                  <a:pt x="809" y="175"/>
                  <a:pt x="809" y="175"/>
                </a:cubicBezTo>
                <a:cubicBezTo>
                  <a:pt x="809" y="394"/>
                  <a:pt x="809" y="394"/>
                  <a:pt x="809" y="394"/>
                </a:cubicBezTo>
                <a:cubicBezTo>
                  <a:pt x="809" y="444"/>
                  <a:pt x="821" y="482"/>
                  <a:pt x="843" y="507"/>
                </a:cubicBezTo>
                <a:cubicBezTo>
                  <a:pt x="865" y="532"/>
                  <a:pt x="897" y="545"/>
                  <a:pt x="939" y="545"/>
                </a:cubicBezTo>
                <a:cubicBezTo>
                  <a:pt x="951" y="545"/>
                  <a:pt x="963" y="543"/>
                  <a:pt x="975" y="540"/>
                </a:cubicBezTo>
                <a:cubicBezTo>
                  <a:pt x="986" y="537"/>
                  <a:pt x="996" y="532"/>
                  <a:pt x="1005" y="526"/>
                </a:cubicBezTo>
                <a:cubicBezTo>
                  <a:pt x="1014" y="521"/>
                  <a:pt x="1022" y="514"/>
                  <a:pt x="1029" y="506"/>
                </a:cubicBezTo>
                <a:cubicBezTo>
                  <a:pt x="1037" y="499"/>
                  <a:pt x="1043" y="490"/>
                  <a:pt x="1048" y="482"/>
                </a:cubicBezTo>
                <a:cubicBezTo>
                  <a:pt x="1049" y="482"/>
                  <a:pt x="1049" y="482"/>
                  <a:pt x="1049" y="482"/>
                </a:cubicBezTo>
                <a:cubicBezTo>
                  <a:pt x="1049" y="536"/>
                  <a:pt x="1049" y="536"/>
                  <a:pt x="1049" y="536"/>
                </a:cubicBezTo>
                <a:lnTo>
                  <a:pt x="1131" y="536"/>
                </a:lnTo>
                <a:close/>
                <a:moveTo>
                  <a:pt x="1307" y="48"/>
                </a:moveTo>
                <a:cubicBezTo>
                  <a:pt x="1307" y="41"/>
                  <a:pt x="1306" y="35"/>
                  <a:pt x="1303" y="29"/>
                </a:cubicBezTo>
                <a:cubicBezTo>
                  <a:pt x="1301" y="23"/>
                  <a:pt x="1297" y="18"/>
                  <a:pt x="1293" y="14"/>
                </a:cubicBezTo>
                <a:cubicBezTo>
                  <a:pt x="1288" y="9"/>
                  <a:pt x="1283" y="6"/>
                  <a:pt x="1277" y="3"/>
                </a:cubicBezTo>
                <a:cubicBezTo>
                  <a:pt x="1271" y="1"/>
                  <a:pt x="1264" y="0"/>
                  <a:pt x="1257" y="0"/>
                </a:cubicBezTo>
                <a:cubicBezTo>
                  <a:pt x="1250" y="0"/>
                  <a:pt x="1244" y="1"/>
                  <a:pt x="1238" y="3"/>
                </a:cubicBezTo>
                <a:cubicBezTo>
                  <a:pt x="1232" y="6"/>
                  <a:pt x="1226" y="9"/>
                  <a:pt x="1222" y="13"/>
                </a:cubicBezTo>
                <a:cubicBezTo>
                  <a:pt x="1217" y="18"/>
                  <a:pt x="1214" y="23"/>
                  <a:pt x="1211" y="29"/>
                </a:cubicBezTo>
                <a:cubicBezTo>
                  <a:pt x="1209" y="34"/>
                  <a:pt x="1207" y="41"/>
                  <a:pt x="1207" y="48"/>
                </a:cubicBezTo>
                <a:cubicBezTo>
                  <a:pt x="1207" y="54"/>
                  <a:pt x="1209" y="60"/>
                  <a:pt x="1211" y="66"/>
                </a:cubicBezTo>
                <a:cubicBezTo>
                  <a:pt x="1214" y="72"/>
                  <a:pt x="1217" y="77"/>
                  <a:pt x="1221" y="81"/>
                </a:cubicBezTo>
                <a:cubicBezTo>
                  <a:pt x="1226" y="85"/>
                  <a:pt x="1231" y="88"/>
                  <a:pt x="1237" y="91"/>
                </a:cubicBezTo>
                <a:cubicBezTo>
                  <a:pt x="1243" y="93"/>
                  <a:pt x="1250" y="95"/>
                  <a:pt x="1257" y="95"/>
                </a:cubicBezTo>
                <a:cubicBezTo>
                  <a:pt x="1264" y="95"/>
                  <a:pt x="1271" y="93"/>
                  <a:pt x="1277" y="91"/>
                </a:cubicBezTo>
                <a:cubicBezTo>
                  <a:pt x="1283" y="88"/>
                  <a:pt x="1289" y="85"/>
                  <a:pt x="1293" y="81"/>
                </a:cubicBezTo>
                <a:cubicBezTo>
                  <a:pt x="1297" y="77"/>
                  <a:pt x="1301" y="72"/>
                  <a:pt x="1303" y="66"/>
                </a:cubicBezTo>
                <a:cubicBezTo>
                  <a:pt x="1306" y="60"/>
                  <a:pt x="1307" y="54"/>
                  <a:pt x="1307" y="48"/>
                </a:cubicBezTo>
                <a:moveTo>
                  <a:pt x="1216" y="536"/>
                </a:moveTo>
                <a:cubicBezTo>
                  <a:pt x="1297" y="536"/>
                  <a:pt x="1297" y="536"/>
                  <a:pt x="1297" y="536"/>
                </a:cubicBezTo>
                <a:cubicBezTo>
                  <a:pt x="1297" y="175"/>
                  <a:pt x="1297" y="175"/>
                  <a:pt x="1297" y="175"/>
                </a:cubicBezTo>
                <a:cubicBezTo>
                  <a:pt x="1216" y="175"/>
                  <a:pt x="1216" y="175"/>
                  <a:pt x="1216" y="175"/>
                </a:cubicBezTo>
                <a:lnTo>
                  <a:pt x="1216" y="536"/>
                </a:lnTo>
                <a:close/>
                <a:moveTo>
                  <a:pt x="1376" y="536"/>
                </a:moveTo>
                <a:cubicBezTo>
                  <a:pt x="1457" y="536"/>
                  <a:pt x="1457" y="536"/>
                  <a:pt x="1457" y="536"/>
                </a:cubicBezTo>
                <a:cubicBezTo>
                  <a:pt x="1457" y="2"/>
                  <a:pt x="1457" y="2"/>
                  <a:pt x="1457" y="2"/>
                </a:cubicBezTo>
                <a:cubicBezTo>
                  <a:pt x="1376" y="2"/>
                  <a:pt x="1376" y="2"/>
                  <a:pt x="1376" y="2"/>
                </a:cubicBezTo>
                <a:lnTo>
                  <a:pt x="1376" y="536"/>
                </a:lnTo>
                <a:close/>
                <a:moveTo>
                  <a:pt x="765" y="342"/>
                </a:moveTo>
                <a:cubicBezTo>
                  <a:pt x="765" y="317"/>
                  <a:pt x="762" y="294"/>
                  <a:pt x="756" y="272"/>
                </a:cubicBezTo>
                <a:cubicBezTo>
                  <a:pt x="750" y="249"/>
                  <a:pt x="741" y="230"/>
                  <a:pt x="729" y="213"/>
                </a:cubicBezTo>
                <a:cubicBezTo>
                  <a:pt x="717" y="196"/>
                  <a:pt x="701" y="183"/>
                  <a:pt x="682" y="173"/>
                </a:cubicBezTo>
                <a:cubicBezTo>
                  <a:pt x="663" y="163"/>
                  <a:pt x="640" y="158"/>
                  <a:pt x="613" y="158"/>
                </a:cubicBezTo>
                <a:cubicBezTo>
                  <a:pt x="599" y="158"/>
                  <a:pt x="585" y="160"/>
                  <a:pt x="573" y="163"/>
                </a:cubicBezTo>
                <a:cubicBezTo>
                  <a:pt x="561" y="166"/>
                  <a:pt x="549" y="171"/>
                  <a:pt x="539" y="177"/>
                </a:cubicBezTo>
                <a:cubicBezTo>
                  <a:pt x="529" y="183"/>
                  <a:pt x="520" y="190"/>
                  <a:pt x="512" y="199"/>
                </a:cubicBezTo>
                <a:cubicBezTo>
                  <a:pt x="504" y="207"/>
                  <a:pt x="497" y="216"/>
                  <a:pt x="491" y="226"/>
                </a:cubicBezTo>
                <a:cubicBezTo>
                  <a:pt x="489" y="226"/>
                  <a:pt x="489" y="226"/>
                  <a:pt x="489" y="226"/>
                </a:cubicBezTo>
                <a:cubicBezTo>
                  <a:pt x="489" y="2"/>
                  <a:pt x="489" y="2"/>
                  <a:pt x="489" y="2"/>
                </a:cubicBezTo>
                <a:cubicBezTo>
                  <a:pt x="460" y="2"/>
                  <a:pt x="460" y="2"/>
                  <a:pt x="460" y="2"/>
                </a:cubicBezTo>
                <a:cubicBezTo>
                  <a:pt x="406" y="133"/>
                  <a:pt x="406" y="133"/>
                  <a:pt x="406" y="133"/>
                </a:cubicBezTo>
                <a:cubicBezTo>
                  <a:pt x="406" y="537"/>
                  <a:pt x="406" y="537"/>
                  <a:pt x="406" y="537"/>
                </a:cubicBezTo>
                <a:cubicBezTo>
                  <a:pt x="489" y="537"/>
                  <a:pt x="489" y="537"/>
                  <a:pt x="489" y="537"/>
                </a:cubicBezTo>
                <a:cubicBezTo>
                  <a:pt x="489" y="490"/>
                  <a:pt x="489" y="490"/>
                  <a:pt x="489" y="490"/>
                </a:cubicBezTo>
                <a:cubicBezTo>
                  <a:pt x="491" y="490"/>
                  <a:pt x="491" y="490"/>
                  <a:pt x="491" y="490"/>
                </a:cubicBezTo>
                <a:cubicBezTo>
                  <a:pt x="496" y="498"/>
                  <a:pt x="502" y="505"/>
                  <a:pt x="509" y="512"/>
                </a:cubicBezTo>
                <a:cubicBezTo>
                  <a:pt x="515" y="519"/>
                  <a:pt x="523" y="525"/>
                  <a:pt x="532" y="530"/>
                </a:cubicBezTo>
                <a:cubicBezTo>
                  <a:pt x="540" y="535"/>
                  <a:pt x="550" y="539"/>
                  <a:pt x="561" y="542"/>
                </a:cubicBezTo>
                <a:cubicBezTo>
                  <a:pt x="571" y="544"/>
                  <a:pt x="583" y="546"/>
                  <a:pt x="596" y="546"/>
                </a:cubicBezTo>
                <a:cubicBezTo>
                  <a:pt x="623" y="546"/>
                  <a:pt x="647" y="541"/>
                  <a:pt x="668" y="530"/>
                </a:cubicBezTo>
                <a:cubicBezTo>
                  <a:pt x="689" y="520"/>
                  <a:pt x="707" y="506"/>
                  <a:pt x="721" y="488"/>
                </a:cubicBezTo>
                <a:cubicBezTo>
                  <a:pt x="736" y="470"/>
                  <a:pt x="747" y="448"/>
                  <a:pt x="754" y="423"/>
                </a:cubicBezTo>
                <a:cubicBezTo>
                  <a:pt x="761" y="398"/>
                  <a:pt x="765" y="371"/>
                  <a:pt x="765" y="342"/>
                </a:cubicBezTo>
                <a:moveTo>
                  <a:pt x="678" y="341"/>
                </a:moveTo>
                <a:cubicBezTo>
                  <a:pt x="678" y="363"/>
                  <a:pt x="676" y="383"/>
                  <a:pt x="671" y="400"/>
                </a:cubicBezTo>
                <a:cubicBezTo>
                  <a:pt x="667" y="418"/>
                  <a:pt x="660" y="432"/>
                  <a:pt x="651" y="443"/>
                </a:cubicBezTo>
                <a:cubicBezTo>
                  <a:pt x="643" y="455"/>
                  <a:pt x="632" y="463"/>
                  <a:pt x="620" y="469"/>
                </a:cubicBezTo>
                <a:cubicBezTo>
                  <a:pt x="607" y="475"/>
                  <a:pt x="593" y="478"/>
                  <a:pt x="578" y="478"/>
                </a:cubicBezTo>
                <a:cubicBezTo>
                  <a:pt x="565" y="478"/>
                  <a:pt x="553" y="475"/>
                  <a:pt x="542" y="470"/>
                </a:cubicBezTo>
                <a:cubicBezTo>
                  <a:pt x="531" y="466"/>
                  <a:pt x="522" y="459"/>
                  <a:pt x="514" y="450"/>
                </a:cubicBezTo>
                <a:cubicBezTo>
                  <a:pt x="506" y="442"/>
                  <a:pt x="500" y="432"/>
                  <a:pt x="495" y="421"/>
                </a:cubicBezTo>
                <a:cubicBezTo>
                  <a:pt x="491" y="410"/>
                  <a:pt x="488" y="397"/>
                  <a:pt x="488" y="384"/>
                </a:cubicBezTo>
                <a:cubicBezTo>
                  <a:pt x="488" y="336"/>
                  <a:pt x="488" y="336"/>
                  <a:pt x="488" y="336"/>
                </a:cubicBezTo>
                <a:cubicBezTo>
                  <a:pt x="488" y="319"/>
                  <a:pt x="491" y="304"/>
                  <a:pt x="496" y="291"/>
                </a:cubicBezTo>
                <a:cubicBezTo>
                  <a:pt x="500" y="278"/>
                  <a:pt x="507" y="266"/>
                  <a:pt x="516" y="257"/>
                </a:cubicBezTo>
                <a:cubicBezTo>
                  <a:pt x="524" y="247"/>
                  <a:pt x="534" y="240"/>
                  <a:pt x="546" y="234"/>
                </a:cubicBezTo>
                <a:cubicBezTo>
                  <a:pt x="558" y="229"/>
                  <a:pt x="571" y="226"/>
                  <a:pt x="586" y="226"/>
                </a:cubicBezTo>
                <a:cubicBezTo>
                  <a:pt x="601" y="226"/>
                  <a:pt x="614" y="229"/>
                  <a:pt x="625" y="234"/>
                </a:cubicBezTo>
                <a:cubicBezTo>
                  <a:pt x="636" y="240"/>
                  <a:pt x="646" y="247"/>
                  <a:pt x="654" y="257"/>
                </a:cubicBezTo>
                <a:cubicBezTo>
                  <a:pt x="662" y="267"/>
                  <a:pt x="668" y="279"/>
                  <a:pt x="672" y="293"/>
                </a:cubicBezTo>
                <a:cubicBezTo>
                  <a:pt x="676" y="307"/>
                  <a:pt x="678" y="323"/>
                  <a:pt x="678" y="341"/>
                </a:cubicBezTo>
                <a:moveTo>
                  <a:pt x="1866" y="537"/>
                </a:moveTo>
                <a:cubicBezTo>
                  <a:pt x="1866" y="2"/>
                  <a:pt x="1866" y="2"/>
                  <a:pt x="1866" y="2"/>
                </a:cubicBezTo>
                <a:cubicBezTo>
                  <a:pt x="1785" y="2"/>
                  <a:pt x="1785" y="2"/>
                  <a:pt x="1785" y="2"/>
                </a:cubicBezTo>
                <a:cubicBezTo>
                  <a:pt x="1785" y="220"/>
                  <a:pt x="1785" y="220"/>
                  <a:pt x="1785" y="220"/>
                </a:cubicBezTo>
                <a:cubicBezTo>
                  <a:pt x="1783" y="220"/>
                  <a:pt x="1783" y="220"/>
                  <a:pt x="1783" y="220"/>
                </a:cubicBezTo>
                <a:cubicBezTo>
                  <a:pt x="1779" y="213"/>
                  <a:pt x="1773" y="206"/>
                  <a:pt x="1767" y="199"/>
                </a:cubicBezTo>
                <a:cubicBezTo>
                  <a:pt x="1760" y="192"/>
                  <a:pt x="1753" y="187"/>
                  <a:pt x="1744" y="182"/>
                </a:cubicBezTo>
                <a:cubicBezTo>
                  <a:pt x="1736" y="177"/>
                  <a:pt x="1726" y="173"/>
                  <a:pt x="1716" y="171"/>
                </a:cubicBezTo>
                <a:cubicBezTo>
                  <a:pt x="1705" y="168"/>
                  <a:pt x="1693" y="167"/>
                  <a:pt x="1681" y="167"/>
                </a:cubicBezTo>
                <a:cubicBezTo>
                  <a:pt x="1656" y="167"/>
                  <a:pt x="1633" y="171"/>
                  <a:pt x="1613" y="181"/>
                </a:cubicBezTo>
                <a:cubicBezTo>
                  <a:pt x="1592" y="190"/>
                  <a:pt x="1575" y="203"/>
                  <a:pt x="1561" y="220"/>
                </a:cubicBezTo>
                <a:cubicBezTo>
                  <a:pt x="1546" y="238"/>
                  <a:pt x="1535" y="259"/>
                  <a:pt x="1527" y="283"/>
                </a:cubicBezTo>
                <a:cubicBezTo>
                  <a:pt x="1519" y="308"/>
                  <a:pt x="1515" y="335"/>
                  <a:pt x="1515" y="365"/>
                </a:cubicBezTo>
                <a:cubicBezTo>
                  <a:pt x="1515" y="394"/>
                  <a:pt x="1519" y="420"/>
                  <a:pt x="1526" y="443"/>
                </a:cubicBezTo>
                <a:cubicBezTo>
                  <a:pt x="1534" y="465"/>
                  <a:pt x="1544" y="484"/>
                  <a:pt x="1558" y="500"/>
                </a:cubicBezTo>
                <a:cubicBezTo>
                  <a:pt x="1571" y="515"/>
                  <a:pt x="1587" y="526"/>
                  <a:pt x="1605" y="534"/>
                </a:cubicBezTo>
                <a:cubicBezTo>
                  <a:pt x="1624" y="542"/>
                  <a:pt x="1643" y="546"/>
                  <a:pt x="1665" y="546"/>
                </a:cubicBezTo>
                <a:cubicBezTo>
                  <a:pt x="1679" y="546"/>
                  <a:pt x="1693" y="544"/>
                  <a:pt x="1705" y="541"/>
                </a:cubicBezTo>
                <a:cubicBezTo>
                  <a:pt x="1717" y="538"/>
                  <a:pt x="1728" y="533"/>
                  <a:pt x="1737" y="528"/>
                </a:cubicBezTo>
                <a:cubicBezTo>
                  <a:pt x="1747" y="522"/>
                  <a:pt x="1756" y="515"/>
                  <a:pt x="1763" y="507"/>
                </a:cubicBezTo>
                <a:cubicBezTo>
                  <a:pt x="1771" y="499"/>
                  <a:pt x="1778" y="490"/>
                  <a:pt x="1783" y="480"/>
                </a:cubicBezTo>
                <a:cubicBezTo>
                  <a:pt x="1785" y="480"/>
                  <a:pt x="1785" y="480"/>
                  <a:pt x="1785" y="480"/>
                </a:cubicBezTo>
                <a:cubicBezTo>
                  <a:pt x="1785" y="537"/>
                  <a:pt x="1785" y="537"/>
                  <a:pt x="1785" y="537"/>
                </a:cubicBezTo>
                <a:lnTo>
                  <a:pt x="1866" y="537"/>
                </a:lnTo>
                <a:close/>
                <a:moveTo>
                  <a:pt x="1786" y="366"/>
                </a:moveTo>
                <a:cubicBezTo>
                  <a:pt x="1786" y="384"/>
                  <a:pt x="1783" y="399"/>
                  <a:pt x="1778" y="413"/>
                </a:cubicBezTo>
                <a:cubicBezTo>
                  <a:pt x="1773" y="427"/>
                  <a:pt x="1767" y="439"/>
                  <a:pt x="1758" y="449"/>
                </a:cubicBezTo>
                <a:cubicBezTo>
                  <a:pt x="1750" y="458"/>
                  <a:pt x="1740" y="466"/>
                  <a:pt x="1728" y="471"/>
                </a:cubicBezTo>
                <a:cubicBezTo>
                  <a:pt x="1717" y="476"/>
                  <a:pt x="1705" y="479"/>
                  <a:pt x="1692" y="479"/>
                </a:cubicBezTo>
                <a:cubicBezTo>
                  <a:pt x="1679" y="479"/>
                  <a:pt x="1667" y="477"/>
                  <a:pt x="1656" y="472"/>
                </a:cubicBezTo>
                <a:cubicBezTo>
                  <a:pt x="1644" y="467"/>
                  <a:pt x="1635" y="460"/>
                  <a:pt x="1626" y="450"/>
                </a:cubicBezTo>
                <a:cubicBezTo>
                  <a:pt x="1618" y="440"/>
                  <a:pt x="1612" y="428"/>
                  <a:pt x="1607" y="414"/>
                </a:cubicBezTo>
                <a:cubicBezTo>
                  <a:pt x="1602" y="399"/>
                  <a:pt x="1600" y="382"/>
                  <a:pt x="1600" y="363"/>
                </a:cubicBezTo>
                <a:cubicBezTo>
                  <a:pt x="1600" y="343"/>
                  <a:pt x="1602" y="325"/>
                  <a:pt x="1606" y="309"/>
                </a:cubicBezTo>
                <a:cubicBezTo>
                  <a:pt x="1610" y="294"/>
                  <a:pt x="1616" y="280"/>
                  <a:pt x="1624" y="269"/>
                </a:cubicBezTo>
                <a:cubicBezTo>
                  <a:pt x="1632" y="257"/>
                  <a:pt x="1642" y="249"/>
                  <a:pt x="1654" y="242"/>
                </a:cubicBezTo>
                <a:cubicBezTo>
                  <a:pt x="1667" y="236"/>
                  <a:pt x="1681" y="233"/>
                  <a:pt x="1697" y="233"/>
                </a:cubicBezTo>
                <a:cubicBezTo>
                  <a:pt x="1709" y="233"/>
                  <a:pt x="1721" y="236"/>
                  <a:pt x="1732" y="241"/>
                </a:cubicBezTo>
                <a:cubicBezTo>
                  <a:pt x="1743" y="245"/>
                  <a:pt x="1752" y="252"/>
                  <a:pt x="1760" y="260"/>
                </a:cubicBezTo>
                <a:cubicBezTo>
                  <a:pt x="1768" y="269"/>
                  <a:pt x="1774" y="279"/>
                  <a:pt x="1779" y="290"/>
                </a:cubicBezTo>
                <a:cubicBezTo>
                  <a:pt x="1783" y="301"/>
                  <a:pt x="1786" y="313"/>
                  <a:pt x="1786" y="326"/>
                </a:cubicBezTo>
                <a:lnTo>
                  <a:pt x="1786"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rgbClr val="404040"/>
              </a:solidFill>
            </a:endParaRPr>
          </a:p>
        </p:txBody>
      </p:sp>
      <p:sp>
        <p:nvSpPr>
          <p:cNvPr id="6" name="Text Placeholder 2"/>
          <p:cNvSpPr>
            <a:spLocks noGrp="1"/>
          </p:cNvSpPr>
          <p:nvPr>
            <p:ph type="body" sz="quarter" idx="13" hasCustomPrompt="1"/>
          </p:nvPr>
        </p:nvSpPr>
        <p:spPr>
          <a:xfrm>
            <a:off x="274702" y="307621"/>
            <a:ext cx="3656013" cy="572464"/>
          </a:xfrm>
        </p:spPr>
        <p:txBody>
          <a:bodyPr lIns="182880" tIns="146304" rIns="182880" bIns="146304"/>
          <a:lstStyle>
            <a:lvl1pPr marL="0" indent="0">
              <a:buNone/>
              <a:defRPr sz="2000">
                <a:latin typeface="+mn-lt"/>
              </a:defRPr>
            </a:lvl1pPr>
            <a:lvl2pPr marL="342900" indent="0">
              <a:buNone/>
              <a:defRPr sz="2000"/>
            </a:lvl2pPr>
            <a:lvl3pPr marL="571500" indent="0">
              <a:buNone/>
              <a:defRPr sz="2000"/>
            </a:lvl3pPr>
            <a:lvl4pPr marL="800100" indent="0">
              <a:buNone/>
              <a:defRPr sz="2000"/>
            </a:lvl4pPr>
            <a:lvl5pPr marL="1028700" indent="0">
              <a:buNone/>
              <a:defRPr sz="2000"/>
            </a:lvl5pPr>
          </a:lstStyle>
          <a:p>
            <a:pPr lvl="0"/>
            <a:r>
              <a:rPr lang="en-US" dirty="0"/>
              <a:t>Session Code Here</a:t>
            </a:r>
          </a:p>
        </p:txBody>
      </p:sp>
    </p:spTree>
    <p:extLst>
      <p:ext uri="{BB962C8B-B14F-4D97-AF65-F5344CB8AC3E}">
        <p14:creationId xmlns:p14="http://schemas.microsoft.com/office/powerpoint/2010/main" val="3497312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orient="horz" pos="4406">
          <p15:clr>
            <a:srgbClr val="C35E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04768324"/>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383628" y="1668463"/>
            <a:ext cx="8778210" cy="5029200"/>
          </a:xfrm>
        </p:spPr>
        <p:txBody>
          <a:bodyPr wrap="square">
            <a:noAutofit/>
          </a:bodyPr>
          <a:lstStyle>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p:nvPr>
        </p:nvSpPr>
        <p:spPr>
          <a:xfrm>
            <a:off x="283148" y="1668463"/>
            <a:ext cx="2743200" cy="5029200"/>
          </a:xfrm>
        </p:spPr>
        <p:txBody>
          <a:bodyPr>
            <a:noAutofit/>
          </a:bodyPr>
          <a:lstStyle>
            <a:lvl1pPr marL="0" indent="0">
              <a:buNone/>
              <a:defRPr kumimoji="0" lang="en-US" sz="2400" b="0" i="0" u="none" strike="noStrike" kern="1200" cap="none" spc="0" normalizeH="0" baseline="0" dirty="0" smtClean="0">
                <a:ln>
                  <a:noFill/>
                </a:ln>
                <a:gradFill>
                  <a:gsLst>
                    <a:gs pos="100000">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tabLst/>
              <a:defRPr/>
            </a:pPr>
            <a:r>
              <a:rPr lang="en-US" dirty="0"/>
              <a:t>Click to edit Master text styles</a:t>
            </a:r>
          </a:p>
        </p:txBody>
      </p:sp>
    </p:spTree>
    <p:extLst>
      <p:ext uri="{BB962C8B-B14F-4D97-AF65-F5344CB8AC3E}">
        <p14:creationId xmlns:p14="http://schemas.microsoft.com/office/powerpoint/2010/main" val="147746542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Only Large">
    <p:spTree>
      <p:nvGrpSpPr>
        <p:cNvPr id="1" name=""/>
        <p:cNvGrpSpPr/>
        <p:nvPr/>
      </p:nvGrpSpPr>
      <p:grpSpPr>
        <a:xfrm>
          <a:off x="0" y="0"/>
          <a:ext cx="0" cy="0"/>
          <a:chOff x="0" y="0"/>
          <a:chExt cx="0" cy="0"/>
        </a:xfrm>
      </p:grpSpPr>
      <p:sp>
        <p:nvSpPr>
          <p:cNvPr id="2" name="Title 1"/>
          <p:cNvSpPr>
            <a:spLocks noGrp="1"/>
          </p:cNvSpPr>
          <p:nvPr>
            <p:ph type="title"/>
          </p:nvPr>
        </p:nvSpPr>
        <p:spPr>
          <a:xfrm>
            <a:off x="1189038" y="2125663"/>
            <a:ext cx="10058399" cy="1828800"/>
          </a:xfrm>
        </p:spPr>
        <p:txBody>
          <a:bodyPr/>
          <a:lstStyle>
            <a:lvl1pPr>
              <a:defRPr sz="4800" baseline="0"/>
            </a:lvl1pPr>
          </a:lstStyle>
          <a:p>
            <a:r>
              <a:rPr lang="en-US" dirty="0"/>
              <a:t>Click to edit Master title style</a:t>
            </a:r>
          </a:p>
        </p:txBody>
      </p:sp>
    </p:spTree>
    <p:extLst>
      <p:ext uri="{BB962C8B-B14F-4D97-AF65-F5344CB8AC3E}">
        <p14:creationId xmlns:p14="http://schemas.microsoft.com/office/powerpoint/2010/main" val="3807652364"/>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1"/>
          </p:nvPr>
        </p:nvSpPr>
        <p:spPr>
          <a:xfrm>
            <a:off x="283148" y="1668463"/>
            <a:ext cx="2743200" cy="5029200"/>
          </a:xfrm>
        </p:spPr>
        <p:txBody>
          <a:bodyPr>
            <a:noAutofit/>
          </a:bodyPr>
          <a:lstStyle>
            <a:lvl1pPr>
              <a:defRPr kumimoji="0" lang="en-US" sz="2400" b="0" i="0" u="none" strike="noStrike" kern="1200" cap="none" spc="0" normalizeH="0" baseline="0" dirty="0" smtClean="0">
                <a:ln>
                  <a:noFill/>
                </a:ln>
                <a:gradFill>
                  <a:gsLst>
                    <a:gs pos="92208">
                      <a:schemeClr val="tx1"/>
                    </a:gs>
                    <a:gs pos="0">
                      <a:schemeClr val="tx1"/>
                    </a:gs>
                  </a:gsLst>
                  <a:lin ang="5400000" scaled="0"/>
                </a:gradFill>
                <a:effectLst/>
                <a:uLnTx/>
                <a:uFillTx/>
                <a:latin typeface="+mn-lt"/>
                <a:ea typeface="+mj-ea"/>
                <a:cs typeface="+mj-cs"/>
              </a:defRPr>
            </a:lvl1pPr>
          </a:lstStyle>
          <a:p>
            <a:pPr marL="0" marR="0" lvl="0" indent="0" algn="l" defTabSz="914166" rtl="0" eaLnBrk="1" fontAlgn="auto" latinLnBrk="0" hangingPunct="1">
              <a:lnSpc>
                <a:spcPct val="100000"/>
              </a:lnSpc>
              <a:spcBef>
                <a:spcPct val="0"/>
              </a:spcBef>
              <a:spcAft>
                <a:spcPts val="0"/>
              </a:spcAft>
              <a:buClrTx/>
              <a:buSzTx/>
              <a:buFont typeface="Arial" pitchFamily="34" charset="0"/>
              <a:buNone/>
              <a:tabLst/>
              <a:defRPr/>
            </a:pPr>
            <a:r>
              <a:rPr lang="en-US" dirty="0"/>
              <a:t>Click to edit Master text styles</a:t>
            </a:r>
          </a:p>
        </p:txBody>
      </p:sp>
    </p:spTree>
    <p:extLst>
      <p:ext uri="{BB962C8B-B14F-4D97-AF65-F5344CB8AC3E}">
        <p14:creationId xmlns:p14="http://schemas.microsoft.com/office/powerpoint/2010/main" val="2711343137"/>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wrap="square" lIns="182880" tIns="146304" rIns="182880" bIns="146304" anchor="ctr">
            <a:noAutofit/>
          </a:bodyPr>
          <a:lstStyle>
            <a:lvl1pPr>
              <a:lnSpc>
                <a:spcPct val="95000"/>
              </a:lnSpc>
              <a:spcBef>
                <a:spcPts val="0"/>
              </a:spcBef>
              <a:spcAft>
                <a:spcPts val="1632"/>
              </a:spcAft>
              <a:defRPr lang="en-US" sz="3600" kern="1200" dirty="0" smtClean="0">
                <a:gradFill>
                  <a:gsLst>
                    <a:gs pos="28302">
                      <a:schemeClr val="tx1">
                        <a:lumMod val="75000"/>
                        <a:lumOff val="25000"/>
                      </a:schemeClr>
                    </a:gs>
                    <a:gs pos="67000">
                      <a:schemeClr val="tx1">
                        <a:lumMod val="75000"/>
                        <a:lumOff val="25000"/>
                      </a:schemeClr>
                    </a:gs>
                  </a:gsLst>
                  <a:lin ang="5400000" scaled="0"/>
                </a:gradFill>
                <a:latin typeface="+mj-lt"/>
                <a:ea typeface="+mn-ea"/>
                <a:cs typeface="+mn-cs"/>
              </a:defRPr>
            </a:lvl1pPr>
            <a:lvl2pPr>
              <a:lnSpc>
                <a:spcPct val="100000"/>
              </a:lnSpc>
              <a:spcBef>
                <a:spcPts val="816"/>
              </a:spcBef>
              <a:defRPr sz="1900">
                <a:solidFill>
                  <a:srgbClr val="FFFFFF"/>
                </a:solidFill>
              </a:defRPr>
            </a:lvl2pPr>
            <a:lvl3pPr>
              <a:lnSpc>
                <a:spcPct val="100000"/>
              </a:lnSpc>
              <a:spcBef>
                <a:spcPts val="816"/>
              </a:spcBef>
              <a:defRPr sz="1900">
                <a:solidFill>
                  <a:srgbClr val="FFFFFF"/>
                </a:solidFill>
              </a:defRPr>
            </a:lvl3pPr>
            <a:lvl4pPr>
              <a:lnSpc>
                <a:spcPct val="100000"/>
              </a:lnSpc>
              <a:spcBef>
                <a:spcPts val="816"/>
              </a:spcBef>
              <a:defRPr sz="1900">
                <a:solidFill>
                  <a:srgbClr val="FFFFFF"/>
                </a:solidFill>
              </a:defRPr>
            </a:lvl4pPr>
            <a:lvl5pPr>
              <a:lnSpc>
                <a:spcPct val="100000"/>
              </a:lnSpc>
              <a:spcBef>
                <a:spcPts val="816"/>
              </a:spcBef>
              <a:defRPr sz="1900">
                <a:solidFill>
                  <a:srgbClr val="FFFFFF"/>
                </a:solidFill>
              </a:defRPr>
            </a:lvl5pPr>
          </a:lstStyle>
          <a:p>
            <a:pPr marL="0" lvl="0" indent="0" algn="l" defTabSz="914166" rtl="0" eaLnBrk="1" latinLnBrk="0" hangingPunct="1">
              <a:spcBef>
                <a:spcPct val="20000"/>
              </a:spcBef>
              <a:buFont typeface="Arial" pitchFamily="34" charset="0"/>
              <a:buNone/>
            </a:pPr>
            <a:r>
              <a:rPr lang="en-US" dirty="0"/>
              <a:t>Click to edit Master text styles</a:t>
            </a:r>
          </a:p>
        </p:txBody>
      </p:sp>
      <p:sp>
        <p:nvSpPr>
          <p:cNvPr id="15" name="Title 1"/>
          <p:cNvSpPr>
            <a:spLocks noGrp="1"/>
          </p:cNvSpPr>
          <p:nvPr>
            <p:ph type="ctrTitle" hasCustomPrompt="1"/>
          </p:nvPr>
        </p:nvSpPr>
        <p:spPr>
          <a:xfrm>
            <a:off x="274638" y="1537563"/>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a:t>Click to edit master title style</a:t>
            </a:r>
          </a:p>
        </p:txBody>
      </p:sp>
    </p:spTree>
    <p:extLst>
      <p:ext uri="{BB962C8B-B14F-4D97-AF65-F5344CB8AC3E}">
        <p14:creationId xmlns:p14="http://schemas.microsoft.com/office/powerpoint/2010/main" val="906782649"/>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8491">
                      <a:schemeClr val="tx1">
                        <a:lumMod val="75000"/>
                        <a:lumOff val="25000"/>
                      </a:schemeClr>
                    </a:gs>
                    <a:gs pos="100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spcAft>
                <a:spcPts val="1632"/>
              </a:spcAft>
              <a:buFont typeface="Arial" pitchFamily="34" charset="0"/>
              <a:buNone/>
            </a:pPr>
            <a:r>
              <a:rPr lang="en-US" dirty="0"/>
              <a:t>Click to edit Master text styles</a:t>
            </a:r>
          </a:p>
        </p:txBody>
      </p:sp>
      <p:sp>
        <p:nvSpPr>
          <p:cNvPr id="6" name="Text Placeholder 8"/>
          <p:cNvSpPr>
            <a:spLocks noGrp="1"/>
          </p:cNvSpPr>
          <p:nvPr>
            <p:ph type="body" sz="quarter" idx="16" hasCustomPrompt="1"/>
          </p:nvPr>
        </p:nvSpPr>
        <p:spPr>
          <a:xfrm>
            <a:off x="274641" y="296864"/>
            <a:ext cx="11887199" cy="914400"/>
          </a:xfrm>
        </p:spPr>
        <p:txBody>
          <a:bodyPr vert="horz" lIns="182880" tIns="146304" rIns="182880" bIns="146304" rtlCol="0" anchor="t">
            <a:noAutofit/>
          </a:bodyPr>
          <a:lstStyle>
            <a:lvl1pPr marL="0" indent="0"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lvl="0">
              <a:spcBef>
                <a:spcPct val="0"/>
              </a:spcBef>
            </a:pPr>
            <a:r>
              <a:rPr lang="en-US" dirty="0"/>
              <a:t>Click to edit master text styles</a:t>
            </a:r>
          </a:p>
        </p:txBody>
      </p:sp>
      <p:sp>
        <p:nvSpPr>
          <p:cNvPr id="5" name="Title 1"/>
          <p:cNvSpPr>
            <a:spLocks noGrp="1"/>
          </p:cNvSpPr>
          <p:nvPr>
            <p:ph type="ctrTitle" hasCustomPrompt="1"/>
          </p:nvPr>
        </p:nvSpPr>
        <p:spPr>
          <a:xfrm>
            <a:off x="274638" y="1537564"/>
            <a:ext cx="3931941" cy="3919398"/>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3"/>
          </a:solidFill>
          <a:ln>
            <a:noFill/>
          </a:ln>
        </p:spPr>
        <p:txBody>
          <a:bodyPr vert="horz" wrap="square" lIns="182880" tIns="146304" rIns="182880" bIns="146304" numCol="1" anchor="ctr" anchorCtr="0" compatLnSpc="1">
            <a:prstTxWarp prst="textNoShape">
              <a:avLst/>
            </a:prstTxWarp>
            <a:noAutofit/>
          </a:bodyPr>
          <a:lstStyle>
            <a:lvl1pPr>
              <a:lnSpc>
                <a:spcPct val="95000"/>
              </a:lnSpc>
              <a:defRPr lang="en-US" sz="4000" kern="1200" dirty="0" smtClean="0">
                <a:gradFill>
                  <a:gsLst>
                    <a:gs pos="0">
                      <a:srgbClr val="FFFFFF"/>
                    </a:gs>
                    <a:gs pos="100000">
                      <a:srgbClr val="FFFFFF"/>
                    </a:gs>
                  </a:gsLst>
                  <a:lin ang="5400000" scaled="0"/>
                </a:gradFill>
                <a:latin typeface="Segoe UI Light"/>
                <a:ea typeface="ＭＳ Ｐゴシック" charset="0"/>
                <a:cs typeface="Segoe UI Light"/>
              </a:defRPr>
            </a:lvl1pPr>
          </a:lstStyle>
          <a:p>
            <a:pPr marL="0" lvl="0" indent="0" algn="l" defTabSz="1243266" rtl="0" eaLnBrk="1" fontAlgn="base" latinLnBrk="0" hangingPunct="1">
              <a:lnSpc>
                <a:spcPct val="100000"/>
              </a:lnSpc>
              <a:spcBef>
                <a:spcPct val="0"/>
              </a:spcBef>
              <a:spcAft>
                <a:spcPct val="0"/>
              </a:spcAft>
              <a:buFontTx/>
              <a:buNone/>
            </a:pPr>
            <a:r>
              <a:rPr lang="en-US" dirty="0"/>
              <a:t>Click to edit master title style</a:t>
            </a:r>
          </a:p>
        </p:txBody>
      </p:sp>
    </p:spTree>
    <p:extLst>
      <p:ext uri="{BB962C8B-B14F-4D97-AF65-F5344CB8AC3E}">
        <p14:creationId xmlns:p14="http://schemas.microsoft.com/office/powerpoint/2010/main" val="2283243711"/>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icture Shape &amp; Color Background w/ Title">
    <p:spTree>
      <p:nvGrpSpPr>
        <p:cNvPr id="1" name=""/>
        <p:cNvGrpSpPr/>
        <p:nvPr/>
      </p:nvGrpSpPr>
      <p:grpSpPr>
        <a:xfrm>
          <a:off x="0" y="0"/>
          <a:ext cx="0" cy="0"/>
          <a:chOff x="0" y="0"/>
          <a:chExt cx="0" cy="0"/>
        </a:xfrm>
      </p:grpSpPr>
      <p:sp>
        <p:nvSpPr>
          <p:cNvPr id="4" name="Text Placeholder 13"/>
          <p:cNvSpPr>
            <a:spLocks noGrp="1"/>
          </p:cNvSpPr>
          <p:nvPr>
            <p:ph type="body" sz="quarter" idx="15"/>
          </p:nvPr>
        </p:nvSpPr>
        <p:spPr>
          <a:xfrm>
            <a:off x="4846638" y="3040063"/>
            <a:ext cx="7315203" cy="914400"/>
          </a:xfrm>
        </p:spPr>
        <p:txBody>
          <a:bodyPr vert="horz" wrap="square" lIns="182880" tIns="146304" rIns="182880" bIns="146304" rtlCol="0" anchor="ctr">
            <a:noAutofit/>
          </a:bodyPr>
          <a:lstStyle>
            <a:lvl1pPr>
              <a:defRPr lang="en-US" sz="3600" kern="1200" dirty="0" smtClean="0">
                <a:gradFill>
                  <a:gsLst>
                    <a:gs pos="12264">
                      <a:schemeClr val="tx1">
                        <a:lumMod val="75000"/>
                        <a:lumOff val="25000"/>
                      </a:schemeClr>
                    </a:gs>
                    <a:gs pos="71000">
                      <a:schemeClr val="tx1">
                        <a:lumMod val="75000"/>
                        <a:lumOff val="25000"/>
                      </a:schemeClr>
                    </a:gs>
                  </a:gsLst>
                  <a:lin ang="5400000" scaled="0"/>
                </a:gradFill>
                <a:latin typeface="+mj-lt"/>
                <a:ea typeface="+mn-ea"/>
                <a:cs typeface="+mn-cs"/>
              </a:defRPr>
            </a:lvl1pPr>
          </a:lstStyle>
          <a:p>
            <a:pPr marL="0" lvl="0" indent="0" algn="l" defTabSz="914166" rtl="0" eaLnBrk="1" latinLnBrk="0" hangingPunct="1">
              <a:spcBef>
                <a:spcPct val="20000"/>
              </a:spcBef>
              <a:buFont typeface="Arial" pitchFamily="34" charset="0"/>
              <a:buNone/>
            </a:pPr>
            <a:r>
              <a:rPr lang="en-US" dirty="0"/>
              <a:t>Click to edit Master text styles</a:t>
            </a:r>
          </a:p>
        </p:txBody>
      </p:sp>
      <p:sp>
        <p:nvSpPr>
          <p:cNvPr id="7" name="Picture Placeholder 12"/>
          <p:cNvSpPr>
            <a:spLocks noGrp="1"/>
          </p:cNvSpPr>
          <p:nvPr>
            <p:ph type="pic" sz="quarter" idx="16"/>
          </p:nvPr>
        </p:nvSpPr>
        <p:spPr>
          <a:xfrm>
            <a:off x="274638" y="1535875"/>
            <a:ext cx="3931920" cy="392277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lIns="182880" tIns="146304" rIns="182880" bIns="146304" anchor="ctr" anchorCtr="1">
            <a:noAutofit/>
          </a:bodyPr>
          <a:lstStyle>
            <a:lvl1pPr marL="0" indent="0">
              <a:buNone/>
              <a:defRPr/>
            </a:lvl1pPr>
          </a:lstStyle>
          <a:p>
            <a:r>
              <a:rPr lang="en-US" dirty="0"/>
              <a:t>Click icon to add picture</a:t>
            </a:r>
          </a:p>
        </p:txBody>
      </p:sp>
      <p:sp>
        <p:nvSpPr>
          <p:cNvPr id="3" name="Title 2"/>
          <p:cNvSpPr>
            <a:spLocks noGrp="1"/>
          </p:cNvSpPr>
          <p:nvPr>
            <p:ph type="title"/>
          </p:nvPr>
        </p:nvSpPr>
        <p:spPr/>
        <p:txBody>
          <a:bodyPr wrap="none" lIns="182880" tIns="146304" rIns="182880" bIns="146304"/>
          <a:lstStyle/>
          <a:p>
            <a:r>
              <a:rPr lang="en-US" dirty="0"/>
              <a:t>Click to edit Master title style</a:t>
            </a:r>
          </a:p>
        </p:txBody>
      </p:sp>
    </p:spTree>
    <p:extLst>
      <p:ext uri="{BB962C8B-B14F-4D97-AF65-F5344CB8AC3E}">
        <p14:creationId xmlns:p14="http://schemas.microsoft.com/office/powerpoint/2010/main" val="844738945"/>
      </p:ext>
    </p:extLst>
  </p:cSld>
  <p:clrMapOvr>
    <a:masterClrMapping/>
  </p:clrMapOvr>
  <p:transition>
    <p:fade/>
  </p:transition>
  <p:extLst>
    <p:ext uri="{DCECCB84-F9BA-43D5-87BE-67443E8EF086}">
      <p15:sldGuideLst xmlns:p15="http://schemas.microsoft.com/office/powerpoint/2012/main">
        <p15:guide id="1" orient="horz" pos="2203">
          <p15:clr>
            <a:srgbClr val="FBAE40"/>
          </p15:clr>
        </p15:guide>
        <p15:guide id="2" pos="305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buClr>
                <a:schemeClr val="tx2"/>
              </a:buClr>
              <a:defRPr sz="4000">
                <a:gradFill>
                  <a:gsLst>
                    <a:gs pos="7080">
                      <a:schemeClr val="tx2"/>
                    </a:gs>
                    <a:gs pos="36283">
                      <a:schemeClr val="tx2"/>
                    </a:gs>
                  </a:gsLst>
                  <a:lin ang="5400000" scaled="0"/>
                </a:gra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 Code">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1534779"/>
          </a:xfrm>
        </p:spPr>
        <p:txBody>
          <a:bodyPr>
            <a:spAutoFit/>
          </a:bodyPr>
          <a:lstStyle>
            <a:lvl1pPr>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1pPr>
            <a:lvl2pPr marL="584200" indent="-2413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2pPr>
            <a:lvl3pPr marL="571441" indent="-342900">
              <a:defRPr lang="en-US" sz="2400" kern="1200" dirty="0" smtClean="0">
                <a:gradFill>
                  <a:gsLst>
                    <a:gs pos="66981">
                      <a:schemeClr val="tx1">
                        <a:lumMod val="75000"/>
                        <a:lumOff val="25000"/>
                      </a:schemeClr>
                    </a:gs>
                    <a:gs pos="0">
                      <a:schemeClr val="tx1">
                        <a:lumMod val="75000"/>
                        <a:lumOff val="25000"/>
                      </a:schemeClr>
                    </a:gs>
                  </a:gsLst>
                  <a:lin ang="5400000" scaled="0"/>
                </a:gradFill>
                <a:latin typeface="Consolas" pitchFamily="49" charset="0"/>
                <a:ea typeface="+mn-ea"/>
                <a:cs typeface="Consolas" pitchFamily="49" charset="0"/>
              </a:defRPr>
            </a:lvl3pPr>
            <a:lvl4pPr>
              <a:defRPr sz="2000"/>
            </a:lvl4pPr>
            <a:lvl5pPr>
              <a:defRPr sz="2000"/>
            </a:lvl5pPr>
          </a:lstStyle>
          <a:p>
            <a:pPr marL="0" lvl="0" indent="0" algn="l" defTabSz="914166" rtl="0" eaLnBrk="1" latinLnBrk="0" hangingPunct="1">
              <a:spcBef>
                <a:spcPct val="20000"/>
              </a:spcBef>
              <a:spcAft>
                <a:spcPts val="816"/>
              </a:spcAft>
              <a:buFont typeface="Arial" pitchFamily="34" charset="0"/>
              <a:buNone/>
            </a:pPr>
            <a:r>
              <a:rPr lang="en-US" dirty="0"/>
              <a:t>Click to edit Master text styles</a:t>
            </a:r>
          </a:p>
          <a:p>
            <a:pPr marL="0" marR="0" lvl="1" indent="0" algn="l" defTabSz="914166" rtl="0" eaLnBrk="1" fontAlgn="auto" latinLnBrk="0" hangingPunct="1">
              <a:lnSpc>
                <a:spcPct val="90000"/>
              </a:lnSpc>
              <a:spcBef>
                <a:spcPct val="20000"/>
              </a:spcBef>
              <a:spcAft>
                <a:spcPts val="816"/>
              </a:spcAft>
              <a:buClr>
                <a:schemeClr val="tx1"/>
              </a:buClr>
              <a:buSzPct val="90000"/>
              <a:buFont typeface="Arial" pitchFamily="34" charset="0"/>
              <a:buNone/>
              <a:tabLst/>
            </a:pPr>
            <a:r>
              <a:rPr lang="en-US" dirty="0"/>
              <a:t>Second level</a:t>
            </a:r>
          </a:p>
          <a:p>
            <a:pPr marL="457082" lvl="2" indent="-228541" algn="l" defTabSz="914166" rtl="0" eaLnBrk="1" latinLnBrk="0" hangingPunct="1">
              <a:spcBef>
                <a:spcPct val="20000"/>
              </a:spcBef>
              <a:spcAft>
                <a:spcPts val="816"/>
              </a:spcAft>
              <a:buFont typeface="Arial" pitchFamily="34" charset="0"/>
              <a:buChar char="•"/>
            </a:pPr>
            <a:r>
              <a:rPr lang="en-US" dirty="0"/>
              <a:t>Third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66054695"/>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1024094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808085"/>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ultiple Shapes &amp; Color Background">
    <p:spTree>
      <p:nvGrpSpPr>
        <p:cNvPr id="1" name=""/>
        <p:cNvGrpSpPr/>
        <p:nvPr/>
      </p:nvGrpSpPr>
      <p:grpSpPr>
        <a:xfrm>
          <a:off x="0" y="0"/>
          <a:ext cx="0" cy="0"/>
          <a:chOff x="0" y="0"/>
          <a:chExt cx="0" cy="0"/>
        </a:xfrm>
      </p:grpSpPr>
      <p:sp>
        <p:nvSpPr>
          <p:cNvPr id="6" name="Picture Placeholder 12"/>
          <p:cNvSpPr>
            <a:spLocks noGrp="1"/>
          </p:cNvSpPr>
          <p:nvPr>
            <p:ph type="pic" sz="quarter" idx="17"/>
          </p:nvPr>
        </p:nvSpPr>
        <p:spPr>
          <a:xfrm>
            <a:off x="274638" y="2307518"/>
            <a:ext cx="1563194" cy="3232996"/>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9" y="0"/>
                </a:moveTo>
                <a:lnTo>
                  <a:pt x="10000" y="2854"/>
                </a:lnTo>
                <a:cubicBezTo>
                  <a:pt x="9998" y="7335"/>
                  <a:pt x="9970" y="2648"/>
                  <a:pt x="9969" y="7131"/>
                </a:cubicBezTo>
                <a:cubicBezTo>
                  <a:pt x="9964" y="7082"/>
                  <a:pt x="-38" y="10005"/>
                  <a:pt x="0" y="10000"/>
                </a:cubicBezTo>
                <a:cubicBezTo>
                  <a:pt x="6" y="580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a:t>Click icon to add picture</a:t>
            </a:r>
          </a:p>
        </p:txBody>
      </p:sp>
      <p:sp>
        <p:nvSpPr>
          <p:cNvPr id="8" name="Picture Placeholder 12"/>
          <p:cNvSpPr>
            <a:spLocks noGrp="1"/>
          </p:cNvSpPr>
          <p:nvPr>
            <p:ph type="pic" sz="quarter" idx="18"/>
          </p:nvPr>
        </p:nvSpPr>
        <p:spPr>
          <a:xfrm>
            <a:off x="4745014" y="2301239"/>
            <a:ext cx="3232905" cy="3245549"/>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 h="10000">
                <a:moveTo>
                  <a:pt x="9" y="0"/>
                </a:moveTo>
                <a:lnTo>
                  <a:pt x="10057" y="1452"/>
                </a:lnTo>
                <a:cubicBezTo>
                  <a:pt x="10063" y="3834"/>
                  <a:pt x="10048" y="6197"/>
                  <a:pt x="10054" y="8579"/>
                </a:cubicBezTo>
                <a:lnTo>
                  <a:pt x="0" y="10000"/>
                </a:lnTo>
                <a:cubicBezTo>
                  <a:pt x="6" y="6667"/>
                  <a:pt x="3" y="3333"/>
                  <a:pt x="9" y="0"/>
                </a:cubicBezTo>
                <a:close/>
              </a:path>
            </a:pathLst>
          </a:custGeom>
        </p:spPr>
        <p:txBody>
          <a:bodyPr anchor="ctr" anchorCtr="0">
            <a:normAutofit/>
          </a:bodyPr>
          <a:lstStyle>
            <a:lvl1pPr>
              <a:defRPr sz="1600"/>
            </a:lvl1pPr>
          </a:lstStyle>
          <a:p>
            <a:r>
              <a:rPr lang="en-US" dirty="0"/>
              <a:t>Click icon to add picture</a:t>
            </a:r>
          </a:p>
        </p:txBody>
      </p:sp>
      <p:sp>
        <p:nvSpPr>
          <p:cNvPr id="9" name="Picture Placeholder 12"/>
          <p:cNvSpPr>
            <a:spLocks noGrp="1"/>
          </p:cNvSpPr>
          <p:nvPr>
            <p:ph type="pic" sz="quarter" idx="19"/>
          </p:nvPr>
        </p:nvSpPr>
        <p:spPr>
          <a:xfrm>
            <a:off x="8258122" y="2302035"/>
            <a:ext cx="3903716" cy="3243962"/>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54"/>
              <a:gd name="connsiteY0" fmla="*/ 0 h 10000"/>
              <a:gd name="connsiteX1" fmla="*/ 10046 w 10054"/>
              <a:gd name="connsiteY1" fmla="*/ 693 h 10000"/>
              <a:gd name="connsiteX2" fmla="*/ 10054 w 10054"/>
              <a:gd name="connsiteY2" fmla="*/ 8579 h 10000"/>
              <a:gd name="connsiteX3" fmla="*/ 0 w 10054"/>
              <a:gd name="connsiteY3" fmla="*/ 10000 h 10000"/>
              <a:gd name="connsiteX4" fmla="*/ 9 w 10054"/>
              <a:gd name="connsiteY4" fmla="*/ 0 h 10000"/>
              <a:gd name="connsiteX0" fmla="*/ 9 w 10047"/>
              <a:gd name="connsiteY0" fmla="*/ 0 h 10000"/>
              <a:gd name="connsiteX1" fmla="*/ 10046 w 10047"/>
              <a:gd name="connsiteY1" fmla="*/ 693 h 10000"/>
              <a:gd name="connsiteX2" fmla="*/ 10043 w 10047"/>
              <a:gd name="connsiteY2" fmla="*/ 9284 h 10000"/>
              <a:gd name="connsiteX3" fmla="*/ 0 w 10047"/>
              <a:gd name="connsiteY3" fmla="*/ 10000 h 10000"/>
              <a:gd name="connsiteX4" fmla="*/ 9 w 10047"/>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47" h="10000">
                <a:moveTo>
                  <a:pt x="9" y="0"/>
                </a:moveTo>
                <a:cubicBezTo>
                  <a:pt x="-9" y="5"/>
                  <a:pt x="5027" y="346"/>
                  <a:pt x="10046" y="693"/>
                </a:cubicBezTo>
                <a:cubicBezTo>
                  <a:pt x="10052" y="3075"/>
                  <a:pt x="10037" y="6902"/>
                  <a:pt x="10043" y="9284"/>
                </a:cubicBezTo>
                <a:lnTo>
                  <a:pt x="0" y="10000"/>
                </a:lnTo>
                <a:cubicBezTo>
                  <a:pt x="6" y="6667"/>
                  <a:pt x="4" y="5000"/>
                  <a:pt x="9" y="0"/>
                </a:cubicBezTo>
                <a:close/>
              </a:path>
            </a:pathLst>
          </a:custGeom>
        </p:spPr>
        <p:txBody>
          <a:bodyPr anchor="ctr" anchorCtr="0">
            <a:normAutofit/>
          </a:bodyPr>
          <a:lstStyle>
            <a:lvl1pPr>
              <a:defRPr sz="1600"/>
            </a:lvl1pPr>
          </a:lstStyle>
          <a:p>
            <a:r>
              <a:rPr lang="en-US" dirty="0"/>
              <a:t>Click icon to add picture</a:t>
            </a:r>
          </a:p>
        </p:txBody>
      </p:sp>
      <p:sp>
        <p:nvSpPr>
          <p:cNvPr id="10" name="Picture Placeholder 12"/>
          <p:cNvSpPr>
            <a:spLocks noGrp="1"/>
          </p:cNvSpPr>
          <p:nvPr>
            <p:ph type="pic" sz="quarter" idx="20"/>
          </p:nvPr>
        </p:nvSpPr>
        <p:spPr>
          <a:xfrm>
            <a:off x="2118039" y="2301050"/>
            <a:ext cx="2346769" cy="324592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00"/>
              <a:gd name="connsiteX1" fmla="*/ 10000 w 10000"/>
              <a:gd name="connsiteY1" fmla="*/ 0 h 10000"/>
              <a:gd name="connsiteX2" fmla="*/ 8574 w 10000"/>
              <a:gd name="connsiteY2" fmla="*/ 10000 h 10000"/>
              <a:gd name="connsiteX3" fmla="*/ 2000 w 10000"/>
              <a:gd name="connsiteY3" fmla="*/ 10000 h 10000"/>
              <a:gd name="connsiteX4" fmla="*/ 0 w 10000"/>
              <a:gd name="connsiteY4" fmla="*/ 0 h 10000"/>
              <a:gd name="connsiteX0" fmla="*/ 0 w 10000"/>
              <a:gd name="connsiteY0" fmla="*/ 0 h 10028"/>
              <a:gd name="connsiteX1" fmla="*/ 10000 w 10000"/>
              <a:gd name="connsiteY1" fmla="*/ 0 h 10028"/>
              <a:gd name="connsiteX2" fmla="*/ 8574 w 10000"/>
              <a:gd name="connsiteY2" fmla="*/ 10000 h 10028"/>
              <a:gd name="connsiteX3" fmla="*/ 1399 w 10000"/>
              <a:gd name="connsiteY3" fmla="*/ 10028 h 10028"/>
              <a:gd name="connsiteX4" fmla="*/ 0 w 10000"/>
              <a:gd name="connsiteY4" fmla="*/ 0 h 10028"/>
              <a:gd name="connsiteX0" fmla="*/ 0 w 10000"/>
              <a:gd name="connsiteY0" fmla="*/ 0 h 10028"/>
              <a:gd name="connsiteX1" fmla="*/ 10000 w 10000"/>
              <a:gd name="connsiteY1" fmla="*/ 1460 h 10028"/>
              <a:gd name="connsiteX2" fmla="*/ 8574 w 10000"/>
              <a:gd name="connsiteY2" fmla="*/ 10000 h 10028"/>
              <a:gd name="connsiteX3" fmla="*/ 1399 w 10000"/>
              <a:gd name="connsiteY3" fmla="*/ 10028 h 10028"/>
              <a:gd name="connsiteX4" fmla="*/ 0 w 10000"/>
              <a:gd name="connsiteY4" fmla="*/ 0 h 10028"/>
              <a:gd name="connsiteX0" fmla="*/ 0 w 10022"/>
              <a:gd name="connsiteY0" fmla="*/ 0 h 10028"/>
              <a:gd name="connsiteX1" fmla="*/ 10000 w 10022"/>
              <a:gd name="connsiteY1" fmla="*/ 1460 h 10028"/>
              <a:gd name="connsiteX2" fmla="*/ 10022 w 10022"/>
              <a:gd name="connsiteY2" fmla="*/ 8623 h 10028"/>
              <a:gd name="connsiteX3" fmla="*/ 1399 w 10022"/>
              <a:gd name="connsiteY3" fmla="*/ 10028 h 10028"/>
              <a:gd name="connsiteX4" fmla="*/ 0 w 10022"/>
              <a:gd name="connsiteY4" fmla="*/ 0 h 10028"/>
              <a:gd name="connsiteX0" fmla="*/ 0 w 10022"/>
              <a:gd name="connsiteY0" fmla="*/ 0 h 10028"/>
              <a:gd name="connsiteX1" fmla="*/ 10000 w 10022"/>
              <a:gd name="connsiteY1" fmla="*/ 1460 h 10028"/>
              <a:gd name="connsiteX2" fmla="*/ 10022 w 10022"/>
              <a:gd name="connsiteY2" fmla="*/ 8623 h 10028"/>
              <a:gd name="connsiteX3" fmla="*/ 115 w 10022"/>
              <a:gd name="connsiteY3" fmla="*/ 10028 h 10028"/>
              <a:gd name="connsiteX4" fmla="*/ 0 w 10022"/>
              <a:gd name="connsiteY4" fmla="*/ 0 h 10028"/>
              <a:gd name="connsiteX0" fmla="*/ 0 w 10418"/>
              <a:gd name="connsiteY0" fmla="*/ 0 h 10028"/>
              <a:gd name="connsiteX1" fmla="*/ 10411 w 10418"/>
              <a:gd name="connsiteY1" fmla="*/ 992 h 10028"/>
              <a:gd name="connsiteX2" fmla="*/ 10022 w 10418"/>
              <a:gd name="connsiteY2" fmla="*/ 8623 h 10028"/>
              <a:gd name="connsiteX3" fmla="*/ 115 w 10418"/>
              <a:gd name="connsiteY3" fmla="*/ 10028 h 10028"/>
              <a:gd name="connsiteX4" fmla="*/ 0 w 10418"/>
              <a:gd name="connsiteY4" fmla="*/ 0 h 10028"/>
              <a:gd name="connsiteX0" fmla="*/ 0 w 10022"/>
              <a:gd name="connsiteY0" fmla="*/ 0 h 10028"/>
              <a:gd name="connsiteX1" fmla="*/ 10000 w 10022"/>
              <a:gd name="connsiteY1" fmla="*/ 1405 h 10028"/>
              <a:gd name="connsiteX2" fmla="*/ 10022 w 10022"/>
              <a:gd name="connsiteY2" fmla="*/ 8623 h 10028"/>
              <a:gd name="connsiteX3" fmla="*/ 115 w 10022"/>
              <a:gd name="connsiteY3" fmla="*/ 10028 h 10028"/>
              <a:gd name="connsiteX4" fmla="*/ 0 w 10022"/>
              <a:gd name="connsiteY4" fmla="*/ 0 h 10028"/>
              <a:gd name="connsiteX0" fmla="*/ 0 w 10022"/>
              <a:gd name="connsiteY0" fmla="*/ 0 h 10028"/>
              <a:gd name="connsiteX1" fmla="*/ 10000 w 10022"/>
              <a:gd name="connsiteY1" fmla="*/ 1405 h 10028"/>
              <a:gd name="connsiteX2" fmla="*/ 10022 w 10022"/>
              <a:gd name="connsiteY2" fmla="*/ 8623 h 10028"/>
              <a:gd name="connsiteX3" fmla="*/ 38 w 10022"/>
              <a:gd name="connsiteY3" fmla="*/ 10028 h 10028"/>
              <a:gd name="connsiteX4" fmla="*/ 0 w 10022"/>
              <a:gd name="connsiteY4" fmla="*/ 0 h 10028"/>
              <a:gd name="connsiteX0" fmla="*/ 1 w 9997"/>
              <a:gd name="connsiteY0" fmla="*/ 0 h 10028"/>
              <a:gd name="connsiteX1" fmla="*/ 9975 w 9997"/>
              <a:gd name="connsiteY1" fmla="*/ 1405 h 10028"/>
              <a:gd name="connsiteX2" fmla="*/ 9997 w 9997"/>
              <a:gd name="connsiteY2" fmla="*/ 8623 h 10028"/>
              <a:gd name="connsiteX3" fmla="*/ 13 w 9997"/>
              <a:gd name="connsiteY3" fmla="*/ 10028 h 10028"/>
              <a:gd name="connsiteX4" fmla="*/ 1 w 9997"/>
              <a:gd name="connsiteY4" fmla="*/ 0 h 10028"/>
              <a:gd name="connsiteX0" fmla="*/ 1 w 10029"/>
              <a:gd name="connsiteY0" fmla="*/ 0 h 10000"/>
              <a:gd name="connsiteX1" fmla="*/ 10029 w 10029"/>
              <a:gd name="connsiteY1" fmla="*/ 1452 h 10000"/>
              <a:gd name="connsiteX2" fmla="*/ 10000 w 10029"/>
              <a:gd name="connsiteY2" fmla="*/ 8599 h 10000"/>
              <a:gd name="connsiteX3" fmla="*/ 13 w 10029"/>
              <a:gd name="connsiteY3" fmla="*/ 10000 h 10000"/>
              <a:gd name="connsiteX4" fmla="*/ 1 w 10029"/>
              <a:gd name="connsiteY4" fmla="*/ 0 h 10000"/>
              <a:gd name="connsiteX0" fmla="*/ 1 w 10077"/>
              <a:gd name="connsiteY0" fmla="*/ 0 h 10000"/>
              <a:gd name="connsiteX1" fmla="*/ 10029 w 10077"/>
              <a:gd name="connsiteY1" fmla="*/ 1452 h 10000"/>
              <a:gd name="connsiteX2" fmla="*/ 10077 w 10077"/>
              <a:gd name="connsiteY2" fmla="*/ 8599 h 10000"/>
              <a:gd name="connsiteX3" fmla="*/ 13 w 10077"/>
              <a:gd name="connsiteY3" fmla="*/ 10000 h 10000"/>
              <a:gd name="connsiteX4" fmla="*/ 1 w 10077"/>
              <a:gd name="connsiteY4" fmla="*/ 0 h 10000"/>
              <a:gd name="connsiteX0" fmla="*/ 1 w 10077"/>
              <a:gd name="connsiteY0" fmla="*/ 0 h 10000"/>
              <a:gd name="connsiteX1" fmla="*/ 10029 w 10077"/>
              <a:gd name="connsiteY1" fmla="*/ 1442 h 10000"/>
              <a:gd name="connsiteX2" fmla="*/ 10077 w 10077"/>
              <a:gd name="connsiteY2" fmla="*/ 8599 h 10000"/>
              <a:gd name="connsiteX3" fmla="*/ 13 w 10077"/>
              <a:gd name="connsiteY3" fmla="*/ 10000 h 10000"/>
              <a:gd name="connsiteX4" fmla="*/ 1 w 10077"/>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46"/>
              <a:gd name="connsiteY0" fmla="*/ 0 h 10000"/>
              <a:gd name="connsiteX1" fmla="*/ 10029 w 10046"/>
              <a:gd name="connsiteY1" fmla="*/ 1442 h 10000"/>
              <a:gd name="connsiteX2" fmla="*/ 10046 w 10046"/>
              <a:gd name="connsiteY2" fmla="*/ 8589 h 10000"/>
              <a:gd name="connsiteX3" fmla="*/ 13 w 10046"/>
              <a:gd name="connsiteY3" fmla="*/ 10000 h 10000"/>
              <a:gd name="connsiteX4" fmla="*/ 1 w 1004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36"/>
              <a:gd name="connsiteY0" fmla="*/ 0 h 10000"/>
              <a:gd name="connsiteX1" fmla="*/ 10029 w 10036"/>
              <a:gd name="connsiteY1" fmla="*/ 1442 h 10000"/>
              <a:gd name="connsiteX2" fmla="*/ 10036 w 10036"/>
              <a:gd name="connsiteY2" fmla="*/ 8579 h 10000"/>
              <a:gd name="connsiteX3" fmla="*/ 13 w 10036"/>
              <a:gd name="connsiteY3" fmla="*/ 10000 h 10000"/>
              <a:gd name="connsiteX4" fmla="*/ 1 w 10036"/>
              <a:gd name="connsiteY4" fmla="*/ 0 h 10000"/>
              <a:gd name="connsiteX0" fmla="*/ 1 w 10040"/>
              <a:gd name="connsiteY0" fmla="*/ 0 h 10000"/>
              <a:gd name="connsiteX1" fmla="*/ 10039 w 10040"/>
              <a:gd name="connsiteY1" fmla="*/ 1442 h 10000"/>
              <a:gd name="connsiteX2" fmla="*/ 10036 w 10040"/>
              <a:gd name="connsiteY2" fmla="*/ 8579 h 10000"/>
              <a:gd name="connsiteX3" fmla="*/ 13 w 10040"/>
              <a:gd name="connsiteY3" fmla="*/ 10000 h 10000"/>
              <a:gd name="connsiteX4" fmla="*/ 1 w 10040"/>
              <a:gd name="connsiteY4" fmla="*/ 0 h 10000"/>
              <a:gd name="connsiteX0" fmla="*/ 1 w 10040"/>
              <a:gd name="connsiteY0" fmla="*/ 0 h 10000"/>
              <a:gd name="connsiteX1" fmla="*/ 10039 w 10040"/>
              <a:gd name="connsiteY1" fmla="*/ 1452 h 10000"/>
              <a:gd name="connsiteX2" fmla="*/ 10036 w 10040"/>
              <a:gd name="connsiteY2" fmla="*/ 8579 h 10000"/>
              <a:gd name="connsiteX3" fmla="*/ 13 w 10040"/>
              <a:gd name="connsiteY3" fmla="*/ 10000 h 10000"/>
              <a:gd name="connsiteX4" fmla="*/ 1 w 10040"/>
              <a:gd name="connsiteY4" fmla="*/ 0 h 10000"/>
              <a:gd name="connsiteX0" fmla="*/ 28 w 10067"/>
              <a:gd name="connsiteY0" fmla="*/ 0 h 10000"/>
              <a:gd name="connsiteX1" fmla="*/ 10066 w 10067"/>
              <a:gd name="connsiteY1" fmla="*/ 1452 h 10000"/>
              <a:gd name="connsiteX2" fmla="*/ 10063 w 10067"/>
              <a:gd name="connsiteY2" fmla="*/ 8579 h 10000"/>
              <a:gd name="connsiteX3" fmla="*/ 9 w 10067"/>
              <a:gd name="connsiteY3" fmla="*/ 10000 h 10000"/>
              <a:gd name="connsiteX4" fmla="*/ 28 w 10067"/>
              <a:gd name="connsiteY4" fmla="*/ 0 h 10000"/>
              <a:gd name="connsiteX0" fmla="*/ 1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19 w 10058"/>
              <a:gd name="connsiteY4" fmla="*/ 0 h 10000"/>
              <a:gd name="connsiteX0" fmla="*/ 9 w 10058"/>
              <a:gd name="connsiteY0" fmla="*/ 0 h 10000"/>
              <a:gd name="connsiteX1" fmla="*/ 10057 w 10058"/>
              <a:gd name="connsiteY1" fmla="*/ 1452 h 10000"/>
              <a:gd name="connsiteX2" fmla="*/ 10054 w 10058"/>
              <a:gd name="connsiteY2" fmla="*/ 8579 h 10000"/>
              <a:gd name="connsiteX3" fmla="*/ 0 w 10058"/>
              <a:gd name="connsiteY3" fmla="*/ 10000 h 10000"/>
              <a:gd name="connsiteX4" fmla="*/ 9 w 10058"/>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8579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10000"/>
              <a:gd name="connsiteX1" fmla="*/ 10057 w 10057"/>
              <a:gd name="connsiteY1" fmla="*/ 1452 h 10000"/>
              <a:gd name="connsiteX2" fmla="*/ 10054 w 10057"/>
              <a:gd name="connsiteY2" fmla="*/ 5606 h 10000"/>
              <a:gd name="connsiteX3" fmla="*/ 0 w 10057"/>
              <a:gd name="connsiteY3" fmla="*/ 10000 h 10000"/>
              <a:gd name="connsiteX4" fmla="*/ 9 w 10057"/>
              <a:gd name="connsiteY4" fmla="*/ 0 h 10000"/>
              <a:gd name="connsiteX0" fmla="*/ 9 w 10057"/>
              <a:gd name="connsiteY0" fmla="*/ 0 h 7951"/>
              <a:gd name="connsiteX1" fmla="*/ 10057 w 10057"/>
              <a:gd name="connsiteY1" fmla="*/ 1452 h 7951"/>
              <a:gd name="connsiteX2" fmla="*/ 10054 w 10057"/>
              <a:gd name="connsiteY2" fmla="*/ 5606 h 7951"/>
              <a:gd name="connsiteX3" fmla="*/ 0 w 10057"/>
              <a:gd name="connsiteY3" fmla="*/ 7951 h 7951"/>
              <a:gd name="connsiteX4" fmla="*/ 9 w 10057"/>
              <a:gd name="connsiteY4" fmla="*/ 0 h 7951"/>
              <a:gd name="connsiteX0" fmla="*/ 9 w 10000"/>
              <a:gd name="connsiteY0" fmla="*/ 0 h 10000"/>
              <a:gd name="connsiteX1" fmla="*/ 10000 w 10000"/>
              <a:gd name="connsiteY1" fmla="*/ 1826 h 10000"/>
              <a:gd name="connsiteX2" fmla="*/ 9997 w 10000"/>
              <a:gd name="connsiteY2" fmla="*/ 705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1826 h 10000"/>
              <a:gd name="connsiteX2" fmla="*/ 9969 w 10000"/>
              <a:gd name="connsiteY2" fmla="*/ 7131 h 10000"/>
              <a:gd name="connsiteX3" fmla="*/ 0 w 10000"/>
              <a:gd name="connsiteY3" fmla="*/ 10000 h 10000"/>
              <a:gd name="connsiteX4" fmla="*/ 9 w 10000"/>
              <a:gd name="connsiteY4" fmla="*/ 0 h 10000"/>
              <a:gd name="connsiteX0" fmla="*/ 9 w 10000"/>
              <a:gd name="connsiteY0" fmla="*/ 0 h 10000"/>
              <a:gd name="connsiteX1" fmla="*/ 10000 w 10000"/>
              <a:gd name="connsiteY1" fmla="*/ 2854 h 10000"/>
              <a:gd name="connsiteX2" fmla="*/ 9969 w 10000"/>
              <a:gd name="connsiteY2" fmla="*/ 7131 h 10000"/>
              <a:gd name="connsiteX3" fmla="*/ 0 w 10000"/>
              <a:gd name="connsiteY3" fmla="*/ 10000 h 10000"/>
              <a:gd name="connsiteX4" fmla="*/ 9 w 10000"/>
              <a:gd name="connsiteY4" fmla="*/ 0 h 10000"/>
              <a:gd name="connsiteX0" fmla="*/ 9 w 15000"/>
              <a:gd name="connsiteY0" fmla="*/ 0 h 10000"/>
              <a:gd name="connsiteX1" fmla="*/ 15000 w 15000"/>
              <a:gd name="connsiteY1" fmla="*/ 2173 h 10000"/>
              <a:gd name="connsiteX2" fmla="*/ 9969 w 15000"/>
              <a:gd name="connsiteY2" fmla="*/ 7131 h 10000"/>
              <a:gd name="connsiteX3" fmla="*/ 0 w 15000"/>
              <a:gd name="connsiteY3" fmla="*/ 10000 h 10000"/>
              <a:gd name="connsiteX4" fmla="*/ 9 w 15000"/>
              <a:gd name="connsiteY4" fmla="*/ 0 h 10000"/>
              <a:gd name="connsiteX0" fmla="*/ 9 w 15024"/>
              <a:gd name="connsiteY0" fmla="*/ 0 h 10000"/>
              <a:gd name="connsiteX1" fmla="*/ 15000 w 15024"/>
              <a:gd name="connsiteY1" fmla="*/ 2173 h 10000"/>
              <a:gd name="connsiteX2" fmla="*/ 15024 w 15024"/>
              <a:gd name="connsiteY2" fmla="*/ 7919 h 10000"/>
              <a:gd name="connsiteX3" fmla="*/ 0 w 15024"/>
              <a:gd name="connsiteY3" fmla="*/ 10000 h 10000"/>
              <a:gd name="connsiteX4" fmla="*/ 9 w 15024"/>
              <a:gd name="connsiteY4" fmla="*/ 0 h 10000"/>
              <a:gd name="connsiteX0" fmla="*/ 9 w 15024"/>
              <a:gd name="connsiteY0" fmla="*/ 0 h 10000"/>
              <a:gd name="connsiteX1" fmla="*/ 15000 w 15024"/>
              <a:gd name="connsiteY1" fmla="*/ 2173 h 10000"/>
              <a:gd name="connsiteX2" fmla="*/ 15024 w 15024"/>
              <a:gd name="connsiteY2" fmla="*/ 7906 h 10000"/>
              <a:gd name="connsiteX3" fmla="*/ 0 w 15024"/>
              <a:gd name="connsiteY3" fmla="*/ 10000 h 10000"/>
              <a:gd name="connsiteX4" fmla="*/ 9 w 15024"/>
              <a:gd name="connsiteY4" fmla="*/ 0 h 10000"/>
              <a:gd name="connsiteX0" fmla="*/ 1 w 15016"/>
              <a:gd name="connsiteY0" fmla="*/ 0 h 10053"/>
              <a:gd name="connsiteX1" fmla="*/ 14992 w 15016"/>
              <a:gd name="connsiteY1" fmla="*/ 2173 h 10053"/>
              <a:gd name="connsiteX2" fmla="*/ 15016 w 15016"/>
              <a:gd name="connsiteY2" fmla="*/ 7906 h 10053"/>
              <a:gd name="connsiteX3" fmla="*/ 20 w 15016"/>
              <a:gd name="connsiteY3" fmla="*/ 10053 h 10053"/>
              <a:gd name="connsiteX4" fmla="*/ 1 w 15016"/>
              <a:gd name="connsiteY4" fmla="*/ 0 h 10053"/>
              <a:gd name="connsiteX0" fmla="*/ 9 w 15024"/>
              <a:gd name="connsiteY0" fmla="*/ 0 h 10040"/>
              <a:gd name="connsiteX1" fmla="*/ 15000 w 15024"/>
              <a:gd name="connsiteY1" fmla="*/ 2173 h 10040"/>
              <a:gd name="connsiteX2" fmla="*/ 15024 w 15024"/>
              <a:gd name="connsiteY2" fmla="*/ 7906 h 10040"/>
              <a:gd name="connsiteX3" fmla="*/ 0 w 15024"/>
              <a:gd name="connsiteY3" fmla="*/ 10040 h 10040"/>
              <a:gd name="connsiteX4" fmla="*/ 9 w 15024"/>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39"/>
              <a:gd name="connsiteY0" fmla="*/ 0 h 10040"/>
              <a:gd name="connsiteX1" fmla="*/ 15139 w 15139"/>
              <a:gd name="connsiteY1" fmla="*/ 2200 h 10040"/>
              <a:gd name="connsiteX2" fmla="*/ 15024 w 15139"/>
              <a:gd name="connsiteY2" fmla="*/ 7906 h 10040"/>
              <a:gd name="connsiteX3" fmla="*/ 0 w 15139"/>
              <a:gd name="connsiteY3" fmla="*/ 10040 h 10040"/>
              <a:gd name="connsiteX4" fmla="*/ 9 w 15139"/>
              <a:gd name="connsiteY4" fmla="*/ 0 h 10040"/>
              <a:gd name="connsiteX0" fmla="*/ 9 w 15148"/>
              <a:gd name="connsiteY0" fmla="*/ 0 h 10040"/>
              <a:gd name="connsiteX1" fmla="*/ 15139 w 15148"/>
              <a:gd name="connsiteY1" fmla="*/ 2200 h 10040"/>
              <a:gd name="connsiteX2" fmla="*/ 15135 w 15148"/>
              <a:gd name="connsiteY2" fmla="*/ 7906 h 10040"/>
              <a:gd name="connsiteX3" fmla="*/ 0 w 15148"/>
              <a:gd name="connsiteY3" fmla="*/ 10040 h 10040"/>
              <a:gd name="connsiteX4" fmla="*/ 9 w 15148"/>
              <a:gd name="connsiteY4" fmla="*/ 0 h 10040"/>
              <a:gd name="connsiteX0" fmla="*/ 9 w 15143"/>
              <a:gd name="connsiteY0" fmla="*/ 0 h 10040"/>
              <a:gd name="connsiteX1" fmla="*/ 15111 w 15143"/>
              <a:gd name="connsiteY1" fmla="*/ 2240 h 10040"/>
              <a:gd name="connsiteX2" fmla="*/ 15135 w 15143"/>
              <a:gd name="connsiteY2" fmla="*/ 7906 h 10040"/>
              <a:gd name="connsiteX3" fmla="*/ 0 w 15143"/>
              <a:gd name="connsiteY3" fmla="*/ 10040 h 10040"/>
              <a:gd name="connsiteX4" fmla="*/ 9 w 15143"/>
              <a:gd name="connsiteY4" fmla="*/ 0 h 10040"/>
              <a:gd name="connsiteX0" fmla="*/ 9 w 15141"/>
              <a:gd name="connsiteY0" fmla="*/ 0 h 10040"/>
              <a:gd name="connsiteX1" fmla="*/ 15083 w 15141"/>
              <a:gd name="connsiteY1" fmla="*/ 2187 h 10040"/>
              <a:gd name="connsiteX2" fmla="*/ 15135 w 15141"/>
              <a:gd name="connsiteY2" fmla="*/ 7906 h 10040"/>
              <a:gd name="connsiteX3" fmla="*/ 0 w 15141"/>
              <a:gd name="connsiteY3" fmla="*/ 10040 h 10040"/>
              <a:gd name="connsiteX4" fmla="*/ 9 w 15141"/>
              <a:gd name="connsiteY4" fmla="*/ 0 h 10040"/>
              <a:gd name="connsiteX0" fmla="*/ 9 w 15083"/>
              <a:gd name="connsiteY0" fmla="*/ 0 h 10040"/>
              <a:gd name="connsiteX1" fmla="*/ 15083 w 15083"/>
              <a:gd name="connsiteY1" fmla="*/ 2187 h 10040"/>
              <a:gd name="connsiteX2" fmla="*/ 15052 w 15083"/>
              <a:gd name="connsiteY2" fmla="*/ 7906 h 10040"/>
              <a:gd name="connsiteX3" fmla="*/ 0 w 15083"/>
              <a:gd name="connsiteY3" fmla="*/ 10040 h 10040"/>
              <a:gd name="connsiteX4" fmla="*/ 9 w 15083"/>
              <a:gd name="connsiteY4" fmla="*/ 0 h 1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83" h="10040">
                <a:moveTo>
                  <a:pt x="9" y="0"/>
                </a:moveTo>
                <a:lnTo>
                  <a:pt x="15083" y="2187"/>
                </a:lnTo>
                <a:cubicBezTo>
                  <a:pt x="15081" y="2167"/>
                  <a:pt x="15081" y="7843"/>
                  <a:pt x="15052" y="7906"/>
                </a:cubicBezTo>
                <a:cubicBezTo>
                  <a:pt x="15047" y="7857"/>
                  <a:pt x="-38" y="10045"/>
                  <a:pt x="0" y="10040"/>
                </a:cubicBezTo>
                <a:cubicBezTo>
                  <a:pt x="6" y="5848"/>
                  <a:pt x="3" y="4192"/>
                  <a:pt x="9" y="0"/>
                </a:cubicBezTo>
                <a:close/>
              </a:path>
            </a:pathLst>
          </a:custGeom>
        </p:spPr>
        <p:txBody>
          <a:bodyPr anchor="ctr" anchorCtr="0">
            <a:normAutofit/>
          </a:bodyPr>
          <a:lstStyle>
            <a:lvl1pPr marL="0" marR="0" indent="0" algn="l" defTabSz="1243266" rtl="0" eaLnBrk="1" fontAlgn="base" latinLnBrk="0" hangingPunct="1">
              <a:lnSpc>
                <a:spcPct val="95000"/>
              </a:lnSpc>
              <a:spcBef>
                <a:spcPts val="0"/>
              </a:spcBef>
              <a:spcAft>
                <a:spcPts val="0"/>
              </a:spcAft>
              <a:buClr>
                <a:schemeClr val="accent1"/>
              </a:buClr>
              <a:buSzPct val="110000"/>
              <a:buFont typeface="Avenir LT Pro 45 Book" charset="0"/>
              <a:buNone/>
              <a:tabLst/>
              <a:defRPr sz="1600"/>
            </a:lvl1pPr>
          </a:lstStyle>
          <a:p>
            <a:r>
              <a:rPr lang="en-US" dirty="0"/>
              <a:t>Click icon to add picture</a:t>
            </a:r>
          </a:p>
        </p:txBody>
      </p:sp>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14237760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ssion Title Slide">
    <p:spTree>
      <p:nvGrpSpPr>
        <p:cNvPr id="1" name=""/>
        <p:cNvGrpSpPr/>
        <p:nvPr/>
      </p:nvGrpSpPr>
      <p:grpSpPr>
        <a:xfrm>
          <a:off x="0" y="0"/>
          <a:ext cx="0" cy="0"/>
          <a:chOff x="0" y="0"/>
          <a:chExt cx="0" cy="0"/>
        </a:xfrm>
      </p:grpSpPr>
      <p:sp>
        <p:nvSpPr>
          <p:cNvPr id="28" name="Rectangle 27"/>
          <p:cNvSpPr/>
          <p:nvPr userDrawn="1"/>
        </p:nvSpPr>
        <p:spPr bwMode="auto">
          <a:xfrm>
            <a:off x="-66" y="3943350"/>
            <a:ext cx="6687522"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29" name="Rectangle 28"/>
          <p:cNvSpPr/>
          <p:nvPr userDrawn="1"/>
        </p:nvSpPr>
        <p:spPr bwMode="auto">
          <a:xfrm>
            <a:off x="6687458" y="3943350"/>
            <a:ext cx="3279251" cy="1828800"/>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0" name="Rectangle 29"/>
          <p:cNvSpPr/>
          <p:nvPr userDrawn="1"/>
        </p:nvSpPr>
        <p:spPr bwMode="ltGray">
          <a:xfrm>
            <a:off x="-66" y="2125663"/>
            <a:ext cx="9966775"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1" name="Title 1"/>
          <p:cNvSpPr>
            <a:spLocks noGrp="1"/>
          </p:cNvSpPr>
          <p:nvPr>
            <p:ph type="title" hasCustomPrompt="1"/>
          </p:nvPr>
        </p:nvSpPr>
        <p:spPr>
          <a:xfrm>
            <a:off x="359999" y="2125678"/>
            <a:ext cx="9606709" cy="1828786"/>
          </a:xfrm>
          <a:noFill/>
        </p:spPr>
        <p:txBody>
          <a:bodyPr lIns="180000" tIns="180000" rIns="180000" bIns="180000" anchor="b" anchorCtr="0"/>
          <a:lstStyle>
            <a:lvl1pPr>
              <a:defRPr sz="3500" spc="-100" baseline="0">
                <a:gradFill>
                  <a:gsLst>
                    <a:gs pos="5833">
                      <a:srgbClr val="FFFFFF"/>
                    </a:gs>
                    <a:gs pos="18000">
                      <a:srgbClr val="FFFFFF"/>
                    </a:gs>
                  </a:gsLst>
                  <a:lin ang="5400000" scaled="0"/>
                </a:gradFill>
              </a:defRPr>
            </a:lvl1pPr>
          </a:lstStyle>
          <a:p>
            <a:r>
              <a:rPr lang="en-US" dirty="0"/>
              <a:t>Session Title</a:t>
            </a:r>
          </a:p>
        </p:txBody>
      </p:sp>
      <p:sp>
        <p:nvSpPr>
          <p:cNvPr id="32" name="Text Placeholder 4"/>
          <p:cNvSpPr>
            <a:spLocks noGrp="1"/>
          </p:cNvSpPr>
          <p:nvPr>
            <p:ph type="body" sz="quarter" idx="12" hasCustomPrompt="1"/>
          </p:nvPr>
        </p:nvSpPr>
        <p:spPr>
          <a:xfrm>
            <a:off x="360001" y="3955786"/>
            <a:ext cx="6327456" cy="1828007"/>
          </a:xfrm>
          <a:noFill/>
        </p:spPr>
        <p:txBody>
          <a:bodyPr lIns="180000" tIns="180000" rIns="180000" bIns="180000">
            <a:noAutofit/>
          </a:bodyPr>
          <a:lstStyle>
            <a:lvl1pPr marL="0" indent="0">
              <a:spcBef>
                <a:spcPts val="0"/>
              </a:spcBef>
              <a:buNone/>
              <a:defRPr sz="3500" spc="0" baseline="0">
                <a:gradFill>
                  <a:gsLst>
                    <a:gs pos="0">
                      <a:schemeClr val="bg2"/>
                    </a:gs>
                    <a:gs pos="100000">
                      <a:schemeClr val="bg2"/>
                    </a:gs>
                  </a:gsLst>
                  <a:lin ang="5400000" scaled="0"/>
                </a:gradFill>
                <a:latin typeface="+mj-lt"/>
              </a:defRPr>
            </a:lvl1pPr>
          </a:lstStyle>
          <a:p>
            <a:pPr lvl="0"/>
            <a:r>
              <a:rPr lang="en-US" dirty="0"/>
              <a:t>Speaker Name</a:t>
            </a:r>
          </a:p>
        </p:txBody>
      </p:sp>
      <p:pic>
        <p:nvPicPr>
          <p:cNvPr id="120" name="Picture 11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1515" y="339989"/>
            <a:ext cx="2574853" cy="1287427"/>
          </a:xfrm>
          <a:prstGeom prst="rect">
            <a:avLst/>
          </a:prstGeom>
        </p:spPr>
      </p:pic>
      <p:sp>
        <p:nvSpPr>
          <p:cNvPr id="121" name="Text Placeholder 4"/>
          <p:cNvSpPr>
            <a:spLocks noGrp="1"/>
          </p:cNvSpPr>
          <p:nvPr>
            <p:ph type="body" sz="quarter" idx="14" hasCustomPrompt="1"/>
          </p:nvPr>
        </p:nvSpPr>
        <p:spPr>
          <a:xfrm>
            <a:off x="6687457" y="3955786"/>
            <a:ext cx="3279251" cy="1828007"/>
          </a:xfrm>
          <a:noFill/>
        </p:spPr>
        <p:txBody>
          <a:bodyPr lIns="180000" tIns="180000" rIns="180000" bIns="180000">
            <a:noAutofit/>
          </a:bodyPr>
          <a:lstStyle>
            <a:lvl1pPr marL="0" indent="0">
              <a:spcBef>
                <a:spcPts val="0"/>
              </a:spcBef>
              <a:buNone/>
              <a:defRPr sz="3500" spc="0" baseline="0">
                <a:solidFill>
                  <a:schemeClr val="tx1"/>
                </a:solidFill>
                <a:latin typeface="+mj-lt"/>
              </a:defRPr>
            </a:lvl1pPr>
          </a:lstStyle>
          <a:p>
            <a:pPr lvl="0"/>
            <a:r>
              <a:rPr lang="en-US" dirty="0"/>
              <a:t>ABC101</a:t>
            </a:r>
          </a:p>
        </p:txBody>
      </p:sp>
      <p:pic>
        <p:nvPicPr>
          <p:cNvPr id="35" name="Picture 3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97514" y="6236900"/>
            <a:ext cx="1552931" cy="332660"/>
          </a:xfrm>
          <a:prstGeom prst="rect">
            <a:avLst/>
          </a:prstGeom>
        </p:spPr>
      </p:pic>
      <p:pic>
        <p:nvPicPr>
          <p:cNvPr id="14" name="Picture 1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8638" y="2821767"/>
            <a:ext cx="2766239" cy="2950655"/>
          </a:xfrm>
          <a:prstGeom prst="rect">
            <a:avLst/>
          </a:prstGeom>
        </p:spPr>
      </p:pic>
      <p:sp>
        <p:nvSpPr>
          <p:cNvPr id="15" name="Rectangle 14"/>
          <p:cNvSpPr/>
          <p:nvPr userDrawn="1"/>
        </p:nvSpPr>
        <p:spPr bwMode="auto">
          <a:xfrm>
            <a:off x="10185200" y="4307143"/>
            <a:ext cx="1032095" cy="156855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AU"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50322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extLst>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mo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a:t>Demo</a:t>
            </a:r>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a:t>Optional Demo Title</a:t>
            </a:r>
          </a:p>
        </p:txBody>
      </p:sp>
    </p:spTree>
    <p:extLst>
      <p:ext uri="{BB962C8B-B14F-4D97-AF65-F5344CB8AC3E}">
        <p14:creationId xmlns:p14="http://schemas.microsoft.com/office/powerpoint/2010/main" val="1929494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Video 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a:t>Video</a:t>
            </a:r>
          </a:p>
        </p:txBody>
      </p:sp>
      <p:sp>
        <p:nvSpPr>
          <p:cNvPr id="3"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a:t>Optional Video Title</a:t>
            </a:r>
          </a:p>
        </p:txBody>
      </p:sp>
    </p:spTree>
    <p:extLst>
      <p:ext uri="{BB962C8B-B14F-4D97-AF65-F5344CB8AC3E}">
        <p14:creationId xmlns:p14="http://schemas.microsoft.com/office/powerpoint/2010/main" val="14650835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538466242"/>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24548418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986786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2092881"/>
          </a:xfrm>
        </p:spPr>
        <p:txBody>
          <a:bodyPr>
            <a:spAutoFit/>
          </a:bodyPr>
          <a:lstStyle>
            <a:lvl1pPr>
              <a:defRPr sz="4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31149"/>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38920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55354175"/>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9987403"/>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884574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676225"/>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60232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85301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389">
                      <a:schemeClr val="tx2"/>
                    </a:gs>
                    <a:gs pos="31000">
                      <a:schemeClr val="tx2"/>
                    </a:gs>
                  </a:gsLst>
                  <a:lin ang="5400000" scaled="0"/>
                </a:gradFill>
              </a:defRPr>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57" indent="0">
              <a:buNone/>
              <a:tabLst/>
              <a:defRPr sz="2000"/>
            </a:lvl3pPr>
            <a:lvl4pPr marL="460338" indent="0">
              <a:buNone/>
              <a:defRPr/>
            </a:lvl4pPr>
            <a:lvl5pPr marL="685745" indent="0">
              <a:buNone/>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658667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40" y="1212849"/>
            <a:ext cx="5486399" cy="2425279"/>
          </a:xfrm>
        </p:spPr>
        <p:txBody>
          <a:bodyPr wrap="square">
            <a:spAutoFit/>
          </a:bodyPr>
          <a:lstStyle>
            <a:lvl1pPr marL="287315" indent="-287315">
              <a:spcBef>
                <a:spcPts val="1224"/>
              </a:spcBef>
              <a:buClr>
                <a:schemeClr val="tx2"/>
              </a:buClr>
              <a:buFont typeface="Wingdings" panose="05000000000000000000" pitchFamily="2" charset="2"/>
              <a:buChar char="§"/>
              <a:defRPr sz="3200">
                <a:gradFill>
                  <a:gsLst>
                    <a:gs pos="19469">
                      <a:schemeClr val="tx2"/>
                    </a:gs>
                    <a:gs pos="32000">
                      <a:schemeClr val="tx2"/>
                    </a:gs>
                  </a:gsLst>
                  <a:lin ang="5400000" scaled="0"/>
                </a:gradFill>
              </a:defRPr>
            </a:lvl1pPr>
            <a:lvl2pPr marL="531123" indent="-233176">
              <a:buFont typeface="Wingdings" panose="05000000000000000000" pitchFamily="2" charset="2"/>
              <a:buChar char="§"/>
              <a:defRPr sz="2400"/>
            </a:lvl2pPr>
            <a:lvl3pPr marL="699529" indent="-168406">
              <a:buFont typeface="Wingdings" panose="05000000000000000000" pitchFamily="2" charset="2"/>
              <a:buChar char="§"/>
              <a:tabLst/>
              <a:defRPr sz="2000"/>
            </a:lvl3pPr>
            <a:lvl4pPr marL="880887" indent="-181359">
              <a:buFont typeface="Wingdings" panose="05000000000000000000" pitchFamily="2" charset="2"/>
              <a:buChar char="§"/>
              <a:defRPr/>
            </a:lvl4pPr>
            <a:lvl5pPr marL="1049293" indent="-168406">
              <a:buFont typeface="Wingdings" panose="05000000000000000000" pitchFamily="2" charset="2"/>
              <a:buChar char="§"/>
              <a:tabLs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1.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2"/>
            <a:ext cx="11887198" cy="2092881"/>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29"/>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3588427678"/>
      </p:ext>
    </p:extLst>
  </p:cSld>
  <p:clrMap bg1="dk1" tx1="lt1" bg2="dk2" tx2="lt2" accent1="accent1" accent2="accent2" accent3="accent3" accent4="accent4" accent5="accent5" accent6="accent6" hlink="hlink" folHlink="folHlink"/>
  <p:sldLayoutIdLst>
    <p:sldLayoutId id="2147484337" r:id="rId1"/>
    <p:sldLayoutId id="2147484334" r:id="rId2"/>
    <p:sldLayoutId id="2147484240" r:id="rId3"/>
    <p:sldLayoutId id="2147484272" r:id="rId4"/>
    <p:sldLayoutId id="2147484241" r:id="rId5"/>
    <p:sldLayoutId id="2147484273" r:id="rId6"/>
    <p:sldLayoutId id="2147484244" r:id="rId7"/>
    <p:sldLayoutId id="2147484274" r:id="rId8"/>
    <p:sldLayoutId id="2147484245" r:id="rId9"/>
    <p:sldLayoutId id="2147484275" r:id="rId10"/>
    <p:sldLayoutId id="2147484247" r:id="rId11"/>
    <p:sldLayoutId id="2147484249" r:id="rId12"/>
    <p:sldLayoutId id="2147484250" r:id="rId13"/>
    <p:sldLayoutId id="2147484264" r:id="rId14"/>
    <p:sldLayoutId id="2147484251" r:id="rId15"/>
    <p:sldLayoutId id="2147484270" r:id="rId16"/>
    <p:sldLayoutId id="2147484252" r:id="rId17"/>
    <p:sldLayoutId id="2147484253" r:id="rId18"/>
    <p:sldLayoutId id="2147484254" r:id="rId19"/>
    <p:sldLayoutId id="2147484271" r:id="rId20"/>
    <p:sldLayoutId id="2147484257" r:id="rId21"/>
    <p:sldLayoutId id="2147484258" r:id="rId22"/>
    <p:sldLayoutId id="2147484259" r:id="rId23"/>
    <p:sldLayoutId id="2147484260" r:id="rId24"/>
    <p:sldLayoutId id="2147484261" r:id="rId25"/>
    <p:sldLayoutId id="2147484263" r:id="rId26"/>
    <p:sldLayoutId id="2147484333" r:id="rId27"/>
  </p:sldLayoutIdLst>
  <p:transition>
    <p:fade/>
  </p:transition>
  <p:txStyles>
    <p:titleStyle>
      <a:lvl1pPr algn="l" defTabSz="932667"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73" marR="0" indent="-342873"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154" marR="0" indent="-241281"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036"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618"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199" marR="0" indent="-228582"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7" rtl="0" eaLnBrk="1" latinLnBrk="0" hangingPunct="1">
        <a:defRPr sz="1800" kern="1200">
          <a:solidFill>
            <a:schemeClr val="tx1"/>
          </a:solidFill>
          <a:latin typeface="+mn-lt"/>
          <a:ea typeface="+mn-ea"/>
          <a:cs typeface="+mn-cs"/>
        </a:defRPr>
      </a:lvl1pPr>
      <a:lvl2pPr marL="466334" algn="l" defTabSz="932667" rtl="0" eaLnBrk="1" latinLnBrk="0" hangingPunct="1">
        <a:defRPr sz="1800" kern="1200">
          <a:solidFill>
            <a:schemeClr val="tx1"/>
          </a:solidFill>
          <a:latin typeface="+mn-lt"/>
          <a:ea typeface="+mn-ea"/>
          <a:cs typeface="+mn-cs"/>
        </a:defRPr>
      </a:lvl2pPr>
      <a:lvl3pPr marL="932667" algn="l" defTabSz="932667" rtl="0" eaLnBrk="1" latinLnBrk="0" hangingPunct="1">
        <a:defRPr sz="1800" kern="1200">
          <a:solidFill>
            <a:schemeClr val="tx1"/>
          </a:solidFill>
          <a:latin typeface="+mn-lt"/>
          <a:ea typeface="+mn-ea"/>
          <a:cs typeface="+mn-cs"/>
        </a:defRPr>
      </a:lvl3pPr>
      <a:lvl4pPr marL="1399001" algn="l" defTabSz="932667" rtl="0" eaLnBrk="1" latinLnBrk="0" hangingPunct="1">
        <a:defRPr sz="1800" kern="1200">
          <a:solidFill>
            <a:schemeClr val="tx1"/>
          </a:solidFill>
          <a:latin typeface="+mn-lt"/>
          <a:ea typeface="+mn-ea"/>
          <a:cs typeface="+mn-cs"/>
        </a:defRPr>
      </a:lvl4pPr>
      <a:lvl5pPr marL="1865334" algn="l" defTabSz="932667" rtl="0" eaLnBrk="1" latinLnBrk="0" hangingPunct="1">
        <a:defRPr sz="1800" kern="1200">
          <a:solidFill>
            <a:schemeClr val="tx1"/>
          </a:solidFill>
          <a:latin typeface="+mn-lt"/>
          <a:ea typeface="+mn-ea"/>
          <a:cs typeface="+mn-cs"/>
        </a:defRPr>
      </a:lvl5pPr>
      <a:lvl6pPr marL="2331670" algn="l" defTabSz="932667" rtl="0" eaLnBrk="1" latinLnBrk="0" hangingPunct="1">
        <a:defRPr sz="1800" kern="1200">
          <a:solidFill>
            <a:schemeClr val="tx1"/>
          </a:solidFill>
          <a:latin typeface="+mn-lt"/>
          <a:ea typeface="+mn-ea"/>
          <a:cs typeface="+mn-cs"/>
        </a:defRPr>
      </a:lvl6pPr>
      <a:lvl7pPr marL="2798002" algn="l" defTabSz="932667" rtl="0" eaLnBrk="1" latinLnBrk="0" hangingPunct="1">
        <a:defRPr sz="1800" kern="1200">
          <a:solidFill>
            <a:schemeClr val="tx1"/>
          </a:solidFill>
          <a:latin typeface="+mn-lt"/>
          <a:ea typeface="+mn-ea"/>
          <a:cs typeface="+mn-cs"/>
        </a:defRPr>
      </a:lvl7pPr>
      <a:lvl8pPr marL="3264336" algn="l" defTabSz="932667" rtl="0" eaLnBrk="1" latinLnBrk="0" hangingPunct="1">
        <a:defRPr sz="1800" kern="1200">
          <a:solidFill>
            <a:schemeClr val="tx1"/>
          </a:solidFill>
          <a:latin typeface="+mn-lt"/>
          <a:ea typeface="+mn-ea"/>
          <a:cs typeface="+mn-cs"/>
        </a:defRPr>
      </a:lvl8pPr>
      <a:lvl9pPr marL="3730670" algn="l" defTabSz="93266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49" userDrawn="1">
          <p15:clr>
            <a:srgbClr val="5ACBF0"/>
          </p15:clr>
        </p15:guide>
        <p15:guide id="4" pos="1325" userDrawn="1">
          <p15:clr>
            <a:srgbClr val="5ACBF0"/>
          </p15:clr>
        </p15:guide>
        <p15:guide id="5" pos="1901" userDrawn="1">
          <p15:clr>
            <a:srgbClr val="5ACBF0"/>
          </p15:clr>
        </p15:guide>
        <p15:guide id="6" pos="2477" userDrawn="1">
          <p15:clr>
            <a:srgbClr val="5ACBF0"/>
          </p15:clr>
        </p15:guide>
        <p15:guide id="7" pos="3053" userDrawn="1">
          <p15:clr>
            <a:srgbClr val="5ACBF0"/>
          </p15:clr>
        </p15:guide>
        <p15:guide id="8" pos="3629" userDrawn="1">
          <p15:clr>
            <a:srgbClr val="5ACBF0"/>
          </p15:clr>
        </p15:guide>
        <p15:guide id="9" pos="4205" userDrawn="1">
          <p15:clr>
            <a:srgbClr val="5ACBF0"/>
          </p15:clr>
        </p15:guide>
        <p15:guide id="10" pos="4781" userDrawn="1">
          <p15:clr>
            <a:srgbClr val="5ACBF0"/>
          </p15:clr>
        </p15:guide>
        <p15:guide id="11" pos="5357" userDrawn="1">
          <p15:clr>
            <a:srgbClr val="5ACBF0"/>
          </p15:clr>
        </p15:guide>
        <p15:guide id="12" pos="5933" userDrawn="1">
          <p15:clr>
            <a:srgbClr val="5ACBF0"/>
          </p15:clr>
        </p15:guide>
        <p15:guide id="13" pos="6509" userDrawn="1">
          <p15:clr>
            <a:srgbClr val="5ACBF0"/>
          </p15:clr>
        </p15:guide>
        <p15:guide id="14" pos="7085" userDrawn="1">
          <p15:clr>
            <a:srgbClr val="5ACBF0"/>
          </p15:clr>
        </p15:guide>
        <p15:guide id="15" pos="7661" userDrawn="1">
          <p15:clr>
            <a:srgbClr val="5ACBF0"/>
          </p15:clr>
        </p15:guide>
        <p15:guide id="16" pos="288" userDrawn="1">
          <p15:clr>
            <a:srgbClr val="C35EA4"/>
          </p15:clr>
        </p15:guide>
        <p15:guide id="17" pos="7546" userDrawn="1">
          <p15:clr>
            <a:srgbClr val="C35EA4"/>
          </p15:clr>
        </p15:guide>
        <p15:guide id="18" orient="horz" pos="763" userDrawn="1">
          <p15:clr>
            <a:srgbClr val="5ACBF0"/>
          </p15:clr>
        </p15:guide>
        <p15:guide id="19" orient="horz" pos="1339" userDrawn="1">
          <p15:clr>
            <a:srgbClr val="5ACBF0"/>
          </p15:clr>
        </p15:guide>
        <p15:guide id="20" orient="horz" pos="1915" userDrawn="1">
          <p15:clr>
            <a:srgbClr val="5ACBF0"/>
          </p15:clr>
        </p15:guide>
        <p15:guide id="21" orient="horz" pos="2491" userDrawn="1">
          <p15:clr>
            <a:srgbClr val="5ACBF0"/>
          </p15:clr>
        </p15:guide>
        <p15:guide id="22" orient="horz" pos="3067" userDrawn="1">
          <p15:clr>
            <a:srgbClr val="5ACBF0"/>
          </p15:clr>
        </p15:guide>
        <p15:guide id="23" orient="horz" pos="3643" userDrawn="1">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74169514"/>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41" r:id="rId3"/>
    <p:sldLayoutId id="2147484342" r:id="rId4"/>
    <p:sldLayoutId id="2147484343" r:id="rId5"/>
    <p:sldLayoutId id="2147484344" r:id="rId6"/>
    <p:sldLayoutId id="2147484345" r:id="rId7"/>
    <p:sldLayoutId id="2147484346" r:id="rId8"/>
    <p:sldLayoutId id="2147484347" r:id="rId9"/>
    <p:sldLayoutId id="2147484348" r:id="rId10"/>
    <p:sldLayoutId id="2147484349" r:id="rId11"/>
    <p:sldLayoutId id="2147484350" r:id="rId12"/>
    <p:sldLayoutId id="2147484351" r:id="rId13"/>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15"/>
          <a:stretch>
            <a:fillRect/>
          </a:stretch>
        </p:blipFill>
        <p:spPr>
          <a:xfrm rot="5400000">
            <a:off x="9393899" y="3050513"/>
            <a:ext cx="6995160" cy="894134"/>
          </a:xfrm>
          <a:prstGeom prst="rect">
            <a:avLst/>
          </a:prstGeom>
        </p:spPr>
      </p:pic>
    </p:spTree>
    <p:extLst>
      <p:ext uri="{BB962C8B-B14F-4D97-AF65-F5344CB8AC3E}">
        <p14:creationId xmlns:p14="http://schemas.microsoft.com/office/powerpoint/2010/main" val="48359722"/>
      </p:ext>
    </p:extLst>
  </p:cSld>
  <p:clrMap bg1="dk1" tx1="lt1" bg2="dk2" tx2="lt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8378472"/>
      </p:ext>
    </p:extLst>
  </p:cSld>
  <p:clrMap bg1="dk1" tx1="lt1" bg2="dk2" tx2="lt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Lst>
  <p:transition>
    <p:fade/>
  </p:transition>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1.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1.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4.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0.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8" y="544934"/>
            <a:ext cx="10056812" cy="2751698"/>
          </a:xfrm>
        </p:spPr>
        <p:txBody>
          <a:bodyPr/>
          <a:lstStyle/>
          <a:p>
            <a:r>
              <a:rPr lang="en-NZ" sz="4000" dirty="0"/>
              <a:t>Global Azure Bootcamp</a:t>
            </a:r>
            <a:br>
              <a:rPr lang="en-NZ" sz="4000" dirty="0"/>
            </a:br>
            <a:br>
              <a:rPr lang="en-NZ" sz="4000" dirty="0"/>
            </a:br>
            <a:r>
              <a:rPr lang="en-NZ" sz="4000" dirty="0"/>
              <a:t>Auckland 2018</a:t>
            </a:r>
            <a:br>
              <a:rPr lang="en-NZ" sz="4000" dirty="0"/>
            </a:br>
            <a:br>
              <a:rPr lang="en-NZ" sz="4000" dirty="0"/>
            </a:br>
            <a:r>
              <a:rPr lang="en-NZ" sz="4000" dirty="0"/>
              <a:t>Azure Active Directory</a:t>
            </a:r>
            <a:br>
              <a:rPr lang="en-NZ" sz="4000" dirty="0"/>
            </a:br>
            <a:endParaRPr lang="en-NZ" sz="4000" dirty="0"/>
          </a:p>
        </p:txBody>
      </p:sp>
      <p:sp>
        <p:nvSpPr>
          <p:cNvPr id="3" name="Text Placeholder 2"/>
          <p:cNvSpPr>
            <a:spLocks noGrp="1"/>
          </p:cNvSpPr>
          <p:nvPr>
            <p:ph type="body" sz="quarter" idx="12"/>
          </p:nvPr>
        </p:nvSpPr>
        <p:spPr/>
        <p:txBody>
          <a:bodyPr/>
          <a:lstStyle/>
          <a:p>
            <a:r>
              <a:rPr lang="en-NZ" dirty="0"/>
              <a:t>Rory Braybrook</a:t>
            </a:r>
          </a:p>
          <a:p>
            <a:endParaRPr lang="en-NZ" dirty="0"/>
          </a:p>
          <a:p>
            <a:r>
              <a:rPr lang="en-NZ" dirty="0"/>
              <a:t>@rbrayb</a:t>
            </a:r>
          </a:p>
        </p:txBody>
      </p:sp>
    </p:spTree>
    <p:extLst>
      <p:ext uri="{BB962C8B-B14F-4D97-AF65-F5344CB8AC3E}">
        <p14:creationId xmlns:p14="http://schemas.microsoft.com/office/powerpoint/2010/main" val="1147389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6284" y="373452"/>
            <a:ext cx="8524568" cy="6247619"/>
          </a:xfrm>
          <a:prstGeom prst="rect">
            <a:avLst/>
          </a:prstGeom>
        </p:spPr>
      </p:pic>
      <p:sp>
        <p:nvSpPr>
          <p:cNvPr id="3" name="Rectangle 2"/>
          <p:cNvSpPr/>
          <p:nvPr/>
        </p:nvSpPr>
        <p:spPr bwMode="auto">
          <a:xfrm>
            <a:off x="8522493" y="5945534"/>
            <a:ext cx="1152128"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8882533" y="5153446"/>
            <a:ext cx="792088"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0553338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a:t>WS Federation</a:t>
            </a:r>
          </a:p>
        </p:txBody>
      </p:sp>
      <p:pic>
        <p:nvPicPr>
          <p:cNvPr id="12" name="Picture 11"/>
          <p:cNvPicPr>
            <a:picLocks noChangeAspect="1"/>
          </p:cNvPicPr>
          <p:nvPr/>
        </p:nvPicPr>
        <p:blipFill>
          <a:blip r:embed="rId2"/>
          <a:stretch>
            <a:fillRect/>
          </a:stretch>
        </p:blipFill>
        <p:spPr>
          <a:xfrm>
            <a:off x="198956" y="1784228"/>
            <a:ext cx="12088520" cy="3809524"/>
          </a:xfrm>
          <a:prstGeom prst="rect">
            <a:avLst/>
          </a:prstGeom>
        </p:spPr>
      </p:pic>
      <p:sp>
        <p:nvSpPr>
          <p:cNvPr id="3" name="TextBox 2"/>
          <p:cNvSpPr txBox="1"/>
          <p:nvPr/>
        </p:nvSpPr>
        <p:spPr>
          <a:xfrm>
            <a:off x="6434261" y="6449590"/>
            <a:ext cx="6120680" cy="627864"/>
          </a:xfrm>
          <a:prstGeom prst="rect">
            <a:avLst/>
          </a:prstGeom>
          <a:noFill/>
        </p:spPr>
        <p:txBody>
          <a:bodyPr wrap="square" lIns="182880" tIns="146304" rIns="182880" bIns="146304" rtlCol="0">
            <a:spAutoFit/>
          </a:bodyPr>
          <a:lstStyle/>
          <a:p>
            <a:pPr>
              <a:lnSpc>
                <a:spcPct val="90000"/>
              </a:lnSpc>
              <a:spcAft>
                <a:spcPts val="600"/>
              </a:spcAft>
            </a:pPr>
            <a:r>
              <a:rPr lang="en-NZ" sz="2400" b="1" u="sng" dirty="0"/>
              <a:t>http://blogs.technet.com/b/askpfeplat/</a:t>
            </a:r>
            <a:endParaRPr lang="en-NZ"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1329117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a:t>SAML-P</a:t>
            </a:r>
          </a:p>
        </p:txBody>
      </p:sp>
      <p:pic>
        <p:nvPicPr>
          <p:cNvPr id="3" name="Picture 2"/>
          <p:cNvPicPr>
            <a:picLocks noChangeAspect="1"/>
          </p:cNvPicPr>
          <p:nvPr/>
        </p:nvPicPr>
        <p:blipFill>
          <a:blip r:embed="rId2"/>
          <a:stretch>
            <a:fillRect/>
          </a:stretch>
        </p:blipFill>
        <p:spPr>
          <a:xfrm>
            <a:off x="397912" y="1592500"/>
            <a:ext cx="11889563" cy="3809524"/>
          </a:xfrm>
          <a:prstGeom prst="rect">
            <a:avLst/>
          </a:prstGeom>
        </p:spPr>
      </p:pic>
      <p:sp>
        <p:nvSpPr>
          <p:cNvPr id="5" name="Rectangle 4"/>
          <p:cNvSpPr/>
          <p:nvPr/>
        </p:nvSpPr>
        <p:spPr>
          <a:xfrm>
            <a:off x="7879971" y="6521598"/>
            <a:ext cx="4556504" cy="369332"/>
          </a:xfrm>
          <a:prstGeom prst="rect">
            <a:avLst/>
          </a:prstGeom>
        </p:spPr>
        <p:txBody>
          <a:bodyPr wrap="none">
            <a:spAutoFit/>
          </a:bodyPr>
          <a:lstStyle/>
          <a:p>
            <a:r>
              <a:rPr lang="en-NZ" b="1" u="sng" dirty="0"/>
              <a:t>http://blogs.technet.com/b/askpfeplat/ </a:t>
            </a:r>
          </a:p>
        </p:txBody>
      </p:sp>
    </p:spTree>
    <p:extLst>
      <p:ext uri="{BB962C8B-B14F-4D97-AF65-F5344CB8AC3E}">
        <p14:creationId xmlns:p14="http://schemas.microsoft.com/office/powerpoint/2010/main" val="2386261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a:t>SAML token attributes</a:t>
            </a:r>
          </a:p>
        </p:txBody>
      </p:sp>
      <p:pic>
        <p:nvPicPr>
          <p:cNvPr id="5" name="Picture 4"/>
          <p:cNvPicPr>
            <a:picLocks noChangeAspect="1"/>
          </p:cNvPicPr>
          <p:nvPr/>
        </p:nvPicPr>
        <p:blipFill>
          <a:blip r:embed="rId2"/>
          <a:stretch>
            <a:fillRect/>
          </a:stretch>
        </p:blipFill>
        <p:spPr>
          <a:xfrm>
            <a:off x="397912" y="1634625"/>
            <a:ext cx="11636771" cy="4285714"/>
          </a:xfrm>
          <a:prstGeom prst="rect">
            <a:avLst/>
          </a:prstGeom>
        </p:spPr>
      </p:pic>
    </p:spTree>
    <p:extLst>
      <p:ext uri="{BB962C8B-B14F-4D97-AF65-F5344CB8AC3E}">
        <p14:creationId xmlns:p14="http://schemas.microsoft.com/office/powerpoint/2010/main" val="222895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a:t>SAML token attributes</a:t>
            </a:r>
          </a:p>
        </p:txBody>
      </p:sp>
      <p:pic>
        <p:nvPicPr>
          <p:cNvPr id="5" name="Picture 4"/>
          <p:cNvPicPr>
            <a:picLocks noChangeAspect="1"/>
          </p:cNvPicPr>
          <p:nvPr/>
        </p:nvPicPr>
        <p:blipFill>
          <a:blip r:embed="rId2"/>
          <a:stretch>
            <a:fillRect/>
          </a:stretch>
        </p:blipFill>
        <p:spPr>
          <a:xfrm>
            <a:off x="397912" y="1634625"/>
            <a:ext cx="11636771" cy="4285714"/>
          </a:xfrm>
          <a:prstGeom prst="rect">
            <a:avLst/>
          </a:prstGeom>
        </p:spPr>
      </p:pic>
      <p:sp>
        <p:nvSpPr>
          <p:cNvPr id="4" name="Rectangle 3"/>
          <p:cNvSpPr/>
          <p:nvPr/>
        </p:nvSpPr>
        <p:spPr bwMode="auto">
          <a:xfrm>
            <a:off x="2905869" y="4793406"/>
            <a:ext cx="432048"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5"/>
          <p:cNvSpPr/>
          <p:nvPr/>
        </p:nvSpPr>
        <p:spPr bwMode="auto">
          <a:xfrm>
            <a:off x="3625949" y="4505374"/>
            <a:ext cx="1296144" cy="36004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782720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a:t>OAuth2</a:t>
            </a:r>
          </a:p>
        </p:txBody>
      </p:sp>
      <p:pic>
        <p:nvPicPr>
          <p:cNvPr id="4" name="Picture 3"/>
          <p:cNvPicPr>
            <a:picLocks noChangeAspect="1"/>
          </p:cNvPicPr>
          <p:nvPr/>
        </p:nvPicPr>
        <p:blipFill>
          <a:blip r:embed="rId2"/>
          <a:stretch>
            <a:fillRect/>
          </a:stretch>
        </p:blipFill>
        <p:spPr>
          <a:xfrm>
            <a:off x="407110" y="2129189"/>
            <a:ext cx="11784256" cy="3809524"/>
          </a:xfrm>
          <a:prstGeom prst="rect">
            <a:avLst/>
          </a:prstGeom>
        </p:spPr>
      </p:pic>
      <p:sp>
        <p:nvSpPr>
          <p:cNvPr id="6" name="Rectangle 5"/>
          <p:cNvSpPr/>
          <p:nvPr/>
        </p:nvSpPr>
        <p:spPr>
          <a:xfrm>
            <a:off x="7879971" y="6625193"/>
            <a:ext cx="4556504" cy="369332"/>
          </a:xfrm>
          <a:prstGeom prst="rect">
            <a:avLst/>
          </a:prstGeom>
        </p:spPr>
        <p:txBody>
          <a:bodyPr wrap="none">
            <a:spAutoFit/>
          </a:bodyPr>
          <a:lstStyle/>
          <a:p>
            <a:r>
              <a:rPr lang="en-NZ" b="1" u="sng" dirty="0"/>
              <a:t>http://blogs.technet.com/b/askpfeplat/ </a:t>
            </a:r>
          </a:p>
        </p:txBody>
      </p:sp>
    </p:spTree>
    <p:extLst>
      <p:ext uri="{BB962C8B-B14F-4D97-AF65-F5344CB8AC3E}">
        <p14:creationId xmlns:p14="http://schemas.microsoft.com/office/powerpoint/2010/main" val="3761387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a:t>OAuth2 JWT</a:t>
            </a:r>
          </a:p>
        </p:txBody>
      </p:sp>
      <p:pic>
        <p:nvPicPr>
          <p:cNvPr id="5" name="Snagit_SNG84B">
            <a:extLst>
              <a:ext uri="{FF2B5EF4-FFF2-40B4-BE49-F238E27FC236}">
                <a16:creationId xmlns:a16="http://schemas.microsoft.com/office/drawing/2014/main" id="{2BB3E935-5051-4633-9464-A319FCB3CABC}"/>
              </a:ext>
            </a:extLst>
          </p:cNvPr>
          <p:cNvPicPr>
            <a:picLocks noChangeAspect="1"/>
          </p:cNvPicPr>
          <p:nvPr/>
        </p:nvPicPr>
        <p:blipFill>
          <a:blip r:embed="rId2"/>
          <a:stretch>
            <a:fillRect/>
          </a:stretch>
        </p:blipFill>
        <p:spPr>
          <a:xfrm>
            <a:off x="1751570" y="1120998"/>
            <a:ext cx="8933333" cy="5276190"/>
          </a:xfrm>
          <a:prstGeom prst="rect">
            <a:avLst/>
          </a:prstGeom>
        </p:spPr>
      </p:pic>
    </p:spTree>
    <p:extLst>
      <p:ext uri="{BB962C8B-B14F-4D97-AF65-F5344CB8AC3E}">
        <p14:creationId xmlns:p14="http://schemas.microsoft.com/office/powerpoint/2010/main" val="2703842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a:t>Manipulate AAD using API</a:t>
            </a:r>
          </a:p>
        </p:txBody>
      </p:sp>
      <p:sp>
        <p:nvSpPr>
          <p:cNvPr id="4" name="Rectangle 3"/>
          <p:cNvSpPr/>
          <p:nvPr/>
        </p:nvSpPr>
        <p:spPr bwMode="auto">
          <a:xfrm>
            <a:off x="4842376" y="2672199"/>
            <a:ext cx="2733393" cy="134299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endParaRPr lang="en-NZ" sz="1600" dirty="0">
              <a:gradFill>
                <a:gsLst>
                  <a:gs pos="0">
                    <a:srgbClr val="FFFFFF"/>
                  </a:gs>
                  <a:gs pos="100000">
                    <a:srgbClr val="FFFFFF"/>
                  </a:gs>
                </a:gsLst>
                <a:lin ang="5400000" scaled="0"/>
              </a:gradFill>
              <a:ea typeface="Segoe UI" pitchFamily="34" charset="0"/>
              <a:cs typeface="Segoe UI" pitchFamily="34" charset="0"/>
            </a:endParaRPr>
          </a:p>
          <a:p>
            <a:pPr algn="ctr" defTabSz="931927" fontAlgn="base">
              <a:lnSpc>
                <a:spcPct val="90000"/>
              </a:lnSpc>
              <a:spcBef>
                <a:spcPct val="0"/>
              </a:spcBef>
              <a:spcAft>
                <a:spcPct val="0"/>
              </a:spcAft>
            </a:pPr>
            <a:r>
              <a:rPr lang="en-NZ" sz="4000" dirty="0">
                <a:gradFill>
                  <a:gsLst>
                    <a:gs pos="0">
                      <a:srgbClr val="FFFFFF"/>
                    </a:gs>
                    <a:gs pos="100000">
                      <a:srgbClr val="FFFFFF"/>
                    </a:gs>
                  </a:gsLst>
                  <a:lin ang="5400000" scaled="0"/>
                </a:gradFill>
                <a:latin typeface="Segoe UI Light"/>
                <a:ea typeface="Segoe UI" pitchFamily="34" charset="0"/>
                <a:cs typeface="Segoe UI" pitchFamily="34" charset="0"/>
              </a:rPr>
              <a:t>AAD</a:t>
            </a:r>
          </a:p>
        </p:txBody>
      </p:sp>
      <p:cxnSp>
        <p:nvCxnSpPr>
          <p:cNvPr id="11" name="Straight Arrow Connector 10"/>
          <p:cNvCxnSpPr>
            <a:stCxn id="4" idx="2"/>
          </p:cNvCxnSpPr>
          <p:nvPr/>
        </p:nvCxnSpPr>
        <p:spPr>
          <a:xfrm>
            <a:off x="6209071" y="4015202"/>
            <a:ext cx="0" cy="1133465"/>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auto">
          <a:xfrm>
            <a:off x="8942470" y="3065879"/>
            <a:ext cx="2359743" cy="15529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r>
              <a:rPr lang="en-NZ" sz="2400" dirty="0">
                <a:gradFill>
                  <a:gsLst>
                    <a:gs pos="0">
                      <a:srgbClr val="FFFFFF"/>
                    </a:gs>
                    <a:gs pos="100000">
                      <a:srgbClr val="FFFFFF"/>
                    </a:gs>
                  </a:gsLst>
                  <a:lin ang="5400000" scaled="0"/>
                </a:gradFill>
                <a:ea typeface="Segoe UI" pitchFamily="34" charset="0"/>
                <a:cs typeface="Segoe UI" pitchFamily="34" charset="0"/>
              </a:rPr>
              <a:t>Use token in REST call to  endpoint</a:t>
            </a:r>
          </a:p>
        </p:txBody>
      </p:sp>
      <p:cxnSp>
        <p:nvCxnSpPr>
          <p:cNvPr id="14" name="Straight Arrow Connector 13"/>
          <p:cNvCxnSpPr/>
          <p:nvPr/>
        </p:nvCxnSpPr>
        <p:spPr>
          <a:xfrm flipV="1">
            <a:off x="7166498" y="4686693"/>
            <a:ext cx="2558846" cy="930622"/>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2" idx="1"/>
            <a:endCxn id="4" idx="3"/>
          </p:cNvCxnSpPr>
          <p:nvPr/>
        </p:nvCxnSpPr>
        <p:spPr>
          <a:xfrm flipH="1" flipV="1">
            <a:off x="7575772" y="3343697"/>
            <a:ext cx="1366697" cy="498651"/>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1" name="Hexagon 20"/>
          <p:cNvSpPr/>
          <p:nvPr/>
        </p:nvSpPr>
        <p:spPr bwMode="auto">
          <a:xfrm>
            <a:off x="5353668" y="5148660"/>
            <a:ext cx="1740311" cy="1237390"/>
          </a:xfrm>
          <a:prstGeom prst="hexag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r>
              <a:rPr lang="en-NZ" sz="2400" dirty="0">
                <a:gradFill>
                  <a:gsLst>
                    <a:gs pos="0">
                      <a:srgbClr val="FFFFFF"/>
                    </a:gs>
                    <a:gs pos="100000">
                      <a:srgbClr val="FFFFFF"/>
                    </a:gs>
                  </a:gsLst>
                  <a:lin ang="5400000" scaled="0"/>
                </a:gradFill>
                <a:ea typeface="Segoe UI" pitchFamily="34" charset="0"/>
                <a:cs typeface="Segoe UI" pitchFamily="34" charset="0"/>
              </a:rPr>
              <a:t>Token issued</a:t>
            </a:r>
          </a:p>
        </p:txBody>
      </p:sp>
      <p:sp>
        <p:nvSpPr>
          <p:cNvPr id="28" name="Rectangle 27"/>
          <p:cNvSpPr/>
          <p:nvPr/>
        </p:nvSpPr>
        <p:spPr bwMode="auto">
          <a:xfrm>
            <a:off x="1492043" y="2700807"/>
            <a:ext cx="2227006" cy="129785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3" tIns="146218" rIns="182773" bIns="146218" numCol="1" spcCol="0" rtlCol="0" fromWordArt="0" anchor="t" anchorCtr="0" forceAA="0" compatLnSpc="1">
            <a:prstTxWarp prst="textNoShape">
              <a:avLst/>
            </a:prstTxWarp>
            <a:noAutofit/>
          </a:bodyPr>
          <a:lstStyle/>
          <a:p>
            <a:pPr algn="ctr" defTabSz="931927" fontAlgn="base">
              <a:lnSpc>
                <a:spcPct val="90000"/>
              </a:lnSpc>
              <a:spcBef>
                <a:spcPct val="0"/>
              </a:spcBef>
              <a:spcAft>
                <a:spcPct val="0"/>
              </a:spcAft>
            </a:pPr>
            <a:r>
              <a:rPr lang="en-NZ" sz="2400" dirty="0">
                <a:gradFill>
                  <a:gsLst>
                    <a:gs pos="0">
                      <a:srgbClr val="FFFFFF"/>
                    </a:gs>
                    <a:gs pos="100000">
                      <a:srgbClr val="FFFFFF"/>
                    </a:gs>
                  </a:gsLst>
                  <a:lin ang="5400000" scaled="0"/>
                </a:gradFill>
                <a:ea typeface="Segoe UI" pitchFamily="34" charset="0"/>
                <a:cs typeface="Segoe UI" pitchFamily="34" charset="0"/>
              </a:rPr>
              <a:t>Use OAuth endpoint to get token</a:t>
            </a:r>
          </a:p>
        </p:txBody>
      </p:sp>
      <p:cxnSp>
        <p:nvCxnSpPr>
          <p:cNvPr id="31" name="Straight Arrow Connector 30"/>
          <p:cNvCxnSpPr>
            <a:stCxn id="28" idx="3"/>
            <a:endCxn id="4" idx="1"/>
          </p:cNvCxnSpPr>
          <p:nvPr/>
        </p:nvCxnSpPr>
        <p:spPr>
          <a:xfrm flipV="1">
            <a:off x="3719049" y="3343704"/>
            <a:ext cx="1123330" cy="6033"/>
          </a:xfrm>
          <a:prstGeom prst="straightConnector1">
            <a:avLst/>
          </a:prstGeom>
          <a:ln w="762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5926" y="2700807"/>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823" y="4306058"/>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1795" y="5357780"/>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7007" y="2940039"/>
            <a:ext cx="409575"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245851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sz="4000" dirty="0"/>
              <a:t>OAuth2 token</a:t>
            </a:r>
          </a:p>
        </p:txBody>
      </p:sp>
      <p:pic>
        <p:nvPicPr>
          <p:cNvPr id="5" name="Picture 4"/>
          <p:cNvPicPr>
            <a:picLocks noChangeAspect="1"/>
          </p:cNvPicPr>
          <p:nvPr/>
        </p:nvPicPr>
        <p:blipFill>
          <a:blip r:embed="rId2"/>
          <a:stretch>
            <a:fillRect/>
          </a:stretch>
        </p:blipFill>
        <p:spPr>
          <a:xfrm>
            <a:off x="279399" y="4217342"/>
            <a:ext cx="12007257" cy="1274497"/>
          </a:xfrm>
          <a:prstGeom prst="rect">
            <a:avLst/>
          </a:prstGeom>
        </p:spPr>
      </p:pic>
      <p:sp>
        <p:nvSpPr>
          <p:cNvPr id="6" name="Rectangle 5"/>
          <p:cNvSpPr/>
          <p:nvPr/>
        </p:nvSpPr>
        <p:spPr>
          <a:xfrm>
            <a:off x="7730971" y="6233566"/>
            <a:ext cx="4556504" cy="369332"/>
          </a:xfrm>
          <a:prstGeom prst="rect">
            <a:avLst/>
          </a:prstGeom>
        </p:spPr>
        <p:txBody>
          <a:bodyPr wrap="none">
            <a:spAutoFit/>
          </a:bodyPr>
          <a:lstStyle/>
          <a:p>
            <a:r>
              <a:rPr lang="en-NZ" b="1" u="sng" dirty="0">
                <a:solidFill>
                  <a:srgbClr val="FFFFFF"/>
                </a:solidFill>
              </a:rPr>
              <a:t>http://blogs.technet.com/b/askpfeplat/ </a:t>
            </a:r>
          </a:p>
        </p:txBody>
      </p:sp>
      <p:sp>
        <p:nvSpPr>
          <p:cNvPr id="7" name="Rectangle 6"/>
          <p:cNvSpPr/>
          <p:nvPr/>
        </p:nvSpPr>
        <p:spPr bwMode="auto">
          <a:xfrm>
            <a:off x="382812" y="4221112"/>
            <a:ext cx="650030"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auto">
          <a:xfrm>
            <a:off x="3985169" y="4221112"/>
            <a:ext cx="531735" cy="488898"/>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9" name="Rectangle 8"/>
          <p:cNvSpPr/>
          <p:nvPr/>
        </p:nvSpPr>
        <p:spPr bwMode="auto">
          <a:xfrm>
            <a:off x="960834" y="4701080"/>
            <a:ext cx="504055" cy="30835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10" name="Rectangle 9"/>
          <p:cNvSpPr/>
          <p:nvPr/>
        </p:nvSpPr>
        <p:spPr bwMode="auto">
          <a:xfrm>
            <a:off x="2617018" y="4701080"/>
            <a:ext cx="650030" cy="30835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4319488" y="4701080"/>
            <a:ext cx="815852" cy="308350"/>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7369546" y="4665497"/>
            <a:ext cx="648072" cy="343933"/>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13" name="Oval 12"/>
          <p:cNvSpPr/>
          <p:nvPr/>
        </p:nvSpPr>
        <p:spPr bwMode="auto">
          <a:xfrm>
            <a:off x="673621" y="1451035"/>
            <a:ext cx="2795154" cy="1868633"/>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800" dirty="0">
                <a:gradFill>
                  <a:gsLst>
                    <a:gs pos="0">
                      <a:srgbClr val="FFFFFF"/>
                    </a:gs>
                    <a:gs pos="100000">
                      <a:srgbClr val="FFFFFF"/>
                    </a:gs>
                  </a:gsLst>
                  <a:lin ang="5400000" scaled="0"/>
                </a:gradFill>
                <a:ea typeface="Segoe UI" pitchFamily="34" charset="0"/>
                <a:cs typeface="Segoe UI" pitchFamily="34" charset="0"/>
              </a:rPr>
              <a:t>Access token</a:t>
            </a:r>
          </a:p>
        </p:txBody>
      </p:sp>
      <p:sp>
        <p:nvSpPr>
          <p:cNvPr id="14" name="Oval 13"/>
          <p:cNvSpPr/>
          <p:nvPr/>
        </p:nvSpPr>
        <p:spPr bwMode="auto">
          <a:xfrm>
            <a:off x="4706069" y="1451035"/>
            <a:ext cx="2795154" cy="1868634"/>
          </a:xfrm>
          <a:prstGeom prst="ellipse">
            <a:avLst/>
          </a:prstGeom>
          <a:solidFill>
            <a:srgbClr val="F2502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a:gradFill>
                  <a:gsLst>
                    <a:gs pos="0">
                      <a:srgbClr val="FFFFFF"/>
                    </a:gs>
                    <a:gs pos="100000">
                      <a:srgbClr val="FFFFFF"/>
                    </a:gs>
                  </a:gsLst>
                  <a:lin ang="5400000" scaled="0"/>
                </a:gradFill>
                <a:ea typeface="Segoe UI" pitchFamily="34" charset="0"/>
                <a:cs typeface="Segoe UI" pitchFamily="34" charset="0"/>
              </a:rPr>
              <a:t>ID token (OpenID Connect)</a:t>
            </a:r>
          </a:p>
        </p:txBody>
      </p:sp>
      <p:sp>
        <p:nvSpPr>
          <p:cNvPr id="15" name="Oval 14"/>
          <p:cNvSpPr/>
          <p:nvPr/>
        </p:nvSpPr>
        <p:spPr bwMode="auto">
          <a:xfrm>
            <a:off x="8738517" y="1451035"/>
            <a:ext cx="2795154" cy="1868635"/>
          </a:xfrm>
          <a:prstGeom prst="ellipse">
            <a:avLst/>
          </a:prstGeom>
          <a:solidFill>
            <a:srgbClr val="87C4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NZ" sz="2400" dirty="0">
                <a:gradFill>
                  <a:gsLst>
                    <a:gs pos="0">
                      <a:srgbClr val="FFFFFF"/>
                    </a:gs>
                    <a:gs pos="100000">
                      <a:srgbClr val="FFFFFF"/>
                    </a:gs>
                  </a:gsLst>
                  <a:lin ang="5400000" scaled="0"/>
                </a:gradFill>
                <a:ea typeface="Segoe UI" pitchFamily="34" charset="0"/>
                <a:cs typeface="Segoe UI" pitchFamily="34" charset="0"/>
              </a:rPr>
              <a:t>Refresh token</a:t>
            </a:r>
          </a:p>
        </p:txBody>
      </p:sp>
    </p:spTree>
    <p:extLst>
      <p:ext uri="{BB962C8B-B14F-4D97-AF65-F5344CB8AC3E}">
        <p14:creationId xmlns:p14="http://schemas.microsoft.com/office/powerpoint/2010/main" val="1448245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9"/>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Debug the tokens</a:t>
            </a:r>
          </a:p>
        </p:txBody>
      </p:sp>
      <p:sp>
        <p:nvSpPr>
          <p:cNvPr id="5" name="Rectangle 2"/>
          <p:cNvSpPr>
            <a:spLocks noGrp="1" noChangeArrowheads="1"/>
          </p:cNvSpPr>
          <p:nvPr>
            <p:ph type="body" sz="quarter" idx="10"/>
          </p:nvPr>
        </p:nvSpPr>
        <p:spPr bwMode="auto">
          <a:xfrm>
            <a:off x="35278" y="2507134"/>
            <a:ext cx="1257998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tx1"/>
                </a:solidFill>
                <a:latin typeface="Segoe UI" panose="020B0502040204020203" pitchFamily="34" charset="0"/>
                <a:cs typeface="Segoe UI" panose="020B0502040204020203" pitchFamily="34" charset="0"/>
              </a:rPr>
              <a:t>jwt.io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dirty="0">
              <a:solidFill>
                <a:schemeClr val="tx1"/>
              </a:solidFill>
              <a:latin typeface="Segoe UI" panose="020B0502040204020203" pitchFamily="34" charset="0"/>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tx1"/>
                </a:solidFill>
                <a:latin typeface="Segoe UI" panose="020B0502040204020203" pitchFamily="34" charset="0"/>
                <a:cs typeface="Segoe UI" panose="020B0502040204020203" pitchFamily="34" charset="0"/>
              </a:rPr>
              <a:t>jwt.ms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dirty="0">
              <a:solidFill>
                <a:schemeClr val="tx1"/>
              </a:solidFill>
              <a:latin typeface="Segoe UI" panose="020B0502040204020203" pitchFamily="34" charset="0"/>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tx1"/>
                </a:solidFill>
                <a:latin typeface="Segoe UI" panose="020B0502040204020203" pitchFamily="34" charset="0"/>
                <a:cs typeface="Segoe UI" panose="020B0502040204020203" pitchFamily="34" charset="0"/>
              </a:rPr>
              <a:t>samltool.io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dirty="0">
              <a:solidFill>
                <a:schemeClr val="tx1"/>
              </a:solidFill>
              <a:latin typeface="Segoe UI" panose="020B0502040204020203" pitchFamily="34" charset="0"/>
              <a:cs typeface="Segoe UI" panose="020B0502040204020203" pitchFamily="34" charset="0"/>
            </a:endParaRPr>
          </a:p>
          <a:p>
            <a:pPr marL="342900" lvl="0" indent="-342900" defTabSz="914400" eaLnBrk="0" fontAlgn="base" hangingPunct="0">
              <a:lnSpc>
                <a:spcPct val="100000"/>
              </a:lnSpc>
              <a:spcBef>
                <a:spcPct val="0"/>
              </a:spcBef>
              <a:spcAft>
                <a:spcPct val="0"/>
              </a:spcAft>
              <a:buSzTx/>
              <a:buFont typeface="Arial" panose="020B0604020202020204" pitchFamily="34" charset="0"/>
              <a:buChar char="•"/>
            </a:pPr>
            <a:r>
              <a:rPr lang="en-NZ" sz="2400" dirty="0">
                <a:latin typeface="+mn-lt"/>
              </a:rPr>
              <a:t>https://adfshelp.microsoft.com/</a:t>
            </a:r>
            <a:endParaRPr lang="en-US" altLang="en-US" sz="2400" dirty="0">
              <a:solidFill>
                <a:schemeClr val="tx1"/>
              </a:solidFill>
              <a:latin typeface="+mn-lt"/>
              <a:cs typeface="Segoe UI" panose="020B0502040204020203"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240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6455704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BE0CA9-C9FF-481D-B3F4-EF335E5C69B7}"/>
              </a:ext>
            </a:extLst>
          </p:cNvPr>
          <p:cNvSpPr>
            <a:spLocks noGrp="1"/>
          </p:cNvSpPr>
          <p:nvPr>
            <p:ph type="title"/>
          </p:nvPr>
        </p:nvSpPr>
        <p:spPr/>
        <p:txBody>
          <a:bodyPr/>
          <a:lstStyle/>
          <a:p>
            <a:r>
              <a:rPr lang="en-NZ" dirty="0"/>
              <a:t>The reach</a:t>
            </a:r>
          </a:p>
        </p:txBody>
      </p:sp>
      <p:pic>
        <p:nvPicPr>
          <p:cNvPr id="10" name="Snagit_SNG81F">
            <a:extLst>
              <a:ext uri="{FF2B5EF4-FFF2-40B4-BE49-F238E27FC236}">
                <a16:creationId xmlns:a16="http://schemas.microsoft.com/office/drawing/2014/main" id="{397C1FD2-2120-4466-806F-9DDC8B2ADB21}"/>
              </a:ext>
            </a:extLst>
          </p:cNvPr>
          <p:cNvPicPr>
            <a:picLocks noChangeAspect="1"/>
          </p:cNvPicPr>
          <p:nvPr/>
        </p:nvPicPr>
        <p:blipFill>
          <a:blip r:embed="rId2"/>
          <a:stretch>
            <a:fillRect/>
          </a:stretch>
        </p:blipFill>
        <p:spPr>
          <a:xfrm>
            <a:off x="1156532" y="2345134"/>
            <a:ext cx="9791104" cy="3610882"/>
          </a:xfrm>
          <a:prstGeom prst="rect">
            <a:avLst/>
          </a:prstGeom>
        </p:spPr>
      </p:pic>
    </p:spTree>
    <p:extLst>
      <p:ext uri="{BB962C8B-B14F-4D97-AF65-F5344CB8AC3E}">
        <p14:creationId xmlns:p14="http://schemas.microsoft.com/office/powerpoint/2010/main" val="297856947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a:t>Use cases</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3536876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a:t>Authentication scenarios</a:t>
            </a:r>
          </a:p>
        </p:txBody>
      </p:sp>
      <p:sp>
        <p:nvSpPr>
          <p:cNvPr id="4" name="Rectangle 3"/>
          <p:cNvSpPr/>
          <p:nvPr/>
        </p:nvSpPr>
        <p:spPr bwMode="auto">
          <a:xfrm>
            <a:off x="5463819" y="39681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rgbClr val="FFFFFF">
                  <a:alpha val="98824"/>
                </a:srgbClr>
              </a:solidFill>
              <a:ea typeface="Segoe UI" pitchFamily="34" charset="0"/>
              <a:cs typeface="Segoe UI" pitchFamily="34" charset="0"/>
            </a:endParaRPr>
          </a:p>
        </p:txBody>
      </p:sp>
      <p:sp>
        <p:nvSpPr>
          <p:cNvPr id="5" name="Rectangle 4"/>
          <p:cNvSpPr/>
          <p:nvPr/>
        </p:nvSpPr>
        <p:spPr bwMode="auto">
          <a:xfrm>
            <a:off x="5463819" y="18454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rgbClr val="FFFFFF">
                  <a:alpha val="98824"/>
                </a:srgbClr>
              </a:solidFill>
              <a:ea typeface="Segoe UI" pitchFamily="34" charset="0"/>
              <a:cs typeface="Segoe UI" pitchFamily="34" charset="0"/>
            </a:endParaRPr>
          </a:p>
        </p:txBody>
      </p:sp>
      <p:sp>
        <p:nvSpPr>
          <p:cNvPr id="6" name="TextBox 5"/>
          <p:cNvSpPr txBox="1"/>
          <p:nvPr/>
        </p:nvSpPr>
        <p:spPr>
          <a:xfrm>
            <a:off x="970386" y="5633547"/>
            <a:ext cx="4002367" cy="849463"/>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a:solidFill>
                  <a:srgbClr val="FFFFFF">
                    <a:alpha val="99000"/>
                  </a:srgbClr>
                </a:solidFill>
              </a:rPr>
              <a:t>Clients using wide variety of devices/languages/platforms</a:t>
            </a:r>
          </a:p>
        </p:txBody>
      </p:sp>
      <p:sp>
        <p:nvSpPr>
          <p:cNvPr id="7" name="TextBox 6"/>
          <p:cNvSpPr txBox="1"/>
          <p:nvPr/>
        </p:nvSpPr>
        <p:spPr>
          <a:xfrm>
            <a:off x="6826952" y="5633547"/>
            <a:ext cx="4608512" cy="849463"/>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a:solidFill>
                  <a:srgbClr val="FFFFFF">
                    <a:alpha val="99000"/>
                  </a:srgbClr>
                </a:solidFill>
              </a:rPr>
              <a:t>Server applications using wide variety of platforms/languages</a:t>
            </a:r>
          </a:p>
        </p:txBody>
      </p:sp>
      <p:sp>
        <p:nvSpPr>
          <p:cNvPr id="8" name="Rectangle 7"/>
          <p:cNvSpPr/>
          <p:nvPr/>
        </p:nvSpPr>
        <p:spPr bwMode="auto">
          <a:xfrm>
            <a:off x="931479" y="1703259"/>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a:solidFill>
                  <a:srgbClr val="FFFFFF">
                    <a:alpha val="98824"/>
                  </a:srgbClr>
                </a:solidFill>
                <a:ea typeface="Segoe UI" pitchFamily="34" charset="0"/>
                <a:cs typeface="Segoe UI" pitchFamily="34" charset="0"/>
              </a:rPr>
              <a:t>Browser</a:t>
            </a:r>
          </a:p>
        </p:txBody>
      </p:sp>
      <p:sp>
        <p:nvSpPr>
          <p:cNvPr id="9" name="Rectangle 8"/>
          <p:cNvSpPr/>
          <p:nvPr/>
        </p:nvSpPr>
        <p:spPr bwMode="auto">
          <a:xfrm>
            <a:off x="928851" y="3041420"/>
            <a:ext cx="1547028"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a:solidFill>
                  <a:srgbClr val="FFFFFF">
                    <a:alpha val="98824"/>
                  </a:srgbClr>
                </a:solidFill>
                <a:ea typeface="Segoe UI" pitchFamily="34" charset="0"/>
                <a:cs typeface="Segoe UI" pitchFamily="34" charset="0"/>
              </a:rPr>
              <a:t>Native app</a:t>
            </a:r>
          </a:p>
        </p:txBody>
      </p:sp>
      <p:sp>
        <p:nvSpPr>
          <p:cNvPr id="10" name="Rectangle 9"/>
          <p:cNvSpPr/>
          <p:nvPr/>
        </p:nvSpPr>
        <p:spPr bwMode="auto">
          <a:xfrm>
            <a:off x="928850" y="4662424"/>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a:solidFill>
                  <a:srgbClr val="FFFFFF">
                    <a:alpha val="98824"/>
                  </a:srgbClr>
                </a:solidFill>
                <a:ea typeface="Segoe UI" pitchFamily="34" charset="0"/>
                <a:cs typeface="Segoe UI" pitchFamily="34" charset="0"/>
              </a:rPr>
              <a:t>Server app</a:t>
            </a:r>
          </a:p>
        </p:txBody>
      </p:sp>
      <p:sp>
        <p:nvSpPr>
          <p:cNvPr id="11" name="Rectangle 10"/>
          <p:cNvSpPr/>
          <p:nvPr/>
        </p:nvSpPr>
        <p:spPr bwMode="auto">
          <a:xfrm>
            <a:off x="5311419" y="16930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rgbClr val="FFFFFF">
                    <a:alpha val="98824"/>
                  </a:srgbClr>
                </a:solidFill>
                <a:ea typeface="Segoe UI" pitchFamily="34" charset="0"/>
                <a:cs typeface="Segoe UI" pitchFamily="34" charset="0"/>
              </a:rPr>
              <a:t>Web application</a:t>
            </a:r>
          </a:p>
        </p:txBody>
      </p:sp>
      <p:sp>
        <p:nvSpPr>
          <p:cNvPr id="12" name="Rectangle 11"/>
          <p:cNvSpPr/>
          <p:nvPr/>
        </p:nvSpPr>
        <p:spPr bwMode="auto">
          <a:xfrm>
            <a:off x="5311419" y="38157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rgbClr val="FFFFFF">
                    <a:alpha val="98824"/>
                  </a:srgbClr>
                </a:solidFill>
                <a:ea typeface="Segoe UI" pitchFamily="34" charset="0"/>
                <a:cs typeface="Segoe UI" pitchFamily="34" charset="0"/>
              </a:rPr>
              <a:t>Web API</a:t>
            </a:r>
          </a:p>
        </p:txBody>
      </p:sp>
      <p:sp>
        <p:nvSpPr>
          <p:cNvPr id="13" name="Oval 12"/>
          <p:cNvSpPr/>
          <p:nvPr/>
        </p:nvSpPr>
        <p:spPr bwMode="auto">
          <a:xfrm>
            <a:off x="4694237" y="4289844"/>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cxnSp>
        <p:nvCxnSpPr>
          <p:cNvPr id="14" name="Straight Connector 13"/>
          <p:cNvCxnSpPr>
            <a:stCxn id="13" idx="6"/>
            <a:endCxn id="12" idx="1"/>
          </p:cNvCxnSpPr>
          <p:nvPr/>
        </p:nvCxnSpPr>
        <p:spPr>
          <a:xfrm>
            <a:off x="4999037" y="4442244"/>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8" idx="2"/>
          </p:cNvCxnSpPr>
          <p:nvPr/>
        </p:nvCxnSpPr>
        <p:spPr>
          <a:xfrm>
            <a:off x="2478506" y="2005079"/>
            <a:ext cx="2215731" cy="3145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3"/>
            <a:endCxn id="13" idx="2"/>
          </p:cNvCxnSpPr>
          <p:nvPr/>
        </p:nvCxnSpPr>
        <p:spPr>
          <a:xfrm>
            <a:off x="2475879" y="3343240"/>
            <a:ext cx="2218358" cy="10990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 idx="3"/>
            <a:endCxn id="13" idx="3"/>
          </p:cNvCxnSpPr>
          <p:nvPr/>
        </p:nvCxnSpPr>
        <p:spPr>
          <a:xfrm flipV="1">
            <a:off x="2475877" y="4550007"/>
            <a:ext cx="2262997" cy="4142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4694237" y="2167206"/>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cxnSp>
        <p:nvCxnSpPr>
          <p:cNvPr id="19" name="Straight Connector 18"/>
          <p:cNvCxnSpPr>
            <a:stCxn id="18" idx="6"/>
            <a:endCxn id="11" idx="1"/>
          </p:cNvCxnSpPr>
          <p:nvPr/>
        </p:nvCxnSpPr>
        <p:spPr>
          <a:xfrm>
            <a:off x="4999037" y="2319606"/>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11" idx="2"/>
            <a:endCxn id="13" idx="0"/>
          </p:cNvCxnSpPr>
          <p:nvPr/>
        </p:nvCxnSpPr>
        <p:spPr>
          <a:xfrm rot="5400000">
            <a:off x="4747961" y="3044818"/>
            <a:ext cx="1343703" cy="1146349"/>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3" descr="C:\Users\skwan\AppData\Local\Microsoft\Windows\Temporary Internet Files\Content.IE5\XV12CURU\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30" y="4301648"/>
            <a:ext cx="67397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skwan\AppData\Local\Microsoft\Windows\Temporary Internet Files\Content.IE5\UEHX77PN\MC9004398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2838657"/>
            <a:ext cx="896340" cy="89634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Users\skwan\AppData\Local\Microsoft\Windows\Temporary Internet Files\Content.IE5\Y3QCPM7G\MC9004413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64" y="14704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auto">
          <a:xfrm>
            <a:off x="10121593" y="39659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rgbClr val="FFFFFF">
                  <a:alpha val="98824"/>
                </a:srgbClr>
              </a:solidFill>
              <a:ea typeface="Segoe UI" pitchFamily="34" charset="0"/>
              <a:cs typeface="Segoe UI" pitchFamily="34" charset="0"/>
            </a:endParaRPr>
          </a:p>
        </p:txBody>
      </p:sp>
      <p:sp>
        <p:nvSpPr>
          <p:cNvPr id="25" name="Rectangle 24"/>
          <p:cNvSpPr/>
          <p:nvPr/>
        </p:nvSpPr>
        <p:spPr bwMode="auto">
          <a:xfrm>
            <a:off x="10121593" y="18432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rgbClr val="FFFFFF">
                  <a:alpha val="98824"/>
                </a:srgbClr>
              </a:solidFill>
              <a:ea typeface="Segoe UI" pitchFamily="34" charset="0"/>
              <a:cs typeface="Segoe UI" pitchFamily="34" charset="0"/>
            </a:endParaRPr>
          </a:p>
        </p:txBody>
      </p:sp>
      <p:sp>
        <p:nvSpPr>
          <p:cNvPr id="26" name="Rectangle 25"/>
          <p:cNvSpPr/>
          <p:nvPr/>
        </p:nvSpPr>
        <p:spPr bwMode="auto">
          <a:xfrm>
            <a:off x="9969193" y="16908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rgbClr val="FFFFFF">
                    <a:alpha val="98824"/>
                  </a:srgbClr>
                </a:solidFill>
                <a:ea typeface="Segoe UI" pitchFamily="34" charset="0"/>
                <a:cs typeface="Segoe UI" pitchFamily="34" charset="0"/>
              </a:rPr>
              <a:t>Web API</a:t>
            </a:r>
          </a:p>
        </p:txBody>
      </p:sp>
      <p:sp>
        <p:nvSpPr>
          <p:cNvPr id="27" name="Rectangle 26"/>
          <p:cNvSpPr/>
          <p:nvPr/>
        </p:nvSpPr>
        <p:spPr bwMode="auto">
          <a:xfrm>
            <a:off x="9969193" y="38135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rgbClr val="FFFFFF">
                    <a:alpha val="98824"/>
                  </a:srgbClr>
                </a:solidFill>
                <a:ea typeface="Segoe UI" pitchFamily="34" charset="0"/>
                <a:cs typeface="Segoe UI" pitchFamily="34" charset="0"/>
              </a:rPr>
              <a:t>Web API</a:t>
            </a:r>
          </a:p>
        </p:txBody>
      </p:sp>
      <p:sp>
        <p:nvSpPr>
          <p:cNvPr id="28" name="Oval 27"/>
          <p:cNvSpPr/>
          <p:nvPr/>
        </p:nvSpPr>
        <p:spPr bwMode="auto">
          <a:xfrm>
            <a:off x="9352011" y="4287667"/>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cxnSp>
        <p:nvCxnSpPr>
          <p:cNvPr id="29" name="Straight Connector 28"/>
          <p:cNvCxnSpPr>
            <a:stCxn id="28" idx="6"/>
            <a:endCxn id="27" idx="1"/>
          </p:cNvCxnSpPr>
          <p:nvPr/>
        </p:nvCxnSpPr>
        <p:spPr>
          <a:xfrm>
            <a:off x="9656811" y="4440067"/>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bwMode="auto">
          <a:xfrm>
            <a:off x="9352011" y="2165029"/>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cxnSp>
        <p:nvCxnSpPr>
          <p:cNvPr id="31" name="Straight Connector 30"/>
          <p:cNvCxnSpPr>
            <a:stCxn id="30" idx="6"/>
            <a:endCxn id="26" idx="1"/>
          </p:cNvCxnSpPr>
          <p:nvPr/>
        </p:nvCxnSpPr>
        <p:spPr>
          <a:xfrm>
            <a:off x="9656811" y="2317429"/>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2" idx="3"/>
            <a:endCxn id="28" idx="2"/>
          </p:cNvCxnSpPr>
          <p:nvPr/>
        </p:nvCxnSpPr>
        <p:spPr>
          <a:xfrm flipV="1">
            <a:off x="6674552" y="4440067"/>
            <a:ext cx="2677459" cy="217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1" idx="3"/>
            <a:endCxn id="30" idx="2"/>
          </p:cNvCxnSpPr>
          <p:nvPr/>
        </p:nvCxnSpPr>
        <p:spPr>
          <a:xfrm flipV="1">
            <a:off x="6674552" y="2317429"/>
            <a:ext cx="2677459" cy="217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35" idx="3"/>
            <a:endCxn id="13" idx="1"/>
          </p:cNvCxnSpPr>
          <p:nvPr/>
        </p:nvCxnSpPr>
        <p:spPr>
          <a:xfrm>
            <a:off x="2590800" y="2343699"/>
            <a:ext cx="2148074" cy="19907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bwMode="auto">
          <a:xfrm>
            <a:off x="2016369" y="2165029"/>
            <a:ext cx="574431" cy="357340"/>
          </a:xfrm>
          <a:prstGeom prst="rect">
            <a:avLst/>
          </a:prstGeom>
          <a:solidFill>
            <a:schemeClr val="accent2"/>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js</a:t>
            </a:r>
          </a:p>
        </p:txBody>
      </p:sp>
      <p:sp>
        <p:nvSpPr>
          <p:cNvPr id="36" name="TextBox 35"/>
          <p:cNvSpPr txBox="1"/>
          <p:nvPr/>
        </p:nvSpPr>
        <p:spPr>
          <a:xfrm>
            <a:off x="8522493" y="6588260"/>
            <a:ext cx="3913982" cy="4062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NZ" sz="1600" i="1" dirty="0"/>
              <a:t>video.ch9.ms/teched/2012/na/SIA209.pptx</a:t>
            </a:r>
            <a:endParaRPr lang="en-US" sz="1600" i="1" dirty="0">
              <a:solidFill>
                <a:srgbClr val="FFFFFF">
                  <a:alpha val="99000"/>
                </a:srgbClr>
              </a:solidFill>
            </a:endParaRPr>
          </a:p>
        </p:txBody>
      </p:sp>
    </p:spTree>
    <p:extLst>
      <p:ext uri="{BB962C8B-B14F-4D97-AF65-F5344CB8AC3E}">
        <p14:creationId xmlns:p14="http://schemas.microsoft.com/office/powerpoint/2010/main" val="338872161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000" dirty="0"/>
              <a:t>Authentication scenarios</a:t>
            </a:r>
          </a:p>
        </p:txBody>
      </p:sp>
      <p:sp>
        <p:nvSpPr>
          <p:cNvPr id="4" name="Rectangle 3"/>
          <p:cNvSpPr/>
          <p:nvPr/>
        </p:nvSpPr>
        <p:spPr bwMode="auto">
          <a:xfrm>
            <a:off x="5463819" y="39681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rgbClr val="FFFFFF">
                  <a:alpha val="98824"/>
                </a:srgbClr>
              </a:solidFill>
              <a:ea typeface="Segoe UI" pitchFamily="34" charset="0"/>
              <a:cs typeface="Segoe UI" pitchFamily="34" charset="0"/>
            </a:endParaRPr>
          </a:p>
        </p:txBody>
      </p:sp>
      <p:sp>
        <p:nvSpPr>
          <p:cNvPr id="5" name="Rectangle 4"/>
          <p:cNvSpPr/>
          <p:nvPr/>
        </p:nvSpPr>
        <p:spPr bwMode="auto">
          <a:xfrm>
            <a:off x="5463819" y="18454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rgbClr val="FFFFFF">
                  <a:alpha val="98824"/>
                </a:srgbClr>
              </a:solidFill>
              <a:ea typeface="Segoe UI" pitchFamily="34" charset="0"/>
              <a:cs typeface="Segoe UI" pitchFamily="34" charset="0"/>
            </a:endParaRPr>
          </a:p>
        </p:txBody>
      </p:sp>
      <p:sp>
        <p:nvSpPr>
          <p:cNvPr id="6" name="Rectangle 5"/>
          <p:cNvSpPr/>
          <p:nvPr/>
        </p:nvSpPr>
        <p:spPr bwMode="auto">
          <a:xfrm>
            <a:off x="931479" y="1703259"/>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a:solidFill>
                  <a:srgbClr val="FFFFFF">
                    <a:alpha val="98824"/>
                  </a:srgbClr>
                </a:solidFill>
                <a:ea typeface="Segoe UI" pitchFamily="34" charset="0"/>
                <a:cs typeface="Segoe UI" pitchFamily="34" charset="0"/>
              </a:rPr>
              <a:t>Browser</a:t>
            </a:r>
          </a:p>
        </p:txBody>
      </p:sp>
      <p:sp>
        <p:nvSpPr>
          <p:cNvPr id="7" name="Rectangle 6"/>
          <p:cNvSpPr/>
          <p:nvPr/>
        </p:nvSpPr>
        <p:spPr bwMode="auto">
          <a:xfrm>
            <a:off x="928851" y="3041420"/>
            <a:ext cx="1547028"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a:solidFill>
                  <a:srgbClr val="FFFFFF">
                    <a:alpha val="98824"/>
                  </a:srgbClr>
                </a:solidFill>
                <a:ea typeface="Segoe UI" pitchFamily="34" charset="0"/>
                <a:cs typeface="Segoe UI" pitchFamily="34" charset="0"/>
              </a:rPr>
              <a:t>Native app</a:t>
            </a:r>
          </a:p>
        </p:txBody>
      </p:sp>
      <p:sp>
        <p:nvSpPr>
          <p:cNvPr id="8" name="Rectangle 7"/>
          <p:cNvSpPr/>
          <p:nvPr/>
        </p:nvSpPr>
        <p:spPr bwMode="auto">
          <a:xfrm>
            <a:off x="928850" y="4662424"/>
            <a:ext cx="1547027" cy="603639"/>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r" defTabSz="914099"/>
            <a:r>
              <a:rPr lang="en-US" dirty="0">
                <a:solidFill>
                  <a:srgbClr val="FFFFFF">
                    <a:alpha val="98824"/>
                  </a:srgbClr>
                </a:solidFill>
                <a:ea typeface="Segoe UI" pitchFamily="34" charset="0"/>
                <a:cs typeface="Segoe UI" pitchFamily="34" charset="0"/>
              </a:rPr>
              <a:t>Server app</a:t>
            </a:r>
          </a:p>
        </p:txBody>
      </p:sp>
      <p:sp>
        <p:nvSpPr>
          <p:cNvPr id="9" name="Rectangle 8"/>
          <p:cNvSpPr/>
          <p:nvPr/>
        </p:nvSpPr>
        <p:spPr bwMode="auto">
          <a:xfrm>
            <a:off x="5311419" y="1693070"/>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rgbClr val="FFFFFF">
                    <a:alpha val="98824"/>
                  </a:srgbClr>
                </a:solidFill>
                <a:ea typeface="Segoe UI" pitchFamily="34" charset="0"/>
                <a:cs typeface="Segoe UI" pitchFamily="34" charset="0"/>
              </a:rPr>
              <a:t>Web application</a:t>
            </a:r>
          </a:p>
        </p:txBody>
      </p:sp>
      <p:sp>
        <p:nvSpPr>
          <p:cNvPr id="10" name="Rectangle 9"/>
          <p:cNvSpPr/>
          <p:nvPr/>
        </p:nvSpPr>
        <p:spPr bwMode="auto">
          <a:xfrm>
            <a:off x="5311419" y="3815709"/>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rgbClr val="FFFFFF">
                    <a:alpha val="98824"/>
                  </a:srgbClr>
                </a:solidFill>
                <a:ea typeface="Segoe UI" pitchFamily="34" charset="0"/>
                <a:cs typeface="Segoe UI" pitchFamily="34" charset="0"/>
              </a:rPr>
              <a:t>Web API</a:t>
            </a:r>
          </a:p>
        </p:txBody>
      </p:sp>
      <p:sp>
        <p:nvSpPr>
          <p:cNvPr id="11" name="Oval 10"/>
          <p:cNvSpPr/>
          <p:nvPr/>
        </p:nvSpPr>
        <p:spPr bwMode="auto">
          <a:xfrm>
            <a:off x="4694237" y="4289844"/>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cxnSp>
        <p:nvCxnSpPr>
          <p:cNvPr id="12" name="Straight Connector 11"/>
          <p:cNvCxnSpPr>
            <a:stCxn id="11" idx="6"/>
            <a:endCxn id="10" idx="1"/>
          </p:cNvCxnSpPr>
          <p:nvPr/>
        </p:nvCxnSpPr>
        <p:spPr>
          <a:xfrm>
            <a:off x="4999037" y="4442244"/>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6" idx="3"/>
            <a:endCxn id="16" idx="2"/>
          </p:cNvCxnSpPr>
          <p:nvPr/>
        </p:nvCxnSpPr>
        <p:spPr>
          <a:xfrm>
            <a:off x="2478506" y="2005079"/>
            <a:ext cx="2215731" cy="3145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7" idx="3"/>
            <a:endCxn id="11" idx="2"/>
          </p:cNvCxnSpPr>
          <p:nvPr/>
        </p:nvCxnSpPr>
        <p:spPr>
          <a:xfrm>
            <a:off x="2475879" y="3343240"/>
            <a:ext cx="2218358" cy="109900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3"/>
            <a:endCxn id="11" idx="3"/>
          </p:cNvCxnSpPr>
          <p:nvPr/>
        </p:nvCxnSpPr>
        <p:spPr>
          <a:xfrm flipV="1">
            <a:off x="2475877" y="4550007"/>
            <a:ext cx="2262997" cy="41423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Oval 15"/>
          <p:cNvSpPr/>
          <p:nvPr/>
        </p:nvSpPr>
        <p:spPr bwMode="auto">
          <a:xfrm>
            <a:off x="4694237" y="2167206"/>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cxnSp>
        <p:nvCxnSpPr>
          <p:cNvPr id="17" name="Straight Connector 16"/>
          <p:cNvCxnSpPr>
            <a:stCxn id="16" idx="6"/>
            <a:endCxn id="9" idx="1"/>
          </p:cNvCxnSpPr>
          <p:nvPr/>
        </p:nvCxnSpPr>
        <p:spPr>
          <a:xfrm>
            <a:off x="4999037" y="2319606"/>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9" idx="2"/>
            <a:endCxn id="11" idx="0"/>
          </p:cNvCxnSpPr>
          <p:nvPr/>
        </p:nvCxnSpPr>
        <p:spPr>
          <a:xfrm rot="5400000">
            <a:off x="4747961" y="3044818"/>
            <a:ext cx="1343703" cy="1146349"/>
          </a:xfrm>
          <a:prstGeom prst="bentConnector3">
            <a:avLst>
              <a:gd name="adj1" fmla="val 50000"/>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3" descr="C:\Users\skwan\AppData\Local\Microsoft\Windows\Temporary Internet Files\Content.IE5\XV12CURU\MC900435242[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930" y="4301648"/>
            <a:ext cx="673972" cy="13335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skwan\AppData\Local\Microsoft\Windows\Temporary Internet Files\Content.IE5\UEHX77PN\MC90043983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2838657"/>
            <a:ext cx="896340" cy="89634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skwan\AppData\Local\Microsoft\Windows\Temporary Internet Files\Content.IE5\Y3QCPM7G\MC900441338[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464" y="1470431"/>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bwMode="auto">
          <a:xfrm>
            <a:off x="10121593" y="39659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rgbClr val="FFFFFF">
                  <a:alpha val="98824"/>
                </a:srgbClr>
              </a:solidFill>
              <a:ea typeface="Segoe UI" pitchFamily="34" charset="0"/>
              <a:cs typeface="Segoe UI" pitchFamily="34" charset="0"/>
            </a:endParaRPr>
          </a:p>
        </p:txBody>
      </p:sp>
      <p:sp>
        <p:nvSpPr>
          <p:cNvPr id="23" name="Rectangle 22"/>
          <p:cNvSpPr/>
          <p:nvPr/>
        </p:nvSpPr>
        <p:spPr bwMode="auto">
          <a:xfrm>
            <a:off x="10121593" y="18432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dirty="0">
              <a:solidFill>
                <a:srgbClr val="FFFFFF">
                  <a:alpha val="98824"/>
                </a:srgbClr>
              </a:solidFill>
              <a:ea typeface="Segoe UI" pitchFamily="34" charset="0"/>
              <a:cs typeface="Segoe UI" pitchFamily="34" charset="0"/>
            </a:endParaRPr>
          </a:p>
        </p:txBody>
      </p:sp>
      <p:sp>
        <p:nvSpPr>
          <p:cNvPr id="24" name="Rectangle 23"/>
          <p:cNvSpPr/>
          <p:nvPr/>
        </p:nvSpPr>
        <p:spPr bwMode="auto">
          <a:xfrm>
            <a:off x="9969193" y="1690893"/>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rgbClr val="FFFFFF">
                    <a:alpha val="98824"/>
                  </a:srgbClr>
                </a:solidFill>
                <a:ea typeface="Segoe UI" pitchFamily="34" charset="0"/>
                <a:cs typeface="Segoe UI" pitchFamily="34" charset="0"/>
              </a:rPr>
              <a:t>Web API</a:t>
            </a:r>
          </a:p>
        </p:txBody>
      </p:sp>
      <p:sp>
        <p:nvSpPr>
          <p:cNvPr id="25" name="Rectangle 24"/>
          <p:cNvSpPr/>
          <p:nvPr/>
        </p:nvSpPr>
        <p:spPr bwMode="auto">
          <a:xfrm>
            <a:off x="9969193" y="3813532"/>
            <a:ext cx="1363133" cy="1253071"/>
          </a:xfrm>
          <a:prstGeom prst="rect">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dirty="0">
                <a:solidFill>
                  <a:srgbClr val="FFFFFF">
                    <a:alpha val="98824"/>
                  </a:srgbClr>
                </a:solidFill>
                <a:ea typeface="Segoe UI" pitchFamily="34" charset="0"/>
                <a:cs typeface="Segoe UI" pitchFamily="34" charset="0"/>
              </a:rPr>
              <a:t>Web API</a:t>
            </a:r>
          </a:p>
        </p:txBody>
      </p:sp>
      <p:sp>
        <p:nvSpPr>
          <p:cNvPr id="26" name="Oval 25"/>
          <p:cNvSpPr/>
          <p:nvPr/>
        </p:nvSpPr>
        <p:spPr bwMode="auto">
          <a:xfrm>
            <a:off x="9352011" y="4287667"/>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cxnSp>
        <p:nvCxnSpPr>
          <p:cNvPr id="27" name="Straight Connector 26"/>
          <p:cNvCxnSpPr>
            <a:stCxn id="26" idx="6"/>
            <a:endCxn id="25" idx="1"/>
          </p:cNvCxnSpPr>
          <p:nvPr/>
        </p:nvCxnSpPr>
        <p:spPr>
          <a:xfrm>
            <a:off x="9656811" y="4440067"/>
            <a:ext cx="312382" cy="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bwMode="auto">
          <a:xfrm>
            <a:off x="9352011" y="2165029"/>
            <a:ext cx="304800" cy="304800"/>
          </a:xfrm>
          <a:prstGeom prst="ellipse">
            <a:avLst/>
          </a:prstGeom>
          <a:solidFill>
            <a:schemeClr val="accent2"/>
          </a:solidFill>
          <a:ln>
            <a:solidFill>
              <a:schemeClr val="tx1"/>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alpha val="98824"/>
                </a:srgbClr>
              </a:solidFill>
              <a:ea typeface="Segoe UI" pitchFamily="34" charset="0"/>
              <a:cs typeface="Segoe UI" pitchFamily="34" charset="0"/>
            </a:endParaRPr>
          </a:p>
        </p:txBody>
      </p:sp>
      <p:cxnSp>
        <p:nvCxnSpPr>
          <p:cNvPr id="29" name="Straight Connector 28"/>
          <p:cNvCxnSpPr>
            <a:stCxn id="28" idx="6"/>
            <a:endCxn id="24" idx="1"/>
          </p:cNvCxnSpPr>
          <p:nvPr/>
        </p:nvCxnSpPr>
        <p:spPr>
          <a:xfrm>
            <a:off x="9656811" y="2317429"/>
            <a:ext cx="31238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0" idx="3"/>
            <a:endCxn id="26" idx="2"/>
          </p:cNvCxnSpPr>
          <p:nvPr/>
        </p:nvCxnSpPr>
        <p:spPr>
          <a:xfrm flipV="1">
            <a:off x="6674552" y="4440067"/>
            <a:ext cx="2677459" cy="217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9" idx="3"/>
            <a:endCxn id="28" idx="2"/>
          </p:cNvCxnSpPr>
          <p:nvPr/>
        </p:nvCxnSpPr>
        <p:spPr>
          <a:xfrm flipV="1">
            <a:off x="6674552" y="2317429"/>
            <a:ext cx="2677459" cy="217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274639" y="5855328"/>
            <a:ext cx="9258765" cy="517065"/>
          </a:xfrm>
          <a:prstGeom prst="rect">
            <a:avLst/>
          </a:prstGeom>
          <a:noFill/>
        </p:spPr>
        <p:txBody>
          <a:bodyPr wrap="square" lIns="91440" tIns="91440" rIns="91440" bIns="91440" rtlCol="0">
            <a:spAutoFit/>
          </a:bodyPr>
          <a:lstStyle/>
          <a:p>
            <a:pPr algn="ctr">
              <a:lnSpc>
                <a:spcPct val="90000"/>
              </a:lnSpc>
              <a:spcBef>
                <a:spcPct val="20000"/>
              </a:spcBef>
              <a:buSzPct val="90000"/>
            </a:pPr>
            <a:r>
              <a:rPr lang="en-US" sz="2400" i="1" dirty="0">
                <a:solidFill>
                  <a:srgbClr val="FFFFFF">
                    <a:alpha val="99000"/>
                  </a:srgbClr>
                </a:solidFill>
              </a:rPr>
              <a:t>Standard-based, http-based protocols for maximum platform reach</a:t>
            </a:r>
          </a:p>
        </p:txBody>
      </p:sp>
      <p:sp>
        <p:nvSpPr>
          <p:cNvPr id="33" name="Rectangular Callout 32"/>
          <p:cNvSpPr/>
          <p:nvPr/>
        </p:nvSpPr>
        <p:spPr>
          <a:xfrm>
            <a:off x="3008262" y="1360762"/>
            <a:ext cx="1730612" cy="655534"/>
          </a:xfrm>
          <a:prstGeom prst="wedgeRectCallou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WS-Fed, SAML 2.0, OpenID Connect</a:t>
            </a:r>
          </a:p>
        </p:txBody>
      </p:sp>
      <p:sp>
        <p:nvSpPr>
          <p:cNvPr id="34" name="Rectangular Callout 33"/>
          <p:cNvSpPr/>
          <p:nvPr/>
        </p:nvSpPr>
        <p:spPr>
          <a:xfrm>
            <a:off x="3015046" y="2907374"/>
            <a:ext cx="1730612" cy="655534"/>
          </a:xfrm>
          <a:prstGeom prst="wedgeRectCallout">
            <a:avLst>
              <a:gd name="adj1" fmla="val -20833"/>
              <a:gd name="adj2" fmla="val 78837"/>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OAuth 2.0</a:t>
            </a:r>
          </a:p>
        </p:txBody>
      </p:sp>
      <p:sp>
        <p:nvSpPr>
          <p:cNvPr id="35" name="Rectangular Callout 34"/>
          <p:cNvSpPr/>
          <p:nvPr/>
        </p:nvSpPr>
        <p:spPr>
          <a:xfrm>
            <a:off x="3015046" y="4932722"/>
            <a:ext cx="1730612" cy="655534"/>
          </a:xfrm>
          <a:prstGeom prst="wedgeRectCallout">
            <a:avLst>
              <a:gd name="adj1" fmla="val -20833"/>
              <a:gd name="adj2" fmla="val -69449"/>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OAuth 2.0</a:t>
            </a:r>
          </a:p>
        </p:txBody>
      </p:sp>
      <p:sp>
        <p:nvSpPr>
          <p:cNvPr id="36" name="Rectangular Callout 35"/>
          <p:cNvSpPr/>
          <p:nvPr/>
        </p:nvSpPr>
        <p:spPr>
          <a:xfrm>
            <a:off x="6145385" y="3183087"/>
            <a:ext cx="1596852" cy="478046"/>
          </a:xfrm>
          <a:prstGeom prst="wedgeRectCallout">
            <a:avLst>
              <a:gd name="adj1" fmla="val -57486"/>
              <a:gd name="adj2" fmla="val -2546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OAuth 2.0</a:t>
            </a:r>
          </a:p>
        </p:txBody>
      </p:sp>
      <p:sp>
        <p:nvSpPr>
          <p:cNvPr id="37" name="Rectangular Callout 36"/>
          <p:cNvSpPr/>
          <p:nvPr/>
        </p:nvSpPr>
        <p:spPr>
          <a:xfrm>
            <a:off x="7102304" y="1557922"/>
            <a:ext cx="1730612" cy="655534"/>
          </a:xfrm>
          <a:prstGeom prst="wedgeRectCallou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OAuth 2.0</a:t>
            </a:r>
          </a:p>
        </p:txBody>
      </p:sp>
      <p:sp>
        <p:nvSpPr>
          <p:cNvPr id="38" name="Rectangular Callout 37"/>
          <p:cNvSpPr/>
          <p:nvPr/>
        </p:nvSpPr>
        <p:spPr>
          <a:xfrm>
            <a:off x="7147975" y="4604215"/>
            <a:ext cx="1730612" cy="655534"/>
          </a:xfrm>
          <a:prstGeom prst="wedgeRectCallout">
            <a:avLst>
              <a:gd name="adj1" fmla="val -20833"/>
              <a:gd name="adj2" fmla="val -70706"/>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FFFFFF"/>
                </a:solidFill>
              </a:rPr>
              <a:t>OAuth 2.0</a:t>
            </a:r>
          </a:p>
        </p:txBody>
      </p:sp>
      <p:cxnSp>
        <p:nvCxnSpPr>
          <p:cNvPr id="39" name="Straight Arrow Connector 38"/>
          <p:cNvCxnSpPr>
            <a:stCxn id="40" idx="3"/>
            <a:endCxn id="11" idx="1"/>
          </p:cNvCxnSpPr>
          <p:nvPr/>
        </p:nvCxnSpPr>
        <p:spPr>
          <a:xfrm>
            <a:off x="2590800" y="2343699"/>
            <a:ext cx="2148074" cy="1990782"/>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bwMode="auto">
          <a:xfrm>
            <a:off x="2016369" y="2165029"/>
            <a:ext cx="574431" cy="357340"/>
          </a:xfrm>
          <a:prstGeom prst="rect">
            <a:avLst/>
          </a:prstGeom>
          <a:solidFill>
            <a:schemeClr val="accent2"/>
          </a:solidFill>
          <a:ln>
            <a:solidFill>
              <a:schemeClr val="tx1"/>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non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a:gradFill>
                  <a:gsLst>
                    <a:gs pos="0">
                      <a:srgbClr val="FFFFFF"/>
                    </a:gs>
                    <a:gs pos="100000">
                      <a:srgbClr val="FFFFFF"/>
                    </a:gs>
                  </a:gsLst>
                  <a:lin ang="5400000" scaled="0"/>
                </a:gradFill>
                <a:ea typeface="Segoe UI" pitchFamily="34" charset="0"/>
                <a:cs typeface="Segoe UI" pitchFamily="34" charset="0"/>
              </a:rPr>
              <a:t>js</a:t>
            </a:r>
          </a:p>
        </p:txBody>
      </p:sp>
      <p:sp>
        <p:nvSpPr>
          <p:cNvPr id="2" name="Rectangle 1"/>
          <p:cNvSpPr/>
          <p:nvPr/>
        </p:nvSpPr>
        <p:spPr>
          <a:xfrm>
            <a:off x="8030754" y="6520433"/>
            <a:ext cx="4410695" cy="369332"/>
          </a:xfrm>
          <a:prstGeom prst="rect">
            <a:avLst/>
          </a:prstGeom>
        </p:spPr>
        <p:txBody>
          <a:bodyPr wrap="none">
            <a:spAutoFit/>
          </a:bodyPr>
          <a:lstStyle/>
          <a:p>
            <a:r>
              <a:rPr lang="en-NZ" i="1" dirty="0"/>
              <a:t>video.ch9.ms/teched/2012/na/SIA209.pptx</a:t>
            </a:r>
            <a:endParaRPr lang="en-NZ" dirty="0"/>
          </a:p>
        </p:txBody>
      </p:sp>
    </p:spTree>
    <p:extLst>
      <p:ext uri="{BB962C8B-B14F-4D97-AF65-F5344CB8AC3E}">
        <p14:creationId xmlns:p14="http://schemas.microsoft.com/office/powerpoint/2010/main" val="114787143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Graph Explorer</a:t>
            </a:r>
          </a:p>
        </p:txBody>
      </p:sp>
      <p:sp>
        <p:nvSpPr>
          <p:cNvPr id="3" name="Text Placeholder 2"/>
          <p:cNvSpPr>
            <a:spLocks noGrp="1"/>
          </p:cNvSpPr>
          <p:nvPr>
            <p:ph type="body" sz="quarter" idx="12"/>
          </p:nvPr>
        </p:nvSpPr>
        <p:spPr/>
        <p:txBody>
          <a:bodyPr/>
          <a:lstStyle/>
          <a:p>
            <a:r>
              <a:rPr lang="en-NZ" dirty="0"/>
              <a:t>https://developer.microsoft.com/en-us/graph/graph-explorer#</a:t>
            </a:r>
          </a:p>
        </p:txBody>
      </p:sp>
    </p:spTree>
    <p:extLst>
      <p:ext uri="{BB962C8B-B14F-4D97-AF65-F5344CB8AC3E}">
        <p14:creationId xmlns:p14="http://schemas.microsoft.com/office/powerpoint/2010/main" val="618065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Access Panel</a:t>
            </a:r>
          </a:p>
        </p:txBody>
      </p:sp>
      <p:sp>
        <p:nvSpPr>
          <p:cNvPr id="3" name="Text Placeholder 2"/>
          <p:cNvSpPr>
            <a:spLocks noGrp="1"/>
          </p:cNvSpPr>
          <p:nvPr>
            <p:ph type="body" sz="quarter" idx="12"/>
          </p:nvPr>
        </p:nvSpPr>
        <p:spPr/>
        <p:txBody>
          <a:bodyPr/>
          <a:lstStyle/>
          <a:p>
            <a:r>
              <a:rPr lang="en-NZ" dirty="0"/>
              <a:t>https://myapps.microsoft.com/</a:t>
            </a:r>
          </a:p>
        </p:txBody>
      </p:sp>
    </p:spTree>
    <p:extLst>
      <p:ext uri="{BB962C8B-B14F-4D97-AF65-F5344CB8AC3E}">
        <p14:creationId xmlns:p14="http://schemas.microsoft.com/office/powerpoint/2010/main" val="10091052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912" y="310544"/>
            <a:ext cx="11889564" cy="917575"/>
          </a:xfrm>
        </p:spPr>
        <p:txBody>
          <a:bodyPr/>
          <a:lstStyle/>
          <a:p>
            <a:pPr algn="ctr"/>
            <a:r>
              <a:rPr lang="en-NZ" dirty="0"/>
              <a:t>myapps</a:t>
            </a:r>
          </a:p>
        </p:txBody>
      </p:sp>
      <p:sp>
        <p:nvSpPr>
          <p:cNvPr id="3" name="Rectangle 2">
            <a:extLst>
              <a:ext uri="{FF2B5EF4-FFF2-40B4-BE49-F238E27FC236}">
                <a16:creationId xmlns:a16="http://schemas.microsoft.com/office/drawing/2014/main" id="{BC20C01A-1731-49D8-BA7B-09EF41963F5E}"/>
              </a:ext>
            </a:extLst>
          </p:cNvPr>
          <p:cNvSpPr/>
          <p:nvPr/>
        </p:nvSpPr>
        <p:spPr>
          <a:xfrm>
            <a:off x="4371136" y="5945534"/>
            <a:ext cx="4370877" cy="461665"/>
          </a:xfrm>
          <a:prstGeom prst="rect">
            <a:avLst/>
          </a:prstGeom>
        </p:spPr>
        <p:txBody>
          <a:bodyPr wrap="none">
            <a:spAutoFit/>
          </a:bodyPr>
          <a:lstStyle/>
          <a:p>
            <a:r>
              <a:rPr lang="en-NZ" sz="2400" dirty="0"/>
              <a:t>https://myapps.microsoft.com/</a:t>
            </a:r>
          </a:p>
        </p:txBody>
      </p:sp>
      <p:pic>
        <p:nvPicPr>
          <p:cNvPr id="5" name="Snagit_SNG840">
            <a:extLst>
              <a:ext uri="{FF2B5EF4-FFF2-40B4-BE49-F238E27FC236}">
                <a16:creationId xmlns:a16="http://schemas.microsoft.com/office/drawing/2014/main" id="{619F137E-2A3D-4FA1-AE4D-A5A65EC9DAFE}"/>
              </a:ext>
            </a:extLst>
          </p:cNvPr>
          <p:cNvPicPr>
            <a:picLocks noChangeAspect="1"/>
          </p:cNvPicPr>
          <p:nvPr/>
        </p:nvPicPr>
        <p:blipFill>
          <a:blip r:embed="rId2"/>
          <a:stretch>
            <a:fillRect/>
          </a:stretch>
        </p:blipFill>
        <p:spPr>
          <a:xfrm>
            <a:off x="742047" y="1892500"/>
            <a:ext cx="10952381" cy="3209524"/>
          </a:xfrm>
          <a:prstGeom prst="rect">
            <a:avLst/>
          </a:prstGeom>
        </p:spPr>
      </p:pic>
    </p:spTree>
    <p:extLst>
      <p:ext uri="{BB962C8B-B14F-4D97-AF65-F5344CB8AC3E}">
        <p14:creationId xmlns:p14="http://schemas.microsoft.com/office/powerpoint/2010/main" val="41711053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Conditional Access</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2857550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How users access your cloud applications</a:t>
            </a:r>
          </a:p>
        </p:txBody>
      </p:sp>
      <p:sp>
        <p:nvSpPr>
          <p:cNvPr id="5" name="Rectangle 2"/>
          <p:cNvSpPr>
            <a:spLocks noGrp="1" noChangeArrowheads="1"/>
          </p:cNvSpPr>
          <p:nvPr>
            <p:ph type="body" sz="quarter" idx="10"/>
          </p:nvPr>
        </p:nvSpPr>
        <p:spPr bwMode="auto">
          <a:xfrm>
            <a:off x="35278" y="1399139"/>
            <a:ext cx="12579982"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tx1"/>
                </a:solidFill>
                <a:latin typeface="Segoe UI" panose="020B0502040204020203" pitchFamily="34" charset="0"/>
                <a:cs typeface="Segoe UI" panose="020B0502040204020203" pitchFamily="34" charset="0"/>
              </a:rPr>
              <a:t>Users and groups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dirty="0">
              <a:solidFill>
                <a:schemeClr val="tx1"/>
              </a:solidFill>
              <a:latin typeface="Segoe UI" panose="020B0502040204020203" pitchFamily="34" charset="0"/>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tx1"/>
                </a:solidFill>
                <a:latin typeface="Segoe UI" panose="020B0502040204020203" pitchFamily="34" charset="0"/>
                <a:cs typeface="Segoe UI" panose="020B0502040204020203" pitchFamily="34" charset="0"/>
              </a:rPr>
              <a:t>Cloud applications</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dirty="0">
              <a:solidFill>
                <a:schemeClr val="tx1"/>
              </a:solidFill>
              <a:latin typeface="Segoe UI" panose="020B0502040204020203" pitchFamily="34" charset="0"/>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dirty="0">
                <a:solidFill>
                  <a:schemeClr val="tx1"/>
                </a:solidFill>
                <a:latin typeface="Segoe UI" panose="020B0502040204020203" pitchFamily="34" charset="0"/>
                <a:cs typeface="Segoe UI" panose="020B0502040204020203" pitchFamily="34" charset="0"/>
              </a:rPr>
              <a:t>Sign-in risk</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dirty="0">
              <a:solidFill>
                <a:schemeClr val="tx1"/>
              </a:solidFill>
              <a:latin typeface="Segoe UI" panose="020B0502040204020203" pitchFamily="34" charset="0"/>
              <a:cs typeface="Segoe UI" panose="020B0502040204020203" pitchFamily="34" charset="0"/>
            </a:endParaRPr>
          </a:p>
          <a:p>
            <a:pPr marL="342900" lvl="0" indent="-342900" defTabSz="914400" eaLnBrk="0" fontAlgn="base" hangingPunct="0">
              <a:lnSpc>
                <a:spcPct val="100000"/>
              </a:lnSpc>
              <a:spcBef>
                <a:spcPct val="0"/>
              </a:spcBef>
              <a:spcAft>
                <a:spcPct val="0"/>
              </a:spcAft>
              <a:buSzTx/>
              <a:buFont typeface="Arial" panose="020B0604020202020204" pitchFamily="34" charset="0"/>
              <a:buChar char="•"/>
            </a:pPr>
            <a:r>
              <a:rPr lang="en-NZ" sz="2400" dirty="0">
                <a:latin typeface="+mn-lt"/>
              </a:rPr>
              <a:t>Device platforms</a:t>
            </a:r>
          </a:p>
          <a:p>
            <a:pPr marL="342900" lvl="0" indent="-342900" defTabSz="914400" eaLnBrk="0" fontAlgn="base" hangingPunct="0">
              <a:lnSpc>
                <a:spcPct val="100000"/>
              </a:lnSpc>
              <a:spcBef>
                <a:spcPct val="0"/>
              </a:spcBef>
              <a:spcAft>
                <a:spcPct val="0"/>
              </a:spcAft>
              <a:buSzTx/>
              <a:buFont typeface="Arial" panose="020B0604020202020204" pitchFamily="34" charset="0"/>
              <a:buChar char="•"/>
            </a:pPr>
            <a:endParaRPr lang="en-NZ" altLang="en-US" sz="2400" dirty="0">
              <a:solidFill>
                <a:schemeClr val="tx1"/>
              </a:solidFill>
              <a:latin typeface="+mn-lt"/>
              <a:cs typeface="Segoe UI" panose="020B0502040204020203" pitchFamily="34" charset="0"/>
            </a:endParaRPr>
          </a:p>
          <a:p>
            <a:pPr marL="342900" lvl="0" indent="-342900" defTabSz="914400" eaLnBrk="0" fontAlgn="base" hangingPunct="0">
              <a:lnSpc>
                <a:spcPct val="100000"/>
              </a:lnSpc>
              <a:spcBef>
                <a:spcPct val="0"/>
              </a:spcBef>
              <a:spcAft>
                <a:spcPct val="0"/>
              </a:spcAft>
              <a:buSzTx/>
              <a:buFont typeface="Arial" panose="020B0604020202020204" pitchFamily="34" charset="0"/>
              <a:buChar char="•"/>
            </a:pPr>
            <a:r>
              <a:rPr lang="en-NZ" altLang="en-US" sz="2400" dirty="0">
                <a:solidFill>
                  <a:schemeClr val="tx1"/>
                </a:solidFill>
                <a:latin typeface="+mn-lt"/>
                <a:cs typeface="Segoe UI" panose="020B0502040204020203" pitchFamily="34" charset="0"/>
              </a:rPr>
              <a:t>Locations</a:t>
            </a:r>
          </a:p>
          <a:p>
            <a:pPr marL="342900" lvl="0" indent="-342900" defTabSz="914400" eaLnBrk="0" fontAlgn="base" hangingPunct="0">
              <a:lnSpc>
                <a:spcPct val="100000"/>
              </a:lnSpc>
              <a:spcBef>
                <a:spcPct val="0"/>
              </a:spcBef>
              <a:spcAft>
                <a:spcPct val="0"/>
              </a:spcAft>
              <a:buSzTx/>
              <a:buFont typeface="Arial" panose="020B0604020202020204" pitchFamily="34" charset="0"/>
              <a:buChar char="•"/>
            </a:pPr>
            <a:endParaRPr lang="en-NZ" altLang="en-US" sz="2400" dirty="0">
              <a:solidFill>
                <a:schemeClr val="tx1"/>
              </a:solidFill>
              <a:latin typeface="+mn-lt"/>
              <a:cs typeface="Segoe UI" panose="020B0502040204020203" pitchFamily="34" charset="0"/>
            </a:endParaRPr>
          </a:p>
          <a:p>
            <a:pPr marL="342900" lvl="0" indent="-342900" defTabSz="914400" eaLnBrk="0" fontAlgn="base" hangingPunct="0">
              <a:lnSpc>
                <a:spcPct val="100000"/>
              </a:lnSpc>
              <a:spcBef>
                <a:spcPct val="0"/>
              </a:spcBef>
              <a:spcAft>
                <a:spcPct val="0"/>
              </a:spcAft>
              <a:buSzTx/>
              <a:buFont typeface="Arial" panose="020B0604020202020204" pitchFamily="34" charset="0"/>
              <a:buChar char="•"/>
            </a:pPr>
            <a:r>
              <a:rPr lang="en-NZ" altLang="en-US" sz="2400" dirty="0">
                <a:solidFill>
                  <a:schemeClr val="tx1"/>
                </a:solidFill>
                <a:latin typeface="+mn-lt"/>
                <a:cs typeface="Segoe UI" panose="020B0502040204020203" pitchFamily="34" charset="0"/>
              </a:rPr>
              <a:t>Client applications</a:t>
            </a:r>
          </a:p>
          <a:p>
            <a:pPr marL="342900" lvl="0" indent="-342900" defTabSz="914400" eaLnBrk="0" fontAlgn="base" hangingPunct="0">
              <a:lnSpc>
                <a:spcPct val="100000"/>
              </a:lnSpc>
              <a:spcBef>
                <a:spcPct val="0"/>
              </a:spcBef>
              <a:spcAft>
                <a:spcPct val="0"/>
              </a:spcAft>
              <a:buSzTx/>
              <a:buFont typeface="Arial" panose="020B0604020202020204" pitchFamily="34" charset="0"/>
              <a:buChar char="•"/>
            </a:pPr>
            <a:endParaRPr lang="en-NZ" altLang="en-US" sz="2400" dirty="0">
              <a:solidFill>
                <a:schemeClr val="tx1"/>
              </a:solidFill>
              <a:latin typeface="+mn-lt"/>
              <a:cs typeface="Segoe UI" panose="020B0502040204020203" pitchFamily="34" charset="0"/>
            </a:endParaRPr>
          </a:p>
          <a:p>
            <a:pPr marL="342900" lvl="0" indent="-342900" defTabSz="914400" eaLnBrk="0" fontAlgn="base" hangingPunct="0">
              <a:lnSpc>
                <a:spcPct val="100000"/>
              </a:lnSpc>
              <a:spcBef>
                <a:spcPct val="0"/>
              </a:spcBef>
              <a:spcAft>
                <a:spcPct val="0"/>
              </a:spcAft>
              <a:buSzTx/>
              <a:buFont typeface="Arial" panose="020B0604020202020204" pitchFamily="34" charset="0"/>
              <a:buChar char="•"/>
            </a:pPr>
            <a:r>
              <a:rPr lang="en-NZ" altLang="en-US" sz="2400" dirty="0">
                <a:solidFill>
                  <a:schemeClr val="tx1"/>
                </a:solidFill>
                <a:latin typeface="+mn-lt"/>
                <a:cs typeface="Segoe UI" panose="020B0502040204020203" pitchFamily="34" charset="0"/>
              </a:rPr>
              <a:t>What-If</a:t>
            </a:r>
            <a:endParaRPr lang="en-US" altLang="en-US" sz="2400" dirty="0">
              <a:solidFill>
                <a:schemeClr val="tx1"/>
              </a:solidFill>
              <a:latin typeface="+mn-lt"/>
              <a:cs typeface="Segoe UI" panose="020B0502040204020203" pitchFamily="34" charset="0"/>
            </a:endParaRPr>
          </a:p>
          <a:p>
            <a:pPr marR="0" lvl="0" algn="l" defTabSz="914400" rtl="0" eaLnBrk="0" fontAlgn="base" latinLnBrk="0" hangingPunct="0">
              <a:lnSpc>
                <a:spcPct val="100000"/>
              </a:lnSpc>
              <a:spcBef>
                <a:spcPct val="0"/>
              </a:spcBef>
              <a:spcAft>
                <a:spcPct val="0"/>
              </a:spcAft>
              <a:buClrTx/>
              <a:buSzTx/>
              <a:tabLst/>
            </a:pPr>
            <a:endParaRPr kumimoji="0" lang="en-US" altLang="en-US" sz="240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4688208"/>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market place</a:t>
            </a:r>
          </a:p>
        </p:txBody>
      </p:sp>
      <p:sp>
        <p:nvSpPr>
          <p:cNvPr id="3" name="Text Placeholder 2"/>
          <p:cNvSpPr>
            <a:spLocks noGrp="1"/>
          </p:cNvSpPr>
          <p:nvPr>
            <p:ph type="body" sz="quarter" idx="12"/>
          </p:nvPr>
        </p:nvSpPr>
        <p:spPr/>
        <p:txBody>
          <a:bodyPr/>
          <a:lstStyle/>
          <a:p>
            <a:r>
              <a:rPr lang="en-NZ" dirty="0"/>
              <a:t>https://azuremarketplace.microsoft.com/en-us/marketplace/</a:t>
            </a:r>
          </a:p>
        </p:txBody>
      </p:sp>
    </p:spTree>
    <p:extLst>
      <p:ext uri="{BB962C8B-B14F-4D97-AF65-F5344CB8AC3E}">
        <p14:creationId xmlns:p14="http://schemas.microsoft.com/office/powerpoint/2010/main" val="984580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wrappers</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2937174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The Editions</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1796214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93536767"/>
              </p:ext>
            </p:extLst>
          </p:nvPr>
        </p:nvGraphicFramePr>
        <p:xfrm>
          <a:off x="385589" y="1265014"/>
          <a:ext cx="11632549"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853654" y="186605"/>
            <a:ext cx="8424936" cy="849463"/>
          </a:xfrm>
          <a:prstGeom prst="rect">
            <a:avLst/>
          </a:prstGeom>
          <a:noFill/>
        </p:spPr>
        <p:txBody>
          <a:bodyPr wrap="square" lIns="182880" tIns="146304" rIns="182880" bIns="146304" rtlCol="0">
            <a:spAutoFit/>
          </a:bodyPr>
          <a:lstStyle/>
          <a:p>
            <a:pPr algn="ctr">
              <a:lnSpc>
                <a:spcPct val="90000"/>
              </a:lnSpc>
              <a:spcAft>
                <a:spcPts val="600"/>
              </a:spcAft>
            </a:pPr>
            <a:r>
              <a:rPr lang="en-NZ" sz="4000" dirty="0">
                <a:gradFill>
                  <a:gsLst>
                    <a:gs pos="2917">
                      <a:srgbClr val="FFFFFF"/>
                    </a:gs>
                    <a:gs pos="30000">
                      <a:srgbClr val="FFFFFF"/>
                    </a:gs>
                  </a:gsLst>
                  <a:lin ang="5400000" scaled="0"/>
                </a:gradFill>
                <a:latin typeface="+mj-lt"/>
              </a:rPr>
              <a:t>Wrappers around the protocols</a:t>
            </a:r>
          </a:p>
        </p:txBody>
      </p:sp>
    </p:spTree>
    <p:extLst>
      <p:ext uri="{BB962C8B-B14F-4D97-AF65-F5344CB8AC3E}">
        <p14:creationId xmlns:p14="http://schemas.microsoft.com/office/powerpoint/2010/main" val="15317525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3" y="616942"/>
            <a:ext cx="10056812" cy="2751698"/>
          </a:xfrm>
        </p:spPr>
        <p:txBody>
          <a:bodyPr/>
          <a:lstStyle/>
          <a:p>
            <a:r>
              <a:rPr lang="en-NZ" sz="4000" dirty="0"/>
              <a:t>Active Directory Authentication Library (ADAL)</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541781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sz="4000" dirty="0"/>
              <a:t>ADAL Mission statement</a:t>
            </a:r>
          </a:p>
        </p:txBody>
      </p:sp>
      <p:sp>
        <p:nvSpPr>
          <p:cNvPr id="4" name="Text Placeholder 3"/>
          <p:cNvSpPr>
            <a:spLocks noGrp="1"/>
          </p:cNvSpPr>
          <p:nvPr>
            <p:ph type="body" sz="quarter" idx="10"/>
          </p:nvPr>
        </p:nvSpPr>
        <p:spPr>
          <a:xfrm>
            <a:off x="739588" y="2113803"/>
            <a:ext cx="10784541" cy="1735860"/>
          </a:xfrm>
        </p:spPr>
        <p:txBody>
          <a:bodyPr/>
          <a:lstStyle/>
          <a:p>
            <a:pPr algn="ctr"/>
            <a:r>
              <a:rPr lang="en-US" sz="2800" dirty="0">
                <a:latin typeface="+mn-lt"/>
              </a:rPr>
              <a:t>The Active Directory Authentication Library (ADAL) is a library meant to help developers to take advantage of Azure Active Directory for enabling client applications to access protected resources</a:t>
            </a:r>
            <a:endParaRPr lang="en-NZ" sz="2800" dirty="0">
              <a:latin typeface="+mn-lt"/>
            </a:endParaRPr>
          </a:p>
        </p:txBody>
      </p:sp>
    </p:spTree>
    <p:extLst>
      <p:ext uri="{BB962C8B-B14F-4D97-AF65-F5344CB8AC3E}">
        <p14:creationId xmlns:p14="http://schemas.microsoft.com/office/powerpoint/2010/main" val="425382833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2627008143"/>
              </p:ext>
            </p:extLst>
          </p:nvPr>
        </p:nvGraphicFramePr>
        <p:xfrm>
          <a:off x="385589" y="288623"/>
          <a:ext cx="11632549" cy="63769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8369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Active </a:t>
            </a:r>
            <a:r>
              <a:rPr lang="en-US" sz="4000" dirty="0"/>
              <a:t>Directory</a:t>
            </a:r>
            <a:r>
              <a:rPr lang="en-US" dirty="0"/>
              <a:t> Authentication Library</a:t>
            </a:r>
            <a:endParaRPr lang="en-NZ" dirty="0"/>
          </a:p>
        </p:txBody>
      </p:sp>
      <p:sp>
        <p:nvSpPr>
          <p:cNvPr id="3" name="Text Placeholder 2"/>
          <p:cNvSpPr>
            <a:spLocks noGrp="1"/>
          </p:cNvSpPr>
          <p:nvPr>
            <p:ph type="body" sz="quarter" idx="10"/>
          </p:nvPr>
        </p:nvSpPr>
        <p:spPr>
          <a:xfrm>
            <a:off x="97557" y="1221158"/>
            <a:ext cx="12064281" cy="2492990"/>
          </a:xfrm>
        </p:spPr>
        <p:txBody>
          <a:bodyPr/>
          <a:lstStyle/>
          <a:p>
            <a:endParaRPr lang="en-NZ" sz="2000" dirty="0">
              <a:solidFill>
                <a:srgbClr val="0000FF"/>
              </a:solidFill>
              <a:highlight>
                <a:srgbClr val="FFFFFF"/>
              </a:highlight>
            </a:endParaRPr>
          </a:p>
          <a:p>
            <a:r>
              <a:rPr lang="en-NZ" sz="2000" dirty="0">
                <a:solidFill>
                  <a:srgbClr val="0000FF"/>
                </a:solidFill>
                <a:highlight>
                  <a:srgbClr val="FFFFFF"/>
                </a:highlight>
              </a:rPr>
              <a:t>string</a:t>
            </a:r>
            <a:r>
              <a:rPr lang="en-NZ" sz="2000" dirty="0">
                <a:solidFill>
                  <a:srgbClr val="000000"/>
                </a:solidFill>
                <a:highlight>
                  <a:srgbClr val="FFFFFF"/>
                </a:highlight>
              </a:rPr>
              <a:t> clientId = </a:t>
            </a:r>
            <a:r>
              <a:rPr lang="en-NZ" sz="2000" dirty="0">
                <a:solidFill>
                  <a:srgbClr val="A31515"/>
                </a:solidFill>
                <a:highlight>
                  <a:srgbClr val="FFFFFF"/>
                </a:highlight>
              </a:rPr>
              <a:t>"[Enter client ID as obtained from Azure Portal]"</a:t>
            </a:r>
            <a:r>
              <a:rPr lang="en-NZ" sz="2000" dirty="0">
                <a:solidFill>
                  <a:srgbClr val="000000"/>
                </a:solidFill>
                <a:highlight>
                  <a:srgbClr val="FFFFFF"/>
                </a:highlight>
              </a:rPr>
              <a:t>;</a:t>
            </a:r>
          </a:p>
          <a:p>
            <a:r>
              <a:rPr lang="en-NZ" sz="2000" dirty="0">
                <a:solidFill>
                  <a:srgbClr val="0000FF"/>
                </a:solidFill>
                <a:highlight>
                  <a:srgbClr val="FFFFFF"/>
                </a:highlight>
              </a:rPr>
              <a:t>string</a:t>
            </a:r>
            <a:r>
              <a:rPr lang="en-NZ" sz="2000" dirty="0">
                <a:solidFill>
                  <a:srgbClr val="000000"/>
                </a:solidFill>
                <a:highlight>
                  <a:srgbClr val="FFFFFF"/>
                </a:highlight>
              </a:rPr>
              <a:t> authority = </a:t>
            </a:r>
            <a:r>
              <a:rPr lang="en-NZ" sz="2000" dirty="0">
                <a:solidFill>
                  <a:srgbClr val="A31515"/>
                </a:solidFill>
                <a:highlight>
                  <a:srgbClr val="FFFFFF"/>
                </a:highlight>
              </a:rPr>
              <a:t>"https://login.windows.net/[your tenant name]"</a:t>
            </a:r>
            <a:r>
              <a:rPr lang="en-NZ" sz="2000" dirty="0">
                <a:solidFill>
                  <a:srgbClr val="000000"/>
                </a:solidFill>
                <a:highlight>
                  <a:srgbClr val="FFFFFF"/>
                </a:highlight>
              </a:rPr>
              <a:t>;</a:t>
            </a:r>
          </a:p>
          <a:p>
            <a:r>
              <a:rPr lang="en-NZ" sz="2000" dirty="0">
                <a:solidFill>
                  <a:srgbClr val="0000FF"/>
                </a:solidFill>
                <a:highlight>
                  <a:srgbClr val="FFFFFF"/>
                </a:highlight>
              </a:rPr>
              <a:t>string</a:t>
            </a:r>
            <a:r>
              <a:rPr lang="en-NZ" sz="2000" dirty="0">
                <a:solidFill>
                  <a:srgbClr val="000000"/>
                </a:solidFill>
                <a:highlight>
                  <a:srgbClr val="FFFFFF"/>
                </a:highlight>
              </a:rPr>
              <a:t> myURI = </a:t>
            </a:r>
            <a:r>
              <a:rPr lang="en-NZ" sz="2000" dirty="0">
                <a:solidFill>
                  <a:srgbClr val="A31515"/>
                </a:solidFill>
                <a:highlight>
                  <a:srgbClr val="FFFFFF"/>
                </a:highlight>
              </a:rPr>
              <a:t>"[Enter App ID URI of your service]"</a:t>
            </a:r>
            <a:r>
              <a:rPr lang="en-NZ" sz="2000" dirty="0">
                <a:solidFill>
                  <a:srgbClr val="000000"/>
                </a:solidFill>
                <a:highlight>
                  <a:srgbClr val="FFFFFF"/>
                </a:highlight>
              </a:rPr>
              <a:t>;</a:t>
            </a:r>
          </a:p>
          <a:p>
            <a:endParaRPr lang="en-NZ" sz="2000" dirty="0">
              <a:solidFill>
                <a:srgbClr val="000000"/>
              </a:solidFill>
              <a:highlight>
                <a:srgbClr val="FFFFFF"/>
              </a:highlight>
            </a:endParaRPr>
          </a:p>
          <a:p>
            <a:r>
              <a:rPr lang="en-NZ" sz="2000" dirty="0">
                <a:solidFill>
                  <a:srgbClr val="2B91AF"/>
                </a:solidFill>
                <a:highlight>
                  <a:srgbClr val="FFFFFF"/>
                </a:highlight>
              </a:rPr>
              <a:t>AuthenticationContext</a:t>
            </a:r>
            <a:r>
              <a:rPr lang="en-NZ" sz="2000" dirty="0">
                <a:solidFill>
                  <a:srgbClr val="000000"/>
                </a:solidFill>
                <a:highlight>
                  <a:srgbClr val="FFFFFF"/>
                </a:highlight>
              </a:rPr>
              <a:t> authContext = </a:t>
            </a:r>
            <a:r>
              <a:rPr lang="en-NZ" sz="2000" dirty="0">
                <a:solidFill>
                  <a:srgbClr val="0000FF"/>
                </a:solidFill>
                <a:highlight>
                  <a:srgbClr val="FFFFFF"/>
                </a:highlight>
              </a:rPr>
              <a:t>new</a:t>
            </a:r>
            <a:r>
              <a:rPr lang="en-NZ" sz="2000" dirty="0">
                <a:solidFill>
                  <a:srgbClr val="000000"/>
                </a:solidFill>
                <a:highlight>
                  <a:srgbClr val="FFFFFF"/>
                </a:highlight>
              </a:rPr>
              <a:t> </a:t>
            </a:r>
            <a:r>
              <a:rPr lang="en-NZ" sz="2000" dirty="0">
                <a:solidFill>
                  <a:srgbClr val="2B91AF"/>
                </a:solidFill>
                <a:highlight>
                  <a:srgbClr val="FFFFFF"/>
                </a:highlight>
              </a:rPr>
              <a:t>AuthenticationContext</a:t>
            </a:r>
            <a:r>
              <a:rPr lang="en-NZ" sz="2000" dirty="0">
                <a:solidFill>
                  <a:srgbClr val="000000"/>
                </a:solidFill>
                <a:highlight>
                  <a:srgbClr val="FFFFFF"/>
                </a:highlight>
              </a:rPr>
              <a:t>(authority);</a:t>
            </a:r>
          </a:p>
          <a:p>
            <a:r>
              <a:rPr lang="en-NZ" sz="2000" dirty="0">
                <a:solidFill>
                  <a:srgbClr val="2B91AF"/>
                </a:solidFill>
                <a:highlight>
                  <a:srgbClr val="FFFFFF"/>
                </a:highlight>
              </a:rPr>
              <a:t>AuthenticationResult</a:t>
            </a:r>
            <a:r>
              <a:rPr lang="en-NZ" sz="2000" dirty="0">
                <a:solidFill>
                  <a:srgbClr val="000000"/>
                </a:solidFill>
                <a:highlight>
                  <a:srgbClr val="FFFFFF"/>
                </a:highlight>
              </a:rPr>
              <a:t> result = </a:t>
            </a:r>
            <a:r>
              <a:rPr lang="en-NZ" sz="2000" dirty="0">
                <a:solidFill>
                  <a:srgbClr val="0000FF"/>
                </a:solidFill>
                <a:highlight>
                  <a:srgbClr val="FFFFFF"/>
                </a:highlight>
              </a:rPr>
              <a:t>await</a:t>
            </a:r>
            <a:r>
              <a:rPr lang="en-NZ" sz="2000" dirty="0">
                <a:solidFill>
                  <a:srgbClr val="000000"/>
                </a:solidFill>
                <a:highlight>
                  <a:srgbClr val="FFFFFF"/>
                </a:highlight>
              </a:rPr>
              <a:t> authContext.AcquireTokenAsync(myURI, clientId);</a:t>
            </a:r>
            <a:endParaRPr lang="en-NZ" sz="2000" dirty="0"/>
          </a:p>
        </p:txBody>
      </p:sp>
      <p:pic>
        <p:nvPicPr>
          <p:cNvPr id="4" name="Picture 3"/>
          <p:cNvPicPr>
            <a:picLocks noChangeAspect="1"/>
          </p:cNvPicPr>
          <p:nvPr/>
        </p:nvPicPr>
        <p:blipFill>
          <a:blip r:embed="rId2"/>
          <a:stretch>
            <a:fillRect/>
          </a:stretch>
        </p:blipFill>
        <p:spPr>
          <a:xfrm>
            <a:off x="883120" y="5061416"/>
            <a:ext cx="4897661" cy="971463"/>
          </a:xfrm>
          <a:prstGeom prst="rect">
            <a:avLst/>
          </a:prstGeom>
        </p:spPr>
      </p:pic>
      <p:pic>
        <p:nvPicPr>
          <p:cNvPr id="5" name="Picture 4"/>
          <p:cNvPicPr>
            <a:picLocks noChangeAspect="1"/>
          </p:cNvPicPr>
          <p:nvPr/>
        </p:nvPicPr>
        <p:blipFill>
          <a:blip r:embed="rId3"/>
          <a:stretch>
            <a:fillRect/>
          </a:stretch>
        </p:blipFill>
        <p:spPr>
          <a:xfrm>
            <a:off x="3320310" y="4732274"/>
            <a:ext cx="6626309" cy="1000606"/>
          </a:xfrm>
          <a:prstGeom prst="rect">
            <a:avLst/>
          </a:prstGeom>
        </p:spPr>
      </p:pic>
      <p:pic>
        <p:nvPicPr>
          <p:cNvPr id="7" name="Picture 6"/>
          <p:cNvPicPr>
            <a:picLocks noChangeAspect="1"/>
          </p:cNvPicPr>
          <p:nvPr/>
        </p:nvPicPr>
        <p:blipFill>
          <a:blip r:embed="rId4"/>
          <a:stretch>
            <a:fillRect/>
          </a:stretch>
        </p:blipFill>
        <p:spPr>
          <a:xfrm>
            <a:off x="5114132" y="4813695"/>
            <a:ext cx="6363977" cy="1466907"/>
          </a:xfrm>
          <a:prstGeom prst="rect">
            <a:avLst/>
          </a:prstGeom>
        </p:spPr>
      </p:pic>
      <p:sp>
        <p:nvSpPr>
          <p:cNvPr id="8" name="Rectangle 7"/>
          <p:cNvSpPr/>
          <p:nvPr/>
        </p:nvSpPr>
        <p:spPr bwMode="auto">
          <a:xfrm>
            <a:off x="1177677" y="1541992"/>
            <a:ext cx="1224136" cy="44310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solidFill>
                <a:srgbClr val="FF0000"/>
              </a:solidFill>
              <a:ea typeface="Segoe UI" pitchFamily="34" charset="0"/>
              <a:cs typeface="Segoe UI" pitchFamily="34" charset="0"/>
            </a:endParaRPr>
          </a:p>
        </p:txBody>
      </p:sp>
      <p:sp>
        <p:nvSpPr>
          <p:cNvPr id="12" name="Rectangle 11"/>
          <p:cNvSpPr/>
          <p:nvPr/>
        </p:nvSpPr>
        <p:spPr bwMode="auto">
          <a:xfrm>
            <a:off x="1177677" y="1913086"/>
            <a:ext cx="1296144" cy="38584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solidFill>
                <a:srgbClr val="FF0000"/>
              </a:solidFill>
              <a:ea typeface="Segoe UI" pitchFamily="34" charset="0"/>
              <a:cs typeface="Segoe UI" pitchFamily="34" charset="0"/>
            </a:endParaRPr>
          </a:p>
        </p:txBody>
      </p:sp>
      <p:sp>
        <p:nvSpPr>
          <p:cNvPr id="13" name="Rectangle 12"/>
          <p:cNvSpPr/>
          <p:nvPr/>
        </p:nvSpPr>
        <p:spPr bwMode="auto">
          <a:xfrm>
            <a:off x="1105669" y="2272606"/>
            <a:ext cx="936104" cy="397416"/>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solidFill>
                <a:srgbClr val="FF0000"/>
              </a:solidFill>
              <a:ea typeface="Segoe UI" pitchFamily="34" charset="0"/>
              <a:cs typeface="Segoe UI" pitchFamily="34" charset="0"/>
            </a:endParaRPr>
          </a:p>
        </p:txBody>
      </p:sp>
      <p:sp>
        <p:nvSpPr>
          <p:cNvPr id="14" name="Rectangle 13"/>
          <p:cNvSpPr/>
          <p:nvPr/>
        </p:nvSpPr>
        <p:spPr bwMode="auto">
          <a:xfrm>
            <a:off x="112043" y="2911905"/>
            <a:ext cx="3153866" cy="44310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solidFill>
                <a:srgbClr val="FF0000"/>
              </a:solidFill>
              <a:ea typeface="Segoe UI" pitchFamily="34" charset="0"/>
              <a:cs typeface="Segoe UI" pitchFamily="34" charset="0"/>
            </a:endParaRPr>
          </a:p>
        </p:txBody>
      </p:sp>
      <p:sp>
        <p:nvSpPr>
          <p:cNvPr id="15" name="Rectangle 14"/>
          <p:cNvSpPr/>
          <p:nvPr/>
        </p:nvSpPr>
        <p:spPr bwMode="auto">
          <a:xfrm>
            <a:off x="135708" y="3278368"/>
            <a:ext cx="3009850" cy="44310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solidFill>
                <a:srgbClr val="FF0000"/>
              </a:solidFill>
              <a:ea typeface="Segoe UI" pitchFamily="34" charset="0"/>
              <a:cs typeface="Segoe UI" pitchFamily="34" charset="0"/>
            </a:endParaRPr>
          </a:p>
        </p:txBody>
      </p:sp>
      <p:sp>
        <p:nvSpPr>
          <p:cNvPr id="16" name="Rectangle 15"/>
          <p:cNvSpPr/>
          <p:nvPr/>
        </p:nvSpPr>
        <p:spPr bwMode="auto">
          <a:xfrm>
            <a:off x="6866309" y="3229682"/>
            <a:ext cx="2520280" cy="443102"/>
          </a:xfrm>
          <a:prstGeom prst="rect">
            <a:avLst/>
          </a:prstGeom>
          <a:noFill/>
          <a:ln w="635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solidFill>
                <a:srgbClr val="FF0000"/>
              </a:solidFill>
              <a:ea typeface="Segoe UI" pitchFamily="34" charset="0"/>
              <a:cs typeface="Segoe UI" pitchFamily="34" charset="0"/>
            </a:endParaRPr>
          </a:p>
        </p:txBody>
      </p:sp>
    </p:spTree>
    <p:extLst>
      <p:ext uri="{BB962C8B-B14F-4D97-AF65-F5344CB8AC3E}">
        <p14:creationId xmlns:p14="http://schemas.microsoft.com/office/powerpoint/2010/main" val="42831188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5"/>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14"/>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5"/>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3" y="616942"/>
            <a:ext cx="10056812" cy="2751698"/>
          </a:xfrm>
        </p:spPr>
        <p:txBody>
          <a:bodyPr/>
          <a:lstStyle/>
          <a:p>
            <a:r>
              <a:rPr lang="en-NZ" sz="4000" dirty="0"/>
              <a:t>Azure AD as an IDP</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3500548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522008529"/>
              </p:ext>
            </p:extLst>
          </p:nvPr>
        </p:nvGraphicFramePr>
        <p:xfrm>
          <a:off x="293929" y="269540"/>
          <a:ext cx="11889564" cy="6396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30965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a:t>VS “Change Authentication”</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12474568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77677" y="1767446"/>
            <a:ext cx="10081119" cy="3530016"/>
          </a:xfrm>
          <a:prstGeom prst="rect">
            <a:avLst/>
          </a:prstGeom>
        </p:spPr>
      </p:pic>
      <p:sp>
        <p:nvSpPr>
          <p:cNvPr id="4" name="TextBox 3"/>
          <p:cNvSpPr txBox="1"/>
          <p:nvPr/>
        </p:nvSpPr>
        <p:spPr>
          <a:xfrm>
            <a:off x="1609725" y="184894"/>
            <a:ext cx="8424936" cy="849463"/>
          </a:xfrm>
          <a:prstGeom prst="rect">
            <a:avLst/>
          </a:prstGeom>
          <a:noFill/>
        </p:spPr>
        <p:txBody>
          <a:bodyPr wrap="squar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NZ" sz="40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a:ea typeface="+mn-ea"/>
                <a:cs typeface="+mn-cs"/>
              </a:rPr>
              <a:t>Change authentication</a:t>
            </a:r>
          </a:p>
        </p:txBody>
      </p:sp>
      <p:sp>
        <p:nvSpPr>
          <p:cNvPr id="8" name="Rectangle 7"/>
          <p:cNvSpPr/>
          <p:nvPr/>
        </p:nvSpPr>
        <p:spPr bwMode="auto">
          <a:xfrm>
            <a:off x="6722293" y="4289350"/>
            <a:ext cx="2088232" cy="576064"/>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NZ"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39304176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93701" y="1553046"/>
            <a:ext cx="9523809" cy="4523809"/>
          </a:xfrm>
          <a:prstGeom prst="rect">
            <a:avLst/>
          </a:prstGeom>
        </p:spPr>
      </p:pic>
      <p:sp>
        <p:nvSpPr>
          <p:cNvPr id="4" name="TextBox 3"/>
          <p:cNvSpPr txBox="1"/>
          <p:nvPr/>
        </p:nvSpPr>
        <p:spPr>
          <a:xfrm>
            <a:off x="1853654" y="186605"/>
            <a:ext cx="8424936" cy="849463"/>
          </a:xfrm>
          <a:prstGeom prst="rect">
            <a:avLst/>
          </a:prstGeom>
          <a:noFill/>
        </p:spPr>
        <p:txBody>
          <a:bodyPr wrap="square" lIns="182880" tIns="146304" rIns="182880" bIns="146304" rtlCol="0">
            <a:spAutoFit/>
          </a:bodyPr>
          <a:lstStyle/>
          <a:p>
            <a:pPr marL="0" marR="0" lvl="0" indent="0" algn="ctr" defTabSz="932742" rtl="0" eaLnBrk="1" fontAlgn="auto" latinLnBrk="0" hangingPunct="1">
              <a:lnSpc>
                <a:spcPct val="90000"/>
              </a:lnSpc>
              <a:spcBef>
                <a:spcPts val="0"/>
              </a:spcBef>
              <a:spcAft>
                <a:spcPts val="600"/>
              </a:spcAft>
              <a:buClrTx/>
              <a:buSzTx/>
              <a:buFontTx/>
              <a:buNone/>
              <a:tabLst/>
              <a:defRPr/>
            </a:pPr>
            <a:r>
              <a:rPr kumimoji="0" lang="en-NZ" sz="4000" b="0" i="0" u="none" strike="noStrike" kern="1200" cap="none" spc="0" normalizeH="0" baseline="0" noProof="0" dirty="0">
                <a:ln>
                  <a:noFill/>
                </a:ln>
                <a:gradFill>
                  <a:gsLst>
                    <a:gs pos="2917">
                      <a:srgbClr val="FFFFFF"/>
                    </a:gs>
                    <a:gs pos="30000">
                      <a:srgbClr val="FFFFFF"/>
                    </a:gs>
                  </a:gsLst>
                  <a:lin ang="5400000" scaled="0"/>
                </a:gradFill>
                <a:effectLst/>
                <a:uLnTx/>
                <a:uFillTx/>
                <a:latin typeface="Segoe UI Light"/>
                <a:ea typeface="+mn-ea"/>
                <a:cs typeface="+mn-cs"/>
              </a:rPr>
              <a:t>Change authentication</a:t>
            </a:r>
          </a:p>
        </p:txBody>
      </p:sp>
      <p:sp>
        <p:nvSpPr>
          <p:cNvPr id="8" name="Rectangle 7"/>
          <p:cNvSpPr/>
          <p:nvPr/>
        </p:nvSpPr>
        <p:spPr bwMode="auto">
          <a:xfrm>
            <a:off x="4490045" y="3425254"/>
            <a:ext cx="2376264" cy="648072"/>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NZ"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Rectangle 4"/>
          <p:cNvSpPr/>
          <p:nvPr/>
        </p:nvSpPr>
        <p:spPr bwMode="auto">
          <a:xfrm>
            <a:off x="1825749" y="3425254"/>
            <a:ext cx="2088232" cy="576064"/>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NZ"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Rectangle 5"/>
          <p:cNvSpPr/>
          <p:nvPr/>
        </p:nvSpPr>
        <p:spPr bwMode="auto">
          <a:xfrm>
            <a:off x="4490045" y="4001318"/>
            <a:ext cx="1440160" cy="648072"/>
          </a:xfrm>
          <a:prstGeom prst="rect">
            <a:avLst/>
          </a:prstGeom>
          <a:noFill/>
          <a:ln w="63500">
            <a:solidFill>
              <a:schemeClr val="accent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NZ"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35901547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animBg="1"/>
      <p:bldP spid="5" grpId="1" animBg="1"/>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Azure Active Directory Editions</a:t>
            </a:r>
          </a:p>
        </p:txBody>
      </p:sp>
      <p:sp>
        <p:nvSpPr>
          <p:cNvPr id="5" name="Rectangle 2"/>
          <p:cNvSpPr>
            <a:spLocks noGrp="1" noChangeArrowheads="1"/>
          </p:cNvSpPr>
          <p:nvPr>
            <p:ph type="body" sz="quarter" idx="10"/>
          </p:nvPr>
        </p:nvSpPr>
        <p:spPr bwMode="auto">
          <a:xfrm>
            <a:off x="35278" y="1583804"/>
            <a:ext cx="12579982"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Free</a:t>
            </a:r>
            <a:r>
              <a:rPr kumimoji="0" lang="en-US" altLang="en-US" sz="2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Basic</a:t>
            </a:r>
            <a:r>
              <a:rPr kumimoji="0" lang="en-US" altLang="en-US" sz="2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 RBAM, SSPR, Branding</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Premium</a:t>
            </a:r>
            <a:r>
              <a:rPr kumimoji="0" lang="en-US" altLang="en-US" sz="2400" b="0"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 P1 – MFA, Conditional Access, Connect Health</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b="1" dirty="0">
              <a:solidFill>
                <a:schemeClr val="tx1"/>
              </a:solidFill>
              <a:latin typeface="Segoe UI" panose="020B0502040204020203" pitchFamily="34" charset="0"/>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US" altLang="en-US" sz="2400" b="1" dirty="0">
                <a:solidFill>
                  <a:schemeClr val="tx1"/>
                </a:solidFill>
                <a:latin typeface="Segoe UI" panose="020B0502040204020203" pitchFamily="34" charset="0"/>
                <a:cs typeface="Segoe UI" panose="020B0502040204020203" pitchFamily="34" charset="0"/>
              </a:rPr>
              <a:t>Premium P2 – </a:t>
            </a:r>
            <a:r>
              <a:rPr lang="en-US" altLang="en-US" sz="2400" dirty="0">
                <a:solidFill>
                  <a:schemeClr val="tx1"/>
                </a:solidFill>
                <a:latin typeface="Segoe UI" panose="020B0502040204020203" pitchFamily="34" charset="0"/>
                <a:cs typeface="Segoe UI" panose="020B0502040204020203" pitchFamily="34" charset="0"/>
              </a:rPr>
              <a:t>Identity Protection, PIM</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rPr>
              <a:t>O365 Applicatio</a:t>
            </a:r>
            <a:r>
              <a:rPr lang="en-US" altLang="en-US" sz="2400" b="1" dirty="0">
                <a:solidFill>
                  <a:schemeClr val="tx1"/>
                </a:solidFill>
                <a:latin typeface="Segoe UI" panose="020B0502040204020203" pitchFamily="34" charset="0"/>
                <a:cs typeface="Segoe UI" panose="020B0502040204020203" pitchFamily="34" charset="0"/>
              </a:rPr>
              <a:t>ns - </a:t>
            </a:r>
            <a:r>
              <a:rPr lang="en-US" altLang="en-US" sz="2400" dirty="0">
                <a:solidFill>
                  <a:schemeClr val="tx1"/>
                </a:solidFill>
                <a:latin typeface="Segoe UI" panose="020B0502040204020203" pitchFamily="34" charset="0"/>
                <a:cs typeface="Segoe UI" panose="020B0502040204020203" pitchFamily="34" charset="0"/>
              </a:rPr>
              <a:t>~Basic + P1</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2400" b="1" dirty="0">
              <a:solidFill>
                <a:schemeClr val="tx1"/>
              </a:solidFill>
              <a:latin typeface="Segoe UI" panose="020B0502040204020203" pitchFamily="34" charset="0"/>
              <a:cs typeface="Segoe UI" panose="020B0502040204020203" pitchFamily="34" charset="0"/>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2400" b="1"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a:p>
            <a:pPr marL="342900" lvl="0" indent="-342900" defTabSz="914400" eaLnBrk="0" fontAlgn="base" hangingPunct="0">
              <a:lnSpc>
                <a:spcPct val="100000"/>
              </a:lnSpc>
              <a:spcBef>
                <a:spcPct val="0"/>
              </a:spcBef>
              <a:spcAft>
                <a:spcPct val="0"/>
              </a:spcAft>
              <a:buSzTx/>
              <a:buFont typeface="Arial" panose="020B0604020202020204" pitchFamily="34" charset="0"/>
              <a:buChar char="•"/>
            </a:pPr>
            <a:r>
              <a:rPr lang="en-US" altLang="en-US" sz="2400" dirty="0">
                <a:solidFill>
                  <a:schemeClr val="tx1"/>
                </a:solidFill>
                <a:latin typeface="Segoe UI" panose="020B0502040204020203" pitchFamily="34" charset="0"/>
                <a:cs typeface="Segoe UI" panose="020B0502040204020203" pitchFamily="34" charset="0"/>
              </a:rPr>
              <a:t>https://azure.microsoft.com/en-us/pricing/details/active-directory/</a:t>
            </a:r>
            <a:endParaRPr kumimoji="0" lang="en-US" altLang="en-US" sz="2400" i="0" u="none" strike="noStrike" cap="none" normalizeH="0" baseline="0" dirty="0">
              <a:ln>
                <a:noFill/>
              </a:ln>
              <a:solidFill>
                <a:schemeClr val="tx1"/>
              </a:solidFill>
              <a:effectLst/>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51224960"/>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203" y="616942"/>
            <a:ext cx="10056812" cy="2751698"/>
          </a:xfrm>
        </p:spPr>
        <p:txBody>
          <a:bodyPr/>
          <a:lstStyle/>
          <a:p>
            <a:r>
              <a:rPr lang="en-NZ" sz="4000" dirty="0"/>
              <a:t>A lap around Azure AD</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2665450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NZ" sz="4000" dirty="0"/>
              <a:t>Resources</a:t>
            </a:r>
          </a:p>
        </p:txBody>
      </p:sp>
      <p:sp>
        <p:nvSpPr>
          <p:cNvPr id="4" name="Text Placeholder 3"/>
          <p:cNvSpPr>
            <a:spLocks noGrp="1"/>
          </p:cNvSpPr>
          <p:nvPr>
            <p:ph type="body" sz="quarter" idx="10"/>
          </p:nvPr>
        </p:nvSpPr>
        <p:spPr>
          <a:xfrm>
            <a:off x="289852" y="1386836"/>
            <a:ext cx="11887200" cy="4592026"/>
          </a:xfrm>
        </p:spPr>
        <p:txBody>
          <a:bodyPr/>
          <a:lstStyle/>
          <a:p>
            <a:r>
              <a:rPr lang="en-NZ" sz="2000" dirty="0">
                <a:latin typeface="+mn-lt"/>
              </a:rPr>
              <a:t>Azure AD blog - </a:t>
            </a:r>
            <a:r>
              <a:rPr lang="en-NZ" sz="2000" b="1" dirty="0">
                <a:latin typeface="+mn-lt"/>
              </a:rPr>
              <a:t>https://cloudblogs.microsoft.com/enterprisemobility/?filter=0</a:t>
            </a:r>
          </a:p>
          <a:p>
            <a:endParaRPr lang="en-NZ" sz="2000" dirty="0">
              <a:latin typeface="+mn-lt"/>
            </a:endParaRPr>
          </a:p>
          <a:p>
            <a:r>
              <a:rPr lang="en-NZ" sz="2000" dirty="0">
                <a:latin typeface="+mn-lt"/>
              </a:rPr>
              <a:t>Ask Premier Field Engineering </a:t>
            </a:r>
            <a:r>
              <a:rPr lang="en-NZ" sz="2000" dirty="0">
                <a:solidFill>
                  <a:schemeClr val="tx1"/>
                </a:solidFill>
                <a:latin typeface="+mn-lt"/>
              </a:rPr>
              <a:t>- </a:t>
            </a:r>
            <a:r>
              <a:rPr lang="en-NZ" sz="2000" b="1" u="sng" dirty="0">
                <a:latin typeface="+mn-lt"/>
              </a:rPr>
              <a:t>http://blogs.technet.com/b/askpfeplat/ </a:t>
            </a:r>
          </a:p>
          <a:p>
            <a:endParaRPr lang="en-NZ" sz="2000" dirty="0">
              <a:latin typeface="+mn-lt"/>
            </a:endParaRPr>
          </a:p>
          <a:p>
            <a:r>
              <a:rPr lang="en-NZ" sz="2000" dirty="0">
                <a:latin typeface="+mn-lt"/>
              </a:rPr>
              <a:t>Azure AD Documentation – </a:t>
            </a:r>
            <a:r>
              <a:rPr lang="en-NZ" sz="2000" b="1" dirty="0">
                <a:latin typeface="+mn-lt"/>
              </a:rPr>
              <a:t>https://docs.microsoft.com/en-us/azure/active-directory/</a:t>
            </a:r>
          </a:p>
          <a:p>
            <a:endParaRPr lang="en-NZ" sz="2000" b="1" u="sng" dirty="0">
              <a:latin typeface="+mn-lt"/>
            </a:endParaRPr>
          </a:p>
          <a:p>
            <a:r>
              <a:rPr lang="en-NZ" sz="2000" dirty="0">
                <a:latin typeface="+mn-lt"/>
              </a:rPr>
              <a:t>Azure AD Samples - </a:t>
            </a:r>
            <a:r>
              <a:rPr lang="en-NZ" sz="2000" b="1" u="sng" dirty="0">
                <a:latin typeface="+mn-lt"/>
              </a:rPr>
              <a:t>https://docs.microsoft.com/en-us/azure/active-directory/develop/active-directory-code-samples</a:t>
            </a:r>
          </a:p>
          <a:p>
            <a:endParaRPr lang="en-NZ" sz="2000" dirty="0">
              <a:latin typeface="+mn-lt"/>
            </a:endParaRPr>
          </a:p>
          <a:p>
            <a:r>
              <a:rPr lang="en-NZ" sz="2000" dirty="0">
                <a:latin typeface="+mn-lt"/>
              </a:rPr>
              <a:t>Cloud Identity Infographic - </a:t>
            </a:r>
            <a:r>
              <a:rPr lang="en-NZ" sz="2000" b="1" u="sng" dirty="0">
                <a:latin typeface="+mn-lt"/>
              </a:rPr>
              <a:t>http://azure.microsoft.com/en-us/documentation/infographics/cloud-identity-and-access</a:t>
            </a:r>
            <a:r>
              <a:rPr lang="en-NZ" sz="2400" b="1" u="sng" dirty="0">
                <a:latin typeface="+mn-lt"/>
              </a:rPr>
              <a:t>/</a:t>
            </a:r>
          </a:p>
          <a:p>
            <a:endParaRPr lang="en-NZ" sz="2400" b="1" u="sng" dirty="0">
              <a:latin typeface="+mn-lt"/>
            </a:endParaRPr>
          </a:p>
          <a:p>
            <a:endParaRPr lang="en-NZ" sz="2400" u="sng" dirty="0">
              <a:latin typeface="+mn-lt"/>
            </a:endParaRPr>
          </a:p>
        </p:txBody>
      </p:sp>
    </p:spTree>
    <p:extLst>
      <p:ext uri="{BB962C8B-B14F-4D97-AF65-F5344CB8AC3E}">
        <p14:creationId xmlns:p14="http://schemas.microsoft.com/office/powerpoint/2010/main" val="49697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Azure Active Directory Premium</a:t>
            </a:r>
          </a:p>
        </p:txBody>
      </p:sp>
      <p:sp>
        <p:nvSpPr>
          <p:cNvPr id="3" name="Text Placeholder 2"/>
          <p:cNvSpPr>
            <a:spLocks noGrp="1"/>
          </p:cNvSpPr>
          <p:nvPr>
            <p:ph type="body" sz="quarter" idx="10"/>
          </p:nvPr>
        </p:nvSpPr>
        <p:spPr>
          <a:xfrm>
            <a:off x="274320" y="1600623"/>
            <a:ext cx="11887200" cy="4862870"/>
          </a:xfrm>
        </p:spPr>
        <p:txBody>
          <a:bodyPr/>
          <a:lstStyle/>
          <a:p>
            <a:r>
              <a:rPr lang="en-US" sz="2000" dirty="0"/>
              <a:t>Self-Service password reset </a:t>
            </a:r>
            <a:r>
              <a:rPr lang="en-NZ" sz="2000" dirty="0"/>
              <a:t>with on-premises write-back</a:t>
            </a:r>
            <a:endParaRPr lang="en-US" sz="2000" dirty="0"/>
          </a:p>
          <a:p>
            <a:endParaRPr lang="en-US" sz="2000" dirty="0"/>
          </a:p>
          <a:p>
            <a:r>
              <a:rPr lang="en-US" sz="2000" dirty="0"/>
              <a:t>Self-Service group management</a:t>
            </a:r>
          </a:p>
          <a:p>
            <a:endParaRPr lang="en-US" sz="2000" dirty="0"/>
          </a:p>
          <a:p>
            <a:r>
              <a:rPr lang="en-NZ" sz="2000" dirty="0"/>
              <a:t>Microsoft Identity Manager (MIM) user licenses</a:t>
            </a:r>
            <a:endParaRPr lang="en-US" sz="2000" dirty="0"/>
          </a:p>
          <a:p>
            <a:endParaRPr lang="en-US" sz="2000" dirty="0"/>
          </a:p>
          <a:p>
            <a:r>
              <a:rPr lang="en-US" sz="2000" dirty="0"/>
              <a:t>Multi-Factor authentication</a:t>
            </a:r>
          </a:p>
          <a:p>
            <a:endParaRPr lang="en-US" sz="2000" dirty="0"/>
          </a:p>
          <a:p>
            <a:r>
              <a:rPr lang="en-US" sz="2000" dirty="0"/>
              <a:t>Customized company branding</a:t>
            </a:r>
          </a:p>
          <a:p>
            <a:endParaRPr lang="en-US" sz="2000" dirty="0"/>
          </a:p>
          <a:p>
            <a:r>
              <a:rPr lang="en-US" sz="2000" dirty="0"/>
              <a:t>Rich security monitoring, analytics, alerts and reporting</a:t>
            </a:r>
          </a:p>
          <a:p>
            <a:endParaRPr lang="en-US" sz="2000" dirty="0"/>
          </a:p>
          <a:p>
            <a:r>
              <a:rPr lang="en-US" sz="2000" dirty="0"/>
              <a:t>Cloud App Discovery and AAD Connect Health</a:t>
            </a:r>
          </a:p>
          <a:p>
            <a:endParaRPr lang="en-NZ" sz="2000" dirty="0">
              <a:latin typeface="+mn-lt"/>
            </a:endParaRPr>
          </a:p>
        </p:txBody>
      </p:sp>
    </p:spTree>
    <p:extLst>
      <p:ext uri="{BB962C8B-B14F-4D97-AF65-F5344CB8AC3E}">
        <p14:creationId xmlns:p14="http://schemas.microsoft.com/office/powerpoint/2010/main" val="367948486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sz="4000" dirty="0"/>
              <a:t>The Protocols</a:t>
            </a:r>
          </a:p>
        </p:txBody>
      </p:sp>
      <p:sp>
        <p:nvSpPr>
          <p:cNvPr id="3" name="Text Placeholder 2"/>
          <p:cNvSpPr>
            <a:spLocks noGrp="1"/>
          </p:cNvSpPr>
          <p:nvPr>
            <p:ph type="body" sz="quarter" idx="12"/>
          </p:nvPr>
        </p:nvSpPr>
        <p:spPr/>
        <p:txBody>
          <a:bodyPr/>
          <a:lstStyle/>
          <a:p>
            <a:endParaRPr lang="en-NZ" dirty="0"/>
          </a:p>
        </p:txBody>
      </p:sp>
    </p:spTree>
    <p:extLst>
      <p:ext uri="{BB962C8B-B14F-4D97-AF65-F5344CB8AC3E}">
        <p14:creationId xmlns:p14="http://schemas.microsoft.com/office/powerpoint/2010/main" val="3686492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NZ" sz="4000" dirty="0"/>
              <a:t>Protocols</a:t>
            </a:r>
          </a:p>
        </p:txBody>
      </p:sp>
      <p:sp>
        <p:nvSpPr>
          <p:cNvPr id="4" name="TextBox 3"/>
          <p:cNvSpPr txBox="1"/>
          <p:nvPr/>
        </p:nvSpPr>
        <p:spPr>
          <a:xfrm>
            <a:off x="1885228" y="2354663"/>
            <a:ext cx="4362450"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a:gradFill>
                  <a:gsLst>
                    <a:gs pos="2917">
                      <a:srgbClr val="FFFFFF"/>
                    </a:gs>
                    <a:gs pos="30000">
                      <a:srgbClr val="FFFFFF"/>
                    </a:gs>
                  </a:gsLst>
                  <a:lin ang="5400000" scaled="0"/>
                </a:gradFill>
              </a:rPr>
              <a:t>SAML-P 2.0</a:t>
            </a:r>
          </a:p>
        </p:txBody>
      </p:sp>
      <p:sp>
        <p:nvSpPr>
          <p:cNvPr id="10" name="TextBox 9"/>
          <p:cNvSpPr txBox="1"/>
          <p:nvPr/>
        </p:nvSpPr>
        <p:spPr>
          <a:xfrm>
            <a:off x="488078" y="1417257"/>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a:gradFill>
                  <a:gsLst>
                    <a:gs pos="2917">
                      <a:srgbClr val="FFFFFF"/>
                    </a:gs>
                    <a:gs pos="30000">
                      <a:srgbClr val="FFFFFF"/>
                    </a:gs>
                  </a:gsLst>
                  <a:lin ang="5400000" scaled="0"/>
                </a:gradFill>
              </a:rPr>
              <a:t>WS Federation</a:t>
            </a:r>
          </a:p>
        </p:txBody>
      </p:sp>
      <p:sp>
        <p:nvSpPr>
          <p:cNvPr id="11" name="TextBox 10"/>
          <p:cNvSpPr txBox="1"/>
          <p:nvPr/>
        </p:nvSpPr>
        <p:spPr>
          <a:xfrm>
            <a:off x="3361602" y="3304939"/>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a:gradFill>
                  <a:gsLst>
                    <a:gs pos="2917">
                      <a:srgbClr val="FFFFFF"/>
                    </a:gs>
                    <a:gs pos="30000">
                      <a:srgbClr val="FFFFFF"/>
                    </a:gs>
                  </a:gsLst>
                  <a:lin ang="5400000" scaled="0"/>
                </a:gradFill>
              </a:rPr>
              <a:t>OAuth2</a:t>
            </a:r>
          </a:p>
        </p:txBody>
      </p:sp>
      <p:sp>
        <p:nvSpPr>
          <p:cNvPr id="12" name="TextBox 11"/>
          <p:cNvSpPr txBox="1"/>
          <p:nvPr/>
        </p:nvSpPr>
        <p:spPr>
          <a:xfrm>
            <a:off x="4776059" y="4226641"/>
            <a:ext cx="4343401" cy="627864"/>
          </a:xfrm>
          <a:prstGeom prst="rect">
            <a:avLst/>
          </a:prstGeom>
          <a:solidFill>
            <a:schemeClr val="accent1"/>
          </a:solidFill>
        </p:spPr>
        <p:txBody>
          <a:bodyPr wrap="square" lIns="182880" tIns="146304" rIns="182880" bIns="146304" rtlCol="0">
            <a:spAutoFit/>
          </a:bodyPr>
          <a:lstStyle/>
          <a:p>
            <a:pPr>
              <a:lnSpc>
                <a:spcPct val="90000"/>
              </a:lnSpc>
              <a:spcAft>
                <a:spcPts val="600"/>
              </a:spcAft>
            </a:pPr>
            <a:r>
              <a:rPr lang="en-NZ" sz="2400" dirty="0">
                <a:gradFill>
                  <a:gsLst>
                    <a:gs pos="2917">
                      <a:srgbClr val="FFFFFF"/>
                    </a:gs>
                    <a:gs pos="30000">
                      <a:srgbClr val="FFFFFF"/>
                    </a:gs>
                  </a:gsLst>
                  <a:lin ang="5400000" scaled="0"/>
                </a:gradFill>
              </a:rPr>
              <a:t>OpenID Connect</a:t>
            </a:r>
          </a:p>
        </p:txBody>
      </p:sp>
    </p:spTree>
    <p:extLst>
      <p:ext uri="{BB962C8B-B14F-4D97-AF65-F5344CB8AC3E}">
        <p14:creationId xmlns:p14="http://schemas.microsoft.com/office/powerpoint/2010/main" val="1854902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6284" y="373452"/>
            <a:ext cx="8524568" cy="6247619"/>
          </a:xfrm>
          <a:prstGeom prst="rect">
            <a:avLst/>
          </a:prstGeom>
        </p:spPr>
      </p:pic>
    </p:spTree>
    <p:extLst>
      <p:ext uri="{BB962C8B-B14F-4D97-AF65-F5344CB8AC3E}">
        <p14:creationId xmlns:p14="http://schemas.microsoft.com/office/powerpoint/2010/main" val="54537131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76284" y="373452"/>
            <a:ext cx="8524568" cy="6247619"/>
          </a:xfrm>
          <a:prstGeom prst="rect">
            <a:avLst/>
          </a:prstGeom>
        </p:spPr>
      </p:pic>
      <p:sp>
        <p:nvSpPr>
          <p:cNvPr id="2" name="Right Arrow 1"/>
          <p:cNvSpPr/>
          <p:nvPr/>
        </p:nvSpPr>
        <p:spPr bwMode="auto">
          <a:xfrm>
            <a:off x="715239" y="3421476"/>
            <a:ext cx="1154725" cy="432048"/>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4" name="Right Arrow 3"/>
          <p:cNvSpPr/>
          <p:nvPr/>
        </p:nvSpPr>
        <p:spPr bwMode="auto">
          <a:xfrm>
            <a:off x="715239" y="1662040"/>
            <a:ext cx="1154725" cy="432048"/>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6" name="Right Arrow 5"/>
          <p:cNvSpPr/>
          <p:nvPr/>
        </p:nvSpPr>
        <p:spPr bwMode="auto">
          <a:xfrm>
            <a:off x="715239" y="2616090"/>
            <a:ext cx="1154725" cy="432048"/>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7" name="Right Arrow 6"/>
          <p:cNvSpPr/>
          <p:nvPr/>
        </p:nvSpPr>
        <p:spPr bwMode="auto">
          <a:xfrm>
            <a:off x="715239" y="856654"/>
            <a:ext cx="1154725" cy="432048"/>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
        <p:nvSpPr>
          <p:cNvPr id="8" name="Right Arrow 7"/>
          <p:cNvSpPr/>
          <p:nvPr/>
        </p:nvSpPr>
        <p:spPr bwMode="auto">
          <a:xfrm>
            <a:off x="768399" y="4289350"/>
            <a:ext cx="1154725" cy="432048"/>
          </a:xfrm>
          <a:prstGeom prst="rightArrow">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NZ"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949697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6" grpId="0" animBg="1"/>
      <p:bldP spid="6" grpId="1" animBg="1"/>
      <p:bldP spid="7" grpId="0" animBg="1"/>
      <p:bldP spid="7" grpId="1" animBg="1"/>
      <p:bldP spid="8" grpId="0" animBg="1"/>
      <p:bldP spid="8" grpId="1" animBg="1"/>
    </p:bldLst>
  </p:timing>
</p:sld>
</file>

<file path=ppt/theme/theme1.xml><?xml version="1.0" encoding="utf-8"?>
<a:theme xmlns:a="http://schemas.openxmlformats.org/drawingml/2006/main" name="5-30610_Microsoft_Ignite_Keynote_Template">
  <a:themeElements>
    <a:clrScheme name="Ignite - Breakout - Gray Back">
      <a:dk1>
        <a:srgbClr val="000000"/>
      </a:dk1>
      <a:lt1>
        <a:srgbClr val="FFFFFF"/>
      </a:lt1>
      <a:dk2>
        <a:srgbClr val="505050"/>
      </a:dk2>
      <a:lt2>
        <a:srgbClr val="47D8FF"/>
      </a:lt2>
      <a:accent1>
        <a:srgbClr val="0078D7"/>
      </a:accent1>
      <a:accent2>
        <a:srgbClr val="5C2D91"/>
      </a:accent2>
      <a:accent3>
        <a:srgbClr val="B4009E"/>
      </a:accent3>
      <a:accent4>
        <a:srgbClr val="00BCF2"/>
      </a:accent4>
      <a:accent5>
        <a:srgbClr val="BAD80A"/>
      </a:accent5>
      <a:accent6>
        <a:srgbClr val="FF8C00"/>
      </a:accent6>
      <a:hlink>
        <a:srgbClr val="47D8FF"/>
      </a:hlink>
      <a:folHlink>
        <a:srgbClr val="47D8FF"/>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398" fontAlgn="base">
          <a:spcBef>
            <a:spcPct val="0"/>
          </a:spcBef>
          <a:spcAft>
            <a:spcPct val="0"/>
          </a:spcAft>
          <a:defRPr sz="2000" dirty="0">
            <a:gradFill>
              <a:gsLst>
                <a:gs pos="16814">
                  <a:srgbClr val="FFFFFF"/>
                </a:gs>
                <a:gs pos="46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5_Breakout_Template_v02.potx" id="{DA6A3121-A306-4E81-BF43-CBCE095D8B76}" vid="{C3266B5A-74AF-44F8-8FA8-F258E4A695D4}"/>
    </a:ext>
  </a:extLst>
</a:theme>
</file>

<file path=ppt/theme/theme2.xml><?xml version="1.0" encoding="utf-8"?>
<a:theme xmlns:a="http://schemas.openxmlformats.org/drawingml/2006/main" name="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NZ-Template.potx" id="{B82A6423-87EC-4156-AD48-16AF7B4E7DD9}" vid="{E026FF60-C496-4169-B733-22AC8D34ACE3}"/>
    </a:ext>
  </a:extLst>
</a:theme>
</file>

<file path=ppt/theme/theme3.xml><?xml version="1.0" encoding="utf-8"?>
<a:theme xmlns:a="http://schemas.openxmlformats.org/drawingml/2006/main" name="5-30629_Build_Template_DARK BLUE">
  <a:themeElements>
    <a:clrScheme name="Build 2015">
      <a:dk1>
        <a:srgbClr val="404040"/>
      </a:dk1>
      <a:lt1>
        <a:srgbClr val="FFFFFF"/>
      </a:lt1>
      <a:dk2>
        <a:srgbClr val="00188F"/>
      </a:dk2>
      <a:lt2>
        <a:srgbClr val="FFFFFF"/>
      </a:lt2>
      <a:accent1>
        <a:srgbClr val="00188F"/>
      </a:accent1>
      <a:accent2>
        <a:srgbClr val="00BCF2"/>
      </a:accent2>
      <a:accent3>
        <a:srgbClr val="B4A0FF"/>
      </a:accent3>
      <a:accent4>
        <a:srgbClr val="BAD80A"/>
      </a:accent4>
      <a:accent5>
        <a:srgbClr val="FF8C00"/>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uild_2015_Template.potx" id="{7B5DF659-5422-4FE0-B774-F31BE53950C5}" vid="{5D3B3FA9-0122-4B31-B139-E383C37B88CE}"/>
    </a:ext>
  </a:extLst>
</a:theme>
</file>

<file path=ppt/theme/theme4.xml><?xml version="1.0" encoding="utf-8"?>
<a:theme xmlns:a="http://schemas.openxmlformats.org/drawingml/2006/main" name="1_TechEd_NZ_2013_Template">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 NZ 2014 Speaker Template" id="{044B6FEA-56E4-4E8B-9BCD-6311EC72246D}" vid="{87C9114E-3786-4691-A70F-B539433E203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ignitenz-2015-speakertemplate</Template>
  <TotalTime>0</TotalTime>
  <Words>997</Words>
  <Application>Microsoft Office PowerPoint</Application>
  <PresentationFormat>Custom</PresentationFormat>
  <Paragraphs>175</Paragraphs>
  <Slides>41</Slides>
  <Notes>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41</vt:i4>
      </vt:variant>
    </vt:vector>
  </HeadingPairs>
  <TitlesOfParts>
    <vt:vector size="51" baseType="lpstr">
      <vt:lpstr>Arial</vt:lpstr>
      <vt:lpstr>Avenir LT Pro 45 Book</vt:lpstr>
      <vt:lpstr>Consolas</vt:lpstr>
      <vt:lpstr>Segoe UI</vt:lpstr>
      <vt:lpstr>Segoe UI Light</vt:lpstr>
      <vt:lpstr>Wingdings</vt:lpstr>
      <vt:lpstr>5-30610_Microsoft_Ignite_Keynote_Template</vt:lpstr>
      <vt:lpstr>TechEd_NZ_2013_Template</vt:lpstr>
      <vt:lpstr>5-30629_Build_Template_DARK BLUE</vt:lpstr>
      <vt:lpstr>1_TechEd_NZ_2013_Template</vt:lpstr>
      <vt:lpstr>Global Azure Bootcamp  Auckland 2018  Azure Active Directory </vt:lpstr>
      <vt:lpstr>The reach</vt:lpstr>
      <vt:lpstr>The Editions</vt:lpstr>
      <vt:lpstr>Azure Active Directory Editions</vt:lpstr>
      <vt:lpstr>Azure Active Directory Premium</vt:lpstr>
      <vt:lpstr>The Protocols</vt:lpstr>
      <vt:lpstr>Protocols</vt:lpstr>
      <vt:lpstr>PowerPoint Presentation</vt:lpstr>
      <vt:lpstr>PowerPoint Presentation</vt:lpstr>
      <vt:lpstr>PowerPoint Presentation</vt:lpstr>
      <vt:lpstr>WS Federation</vt:lpstr>
      <vt:lpstr>SAML-P</vt:lpstr>
      <vt:lpstr>SAML token attributes</vt:lpstr>
      <vt:lpstr>SAML token attributes</vt:lpstr>
      <vt:lpstr>OAuth2</vt:lpstr>
      <vt:lpstr>OAuth2 JWT</vt:lpstr>
      <vt:lpstr>Manipulate AAD using API</vt:lpstr>
      <vt:lpstr>OAuth2 token</vt:lpstr>
      <vt:lpstr>Debug the tokens</vt:lpstr>
      <vt:lpstr>Use cases</vt:lpstr>
      <vt:lpstr>Authentication scenarios</vt:lpstr>
      <vt:lpstr>Authentication scenarios</vt:lpstr>
      <vt:lpstr>Graph Explorer</vt:lpstr>
      <vt:lpstr>The Access Panel</vt:lpstr>
      <vt:lpstr>myapps</vt:lpstr>
      <vt:lpstr>Conditional Access</vt:lpstr>
      <vt:lpstr>How users access your cloud applications</vt:lpstr>
      <vt:lpstr>The market place</vt:lpstr>
      <vt:lpstr>The wrappers</vt:lpstr>
      <vt:lpstr>PowerPoint Presentation</vt:lpstr>
      <vt:lpstr>Active Directory Authentication Library (ADAL)</vt:lpstr>
      <vt:lpstr>ADAL Mission statement</vt:lpstr>
      <vt:lpstr>PowerPoint Presentation</vt:lpstr>
      <vt:lpstr>Active Directory Authentication Library</vt:lpstr>
      <vt:lpstr>Azure AD as an IDP</vt:lpstr>
      <vt:lpstr>PowerPoint Presentation</vt:lpstr>
      <vt:lpstr>VS “Change Authentication”</vt:lpstr>
      <vt:lpstr>PowerPoint Presentation</vt:lpstr>
      <vt:lpstr>PowerPoint Presentation</vt:lpstr>
      <vt:lpstr>A lap around Azure AD</vt:lpstr>
      <vt:lpstr>Resources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2015-07-14T22:12:59Z</dcterms:created>
  <dcterms:modified xsi:type="dcterms:W3CDTF">2019-06-08T04:16:55Z</dcterms:modified>
</cp:coreProperties>
</file>