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844" r:id="rId5"/>
    <p:sldMasterId id="2147484877" r:id="rId6"/>
  </p:sldMasterIdLst>
  <p:notesMasterIdLst>
    <p:notesMasterId r:id="rId25"/>
  </p:notesMasterIdLst>
  <p:handoutMasterIdLst>
    <p:handoutMasterId r:id="rId26"/>
  </p:handoutMasterIdLst>
  <p:sldIdLst>
    <p:sldId id="2055" r:id="rId7"/>
    <p:sldId id="2076137995" r:id="rId8"/>
    <p:sldId id="2076138084" r:id="rId9"/>
    <p:sldId id="274" r:id="rId10"/>
    <p:sldId id="2076138080" r:id="rId11"/>
    <p:sldId id="2076138081" r:id="rId12"/>
    <p:sldId id="2076138082" r:id="rId13"/>
    <p:sldId id="2076138083" r:id="rId14"/>
    <p:sldId id="2076138085" r:id="rId15"/>
    <p:sldId id="2076138087" r:id="rId16"/>
    <p:sldId id="2076138075" r:id="rId17"/>
    <p:sldId id="2076138076" r:id="rId18"/>
    <p:sldId id="2076138077" r:id="rId19"/>
    <p:sldId id="2076138078" r:id="rId20"/>
    <p:sldId id="2076138079" r:id="rId21"/>
    <p:sldId id="2076138020" r:id="rId22"/>
    <p:sldId id="2076138074" r:id="rId23"/>
    <p:sldId id="2076138089" r:id="rId24"/>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White Template - preferred" id="{38B656EC-D568-4EF7-8842-9FA1AE1192C9}">
          <p14:sldIdLst/>
        </p14:section>
        <p14:section name="Microsoft Ignite Light Gray Template" id="{4B1BBE2A-6D55-4595-AFBA-0E30BE368C15}">
          <p14:sldIdLst>
            <p14:sldId id="2055"/>
            <p14:sldId id="2076137995"/>
            <p14:sldId id="2076138084"/>
            <p14:sldId id="274"/>
            <p14:sldId id="2076138080"/>
            <p14:sldId id="2076138081"/>
            <p14:sldId id="2076138082"/>
            <p14:sldId id="2076138083"/>
            <p14:sldId id="2076138085"/>
            <p14:sldId id="2076138087"/>
            <p14:sldId id="2076138075"/>
            <p14:sldId id="2076138076"/>
            <p14:sldId id="2076138077"/>
            <p14:sldId id="2076138078"/>
            <p14:sldId id="2076138079"/>
            <p14:sldId id="2076138020"/>
            <p14:sldId id="2076138074"/>
            <p14:sldId id="2076138089"/>
          </p14:sldIdLst>
        </p14:section>
        <p14:section name="Microsoft Ignite Black Template" id="{CC80F8C8-EE4D-4D76-85E3-9D04C9AF18F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a:srgbClr val="F6D2C4"/>
    <a:srgbClr val="EDC9BB"/>
    <a:srgbClr val="D83B01"/>
    <a:srgbClr val="50E6FF"/>
    <a:srgbClr val="747474"/>
    <a:srgbClr val="0078D4"/>
    <a:srgbClr val="FFFFFF"/>
    <a:srgbClr val="FF93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9" autoAdjust="0"/>
    <p:restoredTop sz="96261" autoAdjust="0"/>
  </p:normalViewPr>
  <p:slideViewPr>
    <p:cSldViewPr snapToGrid="0">
      <p:cViewPr varScale="1">
        <p:scale>
          <a:sx n="82" d="100"/>
          <a:sy n="82" d="100"/>
        </p:scale>
        <p:origin x="206" y="67"/>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3" d="100"/>
          <a:sy n="83" d="100"/>
        </p:scale>
        <p:origin x="2190" y="39"/>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10/7/2020 6:07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10/7/2020 6:06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072DC8-D49D-432C-9D46-A7718B5F5490}" type="datetime8">
              <a:rPr lang="en-US" smtClean="0"/>
              <a:t>10/7/2020 6:06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46009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10/7/2020 6:06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424473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10/7/2020 6:06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35810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16574EE-8191-4BCC-ABE6-D00A4F4D769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10/7/2020 6:06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8004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10/7/2020 6:06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7602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10/7/2020 6:06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0312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10/7/2020 6:06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65167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10" name="Date Placeholder 9"/>
          <p:cNvSpPr>
            <a:spLocks noGrp="1"/>
          </p:cNvSpPr>
          <p:nvPr>
            <p:ph type="dt"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D44C3489-8257-4E60-994D-6A5CEE67ED7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10/7/2020 6:06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4" name="Footer Placeholder 3"/>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85612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10" name="Date Placeholder 9"/>
          <p:cNvSpPr>
            <a:spLocks noGrp="1"/>
          </p:cNvSpPr>
          <p:nvPr>
            <p:ph type="dt"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D44C3489-8257-4E60-994D-6A5CEE67ED7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10/7/2020 6:06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4" name="Footer Placeholder 3"/>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8144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10" name="Date Placeholder 9"/>
          <p:cNvSpPr>
            <a:spLocks noGrp="1"/>
          </p:cNvSpPr>
          <p:nvPr>
            <p:ph type="dt"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D44C3489-8257-4E60-994D-6A5CEE67ED7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10/7/2020 6:06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4" name="Footer Placeholder 3"/>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84919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10" name="Date Placeholder 9"/>
          <p:cNvSpPr>
            <a:spLocks noGrp="1"/>
          </p:cNvSpPr>
          <p:nvPr>
            <p:ph type="dt"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D44C3489-8257-4E60-994D-6A5CEE67ED7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10/7/2020 6:06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4" name="Footer Placeholder 3"/>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76596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10" name="Date Placeholder 9"/>
          <p:cNvSpPr>
            <a:spLocks noGrp="1"/>
          </p:cNvSpPr>
          <p:nvPr>
            <p:ph type="dt"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D44C3489-8257-4E60-994D-6A5CEE67ED7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10/7/2020 6:06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4" name="Footer Placeholder 3"/>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26936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pic>
        <p:nvPicPr>
          <p:cNvPr id="5" name="Picture 4" descr="Ignite event illustration light">
            <a:extLst>
              <a:ext uri="{FF2B5EF4-FFF2-40B4-BE49-F238E27FC236}">
                <a16:creationId xmlns:a16="http://schemas.microsoft.com/office/drawing/2014/main" id="{DAB43103-0211-42B9-B21F-76E1B9F47117}"/>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pic>
        <p:nvPicPr>
          <p:cNvPr id="8" name="Picture 7" descr="Microsoft Ignite">
            <a:extLst>
              <a:ext uri="{FF2B5EF4-FFF2-40B4-BE49-F238E27FC236}">
                <a16:creationId xmlns:a16="http://schemas.microsoft.com/office/drawing/2014/main" id="{7111F31C-7FB8-4B8F-AA9A-B4814F3B02A4}"/>
              </a:ext>
            </a:extLst>
          </p:cNvPr>
          <p:cNvPicPr>
            <a:picLocks noChangeAspect="1"/>
          </p:cNvPicPr>
          <p:nvPr userDrawn="1"/>
        </p:nvPicPr>
        <p:blipFill>
          <a:blip r:embed="rId4"/>
          <a:stretch>
            <a:fillRect/>
          </a:stretch>
        </p:blipFill>
        <p:spPr>
          <a:xfrm>
            <a:off x="-14514" y="1296364"/>
            <a:ext cx="6470196" cy="1667922"/>
          </a:xfrm>
          <a:prstGeom prst="rect">
            <a:avLst/>
          </a:prstGeom>
        </p:spPr>
      </p:pic>
    </p:spTree>
    <p:extLst>
      <p:ext uri="{BB962C8B-B14F-4D97-AF65-F5344CB8AC3E}">
        <p14:creationId xmlns:p14="http://schemas.microsoft.com/office/powerpoint/2010/main" val="2924240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dirty="0"/>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213E2564-B248-4307-9647-3860A1D1F957}"/>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2682465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dirty="0"/>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123383375"/>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5486344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266381074"/>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8EE0325E-4E70-4338-BF4C-7AFCB34D09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6449921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AACE723B-35DC-425C-8962-F4599190EE4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00083351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dirty="0"/>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A39C78D3-0313-4B8D-88E0-883765889810}"/>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33979250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dirty="0"/>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B2F9ED1A-9FCE-462D-B16F-2A263C5EA46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9902383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dirty="0"/>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F8455F91-F643-4C10-B5F5-E0C9FA397E4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26320418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dirty="0"/>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708912840"/>
      </p:ext>
    </p:extLst>
  </p:cSld>
  <p:clrMapOvr>
    <a:masterClrMapping/>
  </p:clrMapOvr>
  <p:transition>
    <p:fade/>
  </p:transition>
  <p:extLst>
    <p:ext uri="{DCECCB84-F9BA-43D5-87BE-67443E8EF086}">
      <p15:sldGuideLst xmlns:p15="http://schemas.microsoft.com/office/powerpoint/2012/main">
        <p15:guide id="1" orient="horz" pos="751">
          <p15:clr>
            <a:srgbClr val="FBAE40"/>
          </p15:clr>
        </p15:guide>
        <p15:guide id="2" orient="horz" pos="3131">
          <p15:clr>
            <a:srgbClr val="5ACBF0"/>
          </p15:clr>
        </p15:guide>
        <p15:guide id="3" pos="3840">
          <p15:clr>
            <a:srgbClr val="5ACBF0"/>
          </p15:clr>
        </p15:guide>
        <p15:guide id="4" pos="1904">
          <p15:clr>
            <a:srgbClr val="5ACBF0"/>
          </p15:clr>
        </p15:guide>
        <p15:guide id="5" pos="5775">
          <p15:clr>
            <a:srgbClr val="5ACBF0"/>
          </p15:clr>
        </p15:guide>
        <p15:guide id="6" pos="1104">
          <p15:clr>
            <a:srgbClr val="5ACBF0"/>
          </p15:clr>
        </p15:guide>
        <p15:guide id="7" pos="2705">
          <p15:clr>
            <a:srgbClr val="5ACBF0"/>
          </p15:clr>
        </p15:guide>
        <p15:guide id="8" pos="3043">
          <p15:clr>
            <a:srgbClr val="5ACBF0"/>
          </p15:clr>
        </p15:guide>
        <p15:guide id="9" pos="4642">
          <p15:clr>
            <a:srgbClr val="5ACBF0"/>
          </p15:clr>
        </p15:guide>
        <p15:guide id="10" pos="4980">
          <p15:clr>
            <a:srgbClr val="5ACBF0"/>
          </p15:clr>
        </p15:guide>
        <p15:guide id="11" pos="6576">
          <p15:clr>
            <a:srgbClr val="5ACBF0"/>
          </p15:clr>
        </p15:guide>
        <p15:guide id="12" orient="horz" pos="1502">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endParaRPr lang="en-US" dirty="0"/>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dirty="0"/>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24475581"/>
      </p:ext>
    </p:extLst>
  </p:cSld>
  <p:clrMapOvr>
    <a:masterClrMapping/>
  </p:clrMapOvr>
  <p:transition>
    <p:fade/>
  </p:transition>
  <p:extLst>
    <p:ext uri="{DCECCB84-F9BA-43D5-87BE-67443E8EF086}">
      <p15:sldGuideLst xmlns:p15="http://schemas.microsoft.com/office/powerpoint/2012/main">
        <p15:guide id="1" orient="horz" pos="751">
          <p15:clr>
            <a:srgbClr val="FBAE40"/>
          </p15:clr>
        </p15:guide>
        <p15:guide id="2" orient="horz" pos="3138">
          <p15:clr>
            <a:srgbClr val="5ACBF0"/>
          </p15:clr>
        </p15:guide>
        <p15:guide id="3" pos="3937">
          <p15:clr>
            <a:srgbClr val="5ACBF0"/>
          </p15:clr>
        </p15:guide>
        <p15:guide id="4" pos="1961">
          <p15:clr>
            <a:srgbClr val="5ACBF0"/>
          </p15:clr>
        </p15:guide>
        <p15:guide id="5" pos="5717">
          <p15:clr>
            <a:srgbClr val="5ACBF0"/>
          </p15:clr>
        </p15:guide>
        <p15:guide id="6" pos="5534">
          <p15:clr>
            <a:srgbClr val="5ACBF0"/>
          </p15:clr>
        </p15:guide>
        <p15:guide id="7" pos="3760">
          <p15:clr>
            <a:srgbClr val="5ACBF0"/>
          </p15:clr>
        </p15:guide>
        <p15:guide id="8" pos="2162">
          <p15:clr>
            <a:srgbClr val="5ACBF0"/>
          </p15:clr>
        </p15:guide>
        <p15:guide id="10" pos="2955">
          <p15:clr>
            <a:srgbClr val="5ACBF0"/>
          </p15:clr>
        </p15:guide>
        <p15:guide id="11" pos="4727">
          <p15:clr>
            <a:srgbClr val="5ACBF0"/>
          </p15:clr>
        </p15:guide>
        <p15:guide id="12" pos="6515">
          <p15:clr>
            <a:srgbClr val="5ACBF0"/>
          </p15:clr>
        </p15:guide>
        <p15:guide id="13" pos="1176">
          <p15:clr>
            <a:srgbClr val="5ACBF0"/>
          </p15:clr>
        </p15:guide>
        <p15:guide id="14" orient="horz" pos="1504">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dirty="0"/>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dirty="0"/>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08358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dirty="0"/>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79833570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userDrawn="1">
          <p15:clr>
            <a:srgbClr val="5ACBF0"/>
          </p15:clr>
        </p15:guide>
        <p15:guide id="30" pos="2376">
          <p15:clr>
            <a:srgbClr val="5ACBF0"/>
          </p15:clr>
        </p15:guide>
        <p15:guide id="31" pos="3113">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dirty="0"/>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dirty="0"/>
              <a:t>Click to edit Master text styles</a:t>
            </a:r>
          </a:p>
        </p:txBody>
      </p:sp>
    </p:spTree>
    <p:extLst>
      <p:ext uri="{BB962C8B-B14F-4D97-AF65-F5344CB8AC3E}">
        <p14:creationId xmlns:p14="http://schemas.microsoft.com/office/powerpoint/2010/main" val="5740984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316249218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dirty="0"/>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39648504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de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p:nvPr>
        </p:nvSpPr>
        <p:spPr>
          <a:xfrm>
            <a:off x="588263" y="457200"/>
            <a:ext cx="4925125" cy="553998"/>
          </a:xfrm>
        </p:spPr>
        <p:txBody>
          <a:bodyPr/>
          <a:lstStyle>
            <a:lvl1pPr>
              <a:defRPr>
                <a:solidFill>
                  <a:schemeClr val="tx1"/>
                </a:solidFill>
              </a:defRPr>
            </a:lvl1pPr>
          </a:lstStyle>
          <a:p>
            <a:r>
              <a:rPr lang="en-US" dirty="0"/>
              <a:t>Click to edit Master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924423"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6093451" y="0"/>
            <a:ext cx="6095983"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6096000"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6680200" y="709187"/>
            <a:ext cx="4922486"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317766845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5" pos="3473">
          <p15:clr>
            <a:srgbClr val="5ACBF0"/>
          </p15:clr>
        </p15:guide>
        <p15:guide id="6" pos="4211">
          <p15:clr>
            <a:srgbClr val="5ACBF0"/>
          </p15:clr>
        </p15:guide>
        <p15:guide id="7"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de Lef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1" y="0"/>
            <a:ext cx="6095983"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p:nvPr>
        </p:nvSpPr>
        <p:spPr>
          <a:xfrm>
            <a:off x="6680183" y="457200"/>
            <a:ext cx="4926600" cy="553998"/>
          </a:xfrm>
        </p:spPr>
        <p:txBody>
          <a:bodyPr/>
          <a:lstStyle>
            <a:lvl1pPr>
              <a:defRPr>
                <a:solidFill>
                  <a:schemeClr val="tx1"/>
                </a:solidFill>
              </a:defRPr>
            </a:lvl1pPr>
          </a:lstStyle>
          <a:p>
            <a:r>
              <a:rPr lang="en-US" dirty="0"/>
              <a:t>Click to edit Master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200" y="706011"/>
            <a:ext cx="4922486"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6684965" y="1336675"/>
            <a:ext cx="4924423"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114900939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3">
          <p15:clr>
            <a:srgbClr val="5ACBF0"/>
          </p15:clr>
        </p15:guide>
        <p15:guide id="4" orient="horz" pos="839">
          <p15:clr>
            <a:srgbClr val="5ACBF0"/>
          </p15:clr>
        </p15:guide>
        <p15:guide id="5" pos="3473">
          <p15:clr>
            <a:srgbClr val="5ACBF0"/>
          </p15:clr>
        </p15:guide>
        <p15:guide id="6" pos="4211">
          <p15:clr>
            <a:srgbClr val="5ACBF0"/>
          </p15:clr>
        </p15:guide>
        <p15:guide id="7"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D83B0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3283456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78D4"/>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927896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405201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683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48496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52E58060-2934-4397-A05C-A91635D3C6EB}"/>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413689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solidFill>
                  <a:schemeClr val="tx1"/>
                </a:solidFill>
                <a:latin typeface="+mn-lt"/>
              </a:defRPr>
            </a:lvl1pPr>
            <a:lvl2pPr>
              <a:defRPr sz="2800">
                <a:solidFill>
                  <a:schemeClr val="tx1"/>
                </a:solidFill>
                <a:latin typeface="+mn-lt"/>
              </a:defRPr>
            </a:lvl2pPr>
            <a:lvl3pPr>
              <a:defRPr sz="2400">
                <a:solidFill>
                  <a:schemeClr val="tx1"/>
                </a:solidFill>
                <a:latin typeface="+mn-lt"/>
              </a:defRPr>
            </a:lvl3pPr>
            <a:lvl4pPr>
              <a:defRPr sz="2000">
                <a:solidFill>
                  <a:schemeClr val="tx1"/>
                </a:solidFill>
                <a:latin typeface="+mn-lt"/>
              </a:defRPr>
            </a:lvl4pPr>
            <a:lvl5pPr>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4269212997"/>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endParaRPr lang="en-US" dirty="0"/>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dirty="0"/>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0078D4"/>
                </a:solidFill>
                <a:latin typeface="+mj-lt"/>
                <a:cs typeface="Segoe UI" panose="020B0502040204020203" pitchFamily="34" charset="0"/>
              </a:defRPr>
            </a:lvl1pPr>
          </a:lstStyle>
          <a:p>
            <a:r>
              <a:rPr lang="en-US" dirty="0"/>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8" name="MS logo gray - EMF" descr="Microsoft logo, gray text version">
            <a:extLst>
              <a:ext uri="{FF2B5EF4-FFF2-40B4-BE49-F238E27FC236}">
                <a16:creationId xmlns:a16="http://schemas.microsoft.com/office/drawing/2014/main" id="{CAF610D3-6117-48F4-AED9-F47791F33EBB}"/>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dirty="0"/>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endParaRPr lang="en-US" dirty="0"/>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de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p:nvPr>
        </p:nvSpPr>
        <p:spPr>
          <a:xfrm>
            <a:off x="588263" y="457200"/>
            <a:ext cx="4925125" cy="553998"/>
          </a:xfrm>
        </p:spPr>
        <p:txBody>
          <a:bodyPr/>
          <a:lstStyle>
            <a:lvl1pPr>
              <a:defRPr>
                <a:solidFill>
                  <a:schemeClr val="tx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924423"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6093451" y="0"/>
            <a:ext cx="6095983"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6096000"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6680200" y="709187"/>
            <a:ext cx="4922486"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233826368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5" pos="3473">
          <p15:clr>
            <a:srgbClr val="5ACBF0"/>
          </p15:clr>
        </p15:guide>
        <p15:guide id="6" pos="4211">
          <p15:clr>
            <a:srgbClr val="5ACBF0"/>
          </p15:clr>
        </p15:guide>
        <p15:guide id="7"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de Lef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1" y="0"/>
            <a:ext cx="6095983"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p:nvPr>
        </p:nvSpPr>
        <p:spPr>
          <a:xfrm>
            <a:off x="6680183" y="457200"/>
            <a:ext cx="4926600" cy="553998"/>
          </a:xfrm>
        </p:spPr>
        <p:txBody>
          <a:bodyPr/>
          <a:lstStyle>
            <a:lvl1pPr>
              <a:defRPr>
                <a:solidFill>
                  <a:schemeClr val="tx1"/>
                </a:solidFill>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200" y="706011"/>
            <a:ext cx="4922486"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6684965" y="1336675"/>
            <a:ext cx="4924423"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213807929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3">
          <p15:clr>
            <a:srgbClr val="5ACBF0"/>
          </p15:clr>
        </p15:guide>
        <p15:guide id="4" orient="horz" pos="839">
          <p15:clr>
            <a:srgbClr val="5ACBF0"/>
          </p15:clr>
        </p15:guide>
        <p15:guide id="5" pos="3473">
          <p15:clr>
            <a:srgbClr val="5ACBF0"/>
          </p15:clr>
        </p15:guide>
        <p15:guide id="6" pos="4211">
          <p15:clr>
            <a:srgbClr val="5ACBF0"/>
          </p15:clr>
        </p15:guide>
        <p15:guide id="7"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FF9349"/>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78D4"/>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10" name="Picture 9" descr="Ignite event illustration light">
            <a:extLst>
              <a:ext uri="{FF2B5EF4-FFF2-40B4-BE49-F238E27FC236}">
                <a16:creationId xmlns:a16="http://schemas.microsoft.com/office/drawing/2014/main" id="{98378F73-2F45-4866-8679-97EB64C92DF9}"/>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pic>
        <p:nvPicPr>
          <p:cNvPr id="2" name="Picture 1" descr="Microsoft Ignite">
            <a:extLst>
              <a:ext uri="{FF2B5EF4-FFF2-40B4-BE49-F238E27FC236}">
                <a16:creationId xmlns:a16="http://schemas.microsoft.com/office/drawing/2014/main" id="{1BBE25A2-A675-403E-BF69-2AA4A0114922}"/>
              </a:ext>
            </a:extLst>
          </p:cNvPr>
          <p:cNvPicPr>
            <a:picLocks noChangeAspect="1"/>
          </p:cNvPicPr>
          <p:nvPr userDrawn="1"/>
        </p:nvPicPr>
        <p:blipFill>
          <a:blip r:embed="rId4"/>
          <a:stretch>
            <a:fillRect/>
          </a:stretch>
        </p:blipFill>
        <p:spPr>
          <a:xfrm>
            <a:off x="-14514" y="1296364"/>
            <a:ext cx="6470196" cy="1667922"/>
          </a:xfrm>
          <a:prstGeom prst="rect">
            <a:avLst/>
          </a:prstGeom>
        </p:spPr>
      </p:pic>
    </p:spTree>
    <p:extLst>
      <p:ext uri="{BB962C8B-B14F-4D97-AF65-F5344CB8AC3E}">
        <p14:creationId xmlns:p14="http://schemas.microsoft.com/office/powerpoint/2010/main" val="1795726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0078D4"/>
                </a:solidFill>
                <a:latin typeface="+mj-lt"/>
                <a:cs typeface="Segoe UI" panose="020B0502040204020203" pitchFamily="34" charset="0"/>
              </a:defRPr>
            </a:lvl1pPr>
          </a:lstStyle>
          <a:p>
            <a:r>
              <a:rPr lang="en-US" dirty="0"/>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8" name="MS logo gray - EMF" descr="Microsoft logo, gray text version">
            <a:extLst>
              <a:ext uri="{FF2B5EF4-FFF2-40B4-BE49-F238E27FC236}">
                <a16:creationId xmlns:a16="http://schemas.microsoft.com/office/drawing/2014/main" id="{D9EBF46C-D38A-4087-B482-6063AFBA3E5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8787069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74E951AC-7EC4-40EB-BA4C-991B67CC2A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04539026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989169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4972345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userDrawn="1">
          <p15:clr>
            <a:srgbClr val="5ACBF0"/>
          </p15:clr>
        </p15:guide>
        <p15:guide id="5" pos="4024" userDrawn="1">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38786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userDrawn="1">
          <p15:clr>
            <a:srgbClr val="5ACBF0"/>
          </p15:clr>
        </p15:guide>
        <p15:guide id="5" pos="4024" userDrawn="1">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dirty="0"/>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dirty="0"/>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46250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dirty="0"/>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ts val="0"/>
              </a:spcBef>
              <a:buNone/>
              <a:defRPr sz="2400">
                <a:solidFill>
                  <a:schemeClr val="tx1"/>
                </a:solidFill>
                <a:latin typeface="+mj-lt"/>
              </a:defRPr>
            </a:lvl1pPr>
          </a:lstStyle>
          <a:p>
            <a:pPr lvl="0"/>
            <a:r>
              <a:rPr lang="en-US" dirty="0"/>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ts val="0"/>
              </a:spcBef>
              <a:buNone/>
              <a:defRPr sz="2400">
                <a:solidFill>
                  <a:schemeClr val="tx1"/>
                </a:solidFill>
                <a:latin typeface="+mj-lt"/>
              </a:defRPr>
            </a:lvl1pPr>
          </a:lstStyle>
          <a:p>
            <a:pPr lvl="0"/>
            <a:r>
              <a:rPr lang="en-US" dirty="0"/>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ts val="0"/>
              </a:spcBef>
              <a:buNone/>
              <a:defRPr sz="2400">
                <a:solidFill>
                  <a:schemeClr val="tx1"/>
                </a:solidFill>
                <a:latin typeface="+mj-lt"/>
              </a:defRPr>
            </a:lvl1pPr>
          </a:lstStyle>
          <a:p>
            <a:pPr lvl="0"/>
            <a:r>
              <a:rPr lang="en-US" dirty="0"/>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7519902"/>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dirty="0"/>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dirty="0"/>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dirty="0"/>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dirty="0"/>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dirty="0"/>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670952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597350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dirty="0"/>
              <a:t>Click to edit Master title style</a:t>
            </a:r>
          </a:p>
        </p:txBody>
      </p:sp>
    </p:spTree>
    <p:extLst>
      <p:ext uri="{BB962C8B-B14F-4D97-AF65-F5344CB8AC3E}">
        <p14:creationId xmlns:p14="http://schemas.microsoft.com/office/powerpoint/2010/main" val="28876259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p15:clr>
            <a:srgbClr val="FBAE40"/>
          </p15:clr>
        </p15:guide>
        <p15:guide id="32" orient="horz" pos="2160" userDrawn="1">
          <p15:clr>
            <a:srgbClr val="5ACBF0"/>
          </p15:clr>
        </p15:guide>
        <p15:guide id="33" pos="2994">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76967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503C7B68-0E56-416B-BA3B-4B1E9C0FB33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85633010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79075"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82907921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dirty="0"/>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5A014DCF-9734-4047-83F5-7CE27EFB622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147680260"/>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dirty="0"/>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027368363"/>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2" userDrawn="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dirty="0"/>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7B1A0A49-DE54-44DF-ABFD-6C5D6B190E6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301038093"/>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dirty="0"/>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261351579"/>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56336668"/>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228585632"/>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9ECC8CA9-C5F6-4E75-8E6A-070F15FAE1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87143984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09E96403-4CB1-443A-950D-1ECC6CD2A0E0}"/>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483857867"/>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dirty="0"/>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C278B2B7-6476-4186-8FA4-781DE0C02D6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13608330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dirty="0"/>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A5103033-A582-4B8E-ADF3-B9C53D608F9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177316602"/>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dirty="0"/>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0FB7FFE3-114F-45E6-AA10-63A49465230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79782306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dirty="0"/>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48313742"/>
      </p:ext>
    </p:extLst>
  </p:cSld>
  <p:clrMapOvr>
    <a:masterClrMapping/>
  </p:clrMapOvr>
  <p:transition>
    <p:fade/>
  </p:transition>
  <p:extLst>
    <p:ext uri="{DCECCB84-F9BA-43D5-87BE-67443E8EF086}">
      <p15:sldGuideLst xmlns:p15="http://schemas.microsoft.com/office/powerpoint/2012/main">
        <p15:guide id="1" orient="horz" pos="751">
          <p15:clr>
            <a:srgbClr val="FBAE40"/>
          </p15:clr>
        </p15:guide>
        <p15:guide id="2" orient="horz" pos="3131">
          <p15:clr>
            <a:srgbClr val="5ACBF0"/>
          </p15:clr>
        </p15:guide>
        <p15:guide id="3" pos="3840">
          <p15:clr>
            <a:srgbClr val="5ACBF0"/>
          </p15:clr>
        </p15:guide>
        <p15:guide id="4" pos="1904">
          <p15:clr>
            <a:srgbClr val="5ACBF0"/>
          </p15:clr>
        </p15:guide>
        <p15:guide id="5" pos="5775">
          <p15:clr>
            <a:srgbClr val="5ACBF0"/>
          </p15:clr>
        </p15:guide>
        <p15:guide id="6" pos="1104">
          <p15:clr>
            <a:srgbClr val="5ACBF0"/>
          </p15:clr>
        </p15:guide>
        <p15:guide id="7" pos="2705">
          <p15:clr>
            <a:srgbClr val="5ACBF0"/>
          </p15:clr>
        </p15:guide>
        <p15:guide id="8" pos="3043">
          <p15:clr>
            <a:srgbClr val="5ACBF0"/>
          </p15:clr>
        </p15:guide>
        <p15:guide id="9" pos="4642">
          <p15:clr>
            <a:srgbClr val="5ACBF0"/>
          </p15:clr>
        </p15:guide>
        <p15:guide id="10" pos="4980">
          <p15:clr>
            <a:srgbClr val="5ACBF0"/>
          </p15:clr>
        </p15:guide>
        <p15:guide id="11" pos="6576">
          <p15:clr>
            <a:srgbClr val="5ACBF0"/>
          </p15:clr>
        </p15:guide>
        <p15:guide id="12" orient="horz" pos="1502">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dirty="0"/>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476914277"/>
      </p:ext>
    </p:extLst>
  </p:cSld>
  <p:clrMapOvr>
    <a:masterClrMapping/>
  </p:clrMapOvr>
  <p:transition>
    <p:fade/>
  </p:transition>
  <p:extLst>
    <p:ext uri="{DCECCB84-F9BA-43D5-87BE-67443E8EF086}">
      <p15:sldGuideLst xmlns:p15="http://schemas.microsoft.com/office/powerpoint/2012/main">
        <p15:guide id="1" orient="horz" pos="751">
          <p15:clr>
            <a:srgbClr val="FBAE40"/>
          </p15:clr>
        </p15:guide>
        <p15:guide id="2" orient="horz" pos="3138">
          <p15:clr>
            <a:srgbClr val="5ACBF0"/>
          </p15:clr>
        </p15:guide>
        <p15:guide id="3" pos="3937">
          <p15:clr>
            <a:srgbClr val="5ACBF0"/>
          </p15:clr>
        </p15:guide>
        <p15:guide id="4" pos="1961">
          <p15:clr>
            <a:srgbClr val="5ACBF0"/>
          </p15:clr>
        </p15:guide>
        <p15:guide id="5" pos="5717">
          <p15:clr>
            <a:srgbClr val="5ACBF0"/>
          </p15:clr>
        </p15:guide>
        <p15:guide id="6" pos="5534">
          <p15:clr>
            <a:srgbClr val="5ACBF0"/>
          </p15:clr>
        </p15:guide>
        <p15:guide id="7" pos="3760">
          <p15:clr>
            <a:srgbClr val="5ACBF0"/>
          </p15:clr>
        </p15:guide>
        <p15:guide id="8" pos="2162">
          <p15:clr>
            <a:srgbClr val="5ACBF0"/>
          </p15:clr>
        </p15:guide>
        <p15:guide id="10" pos="2955">
          <p15:clr>
            <a:srgbClr val="5ACBF0"/>
          </p15:clr>
        </p15:guide>
        <p15:guide id="11" pos="4727">
          <p15:clr>
            <a:srgbClr val="5ACBF0"/>
          </p15:clr>
        </p15:guide>
        <p15:guide id="12" pos="6515">
          <p15:clr>
            <a:srgbClr val="5ACBF0"/>
          </p15:clr>
        </p15:guide>
        <p15:guide id="13" pos="1176">
          <p15:clr>
            <a:srgbClr val="5ACBF0"/>
          </p15:clr>
        </p15:guide>
        <p15:guide id="14" orient="horz" pos="1504">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dirty="0"/>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dirty="0"/>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92402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dirty="0"/>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88944631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dirty="0"/>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dirty="0"/>
              <a:t>Click to edit Master text styles</a:t>
            </a:r>
          </a:p>
        </p:txBody>
      </p:sp>
    </p:spTree>
    <p:extLst>
      <p:ext uri="{BB962C8B-B14F-4D97-AF65-F5344CB8AC3E}">
        <p14:creationId xmlns:p14="http://schemas.microsoft.com/office/powerpoint/2010/main" val="331522142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253551773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dirty="0"/>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167548866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de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p:nvPr>
        </p:nvSpPr>
        <p:spPr>
          <a:xfrm>
            <a:off x="588263" y="457200"/>
            <a:ext cx="4925125" cy="553998"/>
          </a:xfrm>
        </p:spPr>
        <p:txBody>
          <a:bodyPr/>
          <a:lstStyle>
            <a:lvl1pPr>
              <a:defRPr>
                <a:solidFill>
                  <a:schemeClr val="tx1"/>
                </a:solidFill>
              </a:defRPr>
            </a:lvl1pPr>
          </a:lstStyle>
          <a:p>
            <a:r>
              <a:rPr lang="en-US" dirty="0"/>
              <a:t>Click to edit Master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924423"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6093451" y="0"/>
            <a:ext cx="6095983"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6096000"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6680200" y="709187"/>
            <a:ext cx="4922486"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228514396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5" pos="3473">
          <p15:clr>
            <a:srgbClr val="5ACBF0"/>
          </p15:clr>
        </p15:guide>
        <p15:guide id="6" pos="4211">
          <p15:clr>
            <a:srgbClr val="5ACBF0"/>
          </p15:clr>
        </p15:guide>
        <p15:guide id="7"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de Lef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1" y="0"/>
            <a:ext cx="6095983"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p:nvPr>
        </p:nvSpPr>
        <p:spPr>
          <a:xfrm>
            <a:off x="6680183" y="457200"/>
            <a:ext cx="4926600" cy="553998"/>
          </a:xfrm>
        </p:spPr>
        <p:txBody>
          <a:bodyPr/>
          <a:lstStyle>
            <a:lvl1pPr>
              <a:defRPr>
                <a:solidFill>
                  <a:schemeClr val="tx1"/>
                </a:solidFill>
              </a:defRPr>
            </a:lvl1pPr>
          </a:lstStyle>
          <a:p>
            <a:r>
              <a:rPr lang="en-US" dirty="0"/>
              <a:t>Click to edit Master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200" y="706011"/>
            <a:ext cx="4922486"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6684965" y="1336675"/>
            <a:ext cx="4924423"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44682230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3">
          <p15:clr>
            <a:srgbClr val="5ACBF0"/>
          </p15:clr>
        </p15:guide>
        <p15:guide id="4" orient="horz" pos="839">
          <p15:clr>
            <a:srgbClr val="5ACBF0"/>
          </p15:clr>
        </p15:guide>
        <p15:guide id="5" pos="3473">
          <p15:clr>
            <a:srgbClr val="5ACBF0"/>
          </p15:clr>
        </p15:guide>
        <p15:guide id="6" pos="4211">
          <p15:clr>
            <a:srgbClr val="5ACBF0"/>
          </p15:clr>
        </p15:guide>
        <p15:guide id="7"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FF9349"/>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20940628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44930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26270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95467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59547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4328167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55250974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and Content_alt">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11176000" cy="553998"/>
          </a:xfrm>
        </p:spPr>
        <p:txBody>
          <a:bodyPr/>
          <a:lstStyle/>
          <a:p>
            <a:r>
              <a:rPr lang="en-US" dirty="0"/>
              <a:t>Click to edit Master title style</a:t>
            </a:r>
          </a:p>
        </p:txBody>
      </p:sp>
      <p:sp>
        <p:nvSpPr>
          <p:cNvPr id="5" name="Text Placeholder 4"/>
          <p:cNvSpPr>
            <a:spLocks noGrp="1"/>
          </p:cNvSpPr>
          <p:nvPr>
            <p:ph type="body" sz="quarter" idx="10"/>
          </p:nvPr>
        </p:nvSpPr>
        <p:spPr>
          <a:xfrm>
            <a:off x="467047" y="1480332"/>
            <a:ext cx="11176000" cy="1945148"/>
          </a:xfrm>
        </p:spPr>
        <p:txBody>
          <a:bodyPr/>
          <a:lstStyle>
            <a:lvl1pPr>
              <a:defRPr sz="2800"/>
            </a:lvl1pPr>
            <a:lvl2pPr>
              <a:defRPr sz="2600"/>
            </a:lvl2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40369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2" name="Picture 1" descr="Ignite event illustration dark">
            <a:extLst>
              <a:ext uri="{FF2B5EF4-FFF2-40B4-BE49-F238E27FC236}">
                <a16:creationId xmlns:a16="http://schemas.microsoft.com/office/drawing/2014/main" id="{900C604B-14C0-45AA-8961-B081C1E5B968}"/>
              </a:ext>
            </a:extLst>
          </p:cNvPr>
          <p:cNvPicPr>
            <a:picLocks noChangeAspect="1"/>
          </p:cNvPicPr>
          <p:nvPr userDrawn="1"/>
        </p:nvPicPr>
        <p:blipFill>
          <a:blip r:embed="rId2"/>
          <a:stretch>
            <a:fillRect/>
          </a:stretch>
        </p:blipFill>
        <p:spPr bwMode="invGray">
          <a:xfrm>
            <a:off x="0" y="0"/>
            <a:ext cx="12192000" cy="6857999"/>
          </a:xfrm>
          <a:prstGeom prst="rect">
            <a:avLst/>
          </a:prstGeom>
        </p:spPr>
      </p:pic>
      <p:pic>
        <p:nvPicPr>
          <p:cNvPr id="3" name="MS logo white - EMF" descr="Microsoft logo white text version">
            <a:extLst>
              <a:ext uri="{FF2B5EF4-FFF2-40B4-BE49-F238E27FC236}">
                <a16:creationId xmlns:a16="http://schemas.microsoft.com/office/drawing/2014/main" id="{9EC268FC-6E15-4088-8C76-1BBAB3B698BD}"/>
              </a:ext>
            </a:extLst>
          </p:cNvPr>
          <p:cNvPicPr>
            <a:picLocks noChangeAspect="1"/>
          </p:cNvPicPr>
          <p:nvPr userDrawn="1"/>
        </p:nvPicPr>
        <p:blipFill>
          <a:blip r:embed="rId3"/>
          <a:stretch>
            <a:fillRect/>
          </a:stretch>
        </p:blipFill>
        <p:spPr bwMode="invGray">
          <a:xfrm>
            <a:off x="584200" y="585788"/>
            <a:ext cx="1366245" cy="292608"/>
          </a:xfrm>
          <a:prstGeom prst="rect">
            <a:avLst/>
          </a:prstGeom>
        </p:spPr>
      </p:pic>
      <p:pic>
        <p:nvPicPr>
          <p:cNvPr id="10" name="Picture 9" descr="Microsoft Ignite">
            <a:extLst>
              <a:ext uri="{FF2B5EF4-FFF2-40B4-BE49-F238E27FC236}">
                <a16:creationId xmlns:a16="http://schemas.microsoft.com/office/drawing/2014/main" id="{643854D1-D444-4A25-AE1C-0BE7029C63CB}"/>
              </a:ext>
            </a:extLst>
          </p:cNvPr>
          <p:cNvPicPr>
            <a:picLocks noChangeAspect="1"/>
          </p:cNvPicPr>
          <p:nvPr userDrawn="1"/>
        </p:nvPicPr>
        <p:blipFill>
          <a:blip r:embed="rId4"/>
          <a:srcRect/>
          <a:stretch/>
        </p:blipFill>
        <p:spPr bwMode="invGray">
          <a:xfrm>
            <a:off x="-14514" y="1296364"/>
            <a:ext cx="6470195" cy="1667922"/>
          </a:xfrm>
          <a:prstGeom prst="rect">
            <a:avLst/>
          </a:prstGeom>
        </p:spPr>
      </p:pic>
    </p:spTree>
    <p:extLst>
      <p:ext uri="{BB962C8B-B14F-4D97-AF65-F5344CB8AC3E}">
        <p14:creationId xmlns:p14="http://schemas.microsoft.com/office/powerpoint/2010/main" val="128109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dirty="0"/>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8" name="MS logo white - EMF" descr="Microsoft logo white text version">
            <a:extLst>
              <a:ext uri="{FF2B5EF4-FFF2-40B4-BE49-F238E27FC236}">
                <a16:creationId xmlns:a16="http://schemas.microsoft.com/office/drawing/2014/main" id="{CEB907E8-8DF2-4BB3-87C9-9C2130FCB0FB}"/>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3340733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121006B-09FA-4F62-9542-4F6479B0897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74588476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04109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9306679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252517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dirty="0"/>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dirty="0"/>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809559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dirty="0"/>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ts val="0"/>
              </a:spcBef>
              <a:buNone/>
              <a:defRPr sz="2400">
                <a:solidFill>
                  <a:schemeClr val="tx1"/>
                </a:solidFill>
                <a:latin typeface="+mj-lt"/>
              </a:defRPr>
            </a:lvl1pPr>
          </a:lstStyle>
          <a:p>
            <a:pPr lvl="0"/>
            <a:r>
              <a:rPr lang="en-US" dirty="0"/>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ts val="0"/>
              </a:spcBef>
              <a:buNone/>
              <a:defRPr sz="2400">
                <a:solidFill>
                  <a:schemeClr val="tx1"/>
                </a:solidFill>
                <a:latin typeface="+mj-lt"/>
              </a:defRPr>
            </a:lvl1pPr>
          </a:lstStyle>
          <a:p>
            <a:pPr lvl="0"/>
            <a:r>
              <a:rPr lang="en-US" dirty="0"/>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ts val="0"/>
              </a:spcBef>
              <a:buNone/>
              <a:defRPr sz="2400">
                <a:solidFill>
                  <a:schemeClr val="tx1"/>
                </a:solidFill>
                <a:latin typeface="+mj-lt"/>
              </a:defRPr>
            </a:lvl1pPr>
          </a:lstStyle>
          <a:p>
            <a:pPr lvl="0"/>
            <a:r>
              <a:rPr lang="en-US" dirty="0"/>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229847"/>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dirty="0"/>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dirty="0"/>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dirty="0"/>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dirty="0"/>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dirty="0"/>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1418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72986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dirty="0"/>
              <a:t>Click to edit Master title style</a:t>
            </a:r>
          </a:p>
        </p:txBody>
      </p:sp>
    </p:spTree>
    <p:extLst>
      <p:ext uri="{BB962C8B-B14F-4D97-AF65-F5344CB8AC3E}">
        <p14:creationId xmlns:p14="http://schemas.microsoft.com/office/powerpoint/2010/main" val="18476008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p15:clr>
            <a:srgbClr val="FBAE40"/>
          </p15:clr>
        </p15:guide>
        <p15:guide id="32" orient="horz" pos="2160" userDrawn="1">
          <p15:clr>
            <a:srgbClr val="5ACBF0"/>
          </p15:clr>
        </p15:guide>
        <p15:guide id="33" pos="2994">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0886361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2A8B3ECF-E4A4-4BBE-8FC7-9B89BFA966A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84190340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256580782"/>
      </p:ext>
    </p:extLst>
  </p:cSld>
  <p:clrMapOvr>
    <a:masterClrMapping/>
  </p:clrMapOvr>
  <p:transition>
    <p:fade/>
  </p:transition>
  <p:extLst>
    <p:ext uri="{DCECCB84-F9BA-43D5-87BE-67443E8EF086}">
      <p15:sldGuideLst xmlns:p15="http://schemas.microsoft.com/office/powerpoint/2012/main">
        <p15:guide id="2" pos="3362"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373771252"/>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2" y="585788"/>
            <a:ext cx="4748913" cy="5683249"/>
          </a:xfrm>
        </p:spPr>
        <p:txBody>
          <a:bodyPr anchor="ctr"/>
          <a:lstStyle/>
          <a:p>
            <a:r>
              <a:rPr lang="en-US" dirty="0"/>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52110836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2" userDrawn="1">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image" Target="../media/image1.emf"/><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theme" Target="../theme/theme2.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slideLayout" Target="../slideLayouts/slideLayout122.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42" Type="http://schemas.openxmlformats.org/officeDocument/2006/relationships/theme" Target="../theme/theme3.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41" Type="http://schemas.openxmlformats.org/officeDocument/2006/relationships/slideLayout" Target="../slideLayouts/slideLayout124.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43" Type="http://schemas.openxmlformats.org/officeDocument/2006/relationships/image" Target="../media/image1.emf"/><Relationship Id="rId8" Type="http://schemas.openxmlformats.org/officeDocument/2006/relationships/slideLayout" Target="../slideLayouts/slideLayout91.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3"/>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934" r:id="rId1"/>
    <p:sldLayoutId id="2147484610" r:id="rId2"/>
    <p:sldLayoutId id="2147484710" r:id="rId3"/>
    <p:sldLayoutId id="2147484240" r:id="rId4"/>
    <p:sldLayoutId id="2147484910" r:id="rId5"/>
    <p:sldLayoutId id="2147484911" r:id="rId6"/>
    <p:sldLayoutId id="2147484965" r:id="rId7"/>
    <p:sldLayoutId id="2147484966" r:id="rId8"/>
    <p:sldLayoutId id="2147484967" r:id="rId9"/>
    <p:sldLayoutId id="2147484639" r:id="rId10"/>
    <p:sldLayoutId id="2147484968" r:id="rId11"/>
    <p:sldLayoutId id="2147484603" r:id="rId12"/>
    <p:sldLayoutId id="2147484833" r:id="rId13"/>
    <p:sldLayoutId id="2147484937" r:id="rId14"/>
    <p:sldLayoutId id="2147484834" r:id="rId15"/>
    <p:sldLayoutId id="2147484938" r:id="rId16"/>
    <p:sldLayoutId id="2147484835" r:id="rId17"/>
    <p:sldLayoutId id="2147484922" r:id="rId18"/>
    <p:sldLayoutId id="2147484923" r:id="rId19"/>
    <p:sldLayoutId id="2147484924" r:id="rId20"/>
    <p:sldLayoutId id="2147484839" r:id="rId21"/>
    <p:sldLayoutId id="2147484840" r:id="rId22"/>
    <p:sldLayoutId id="2147484841" r:id="rId23"/>
    <p:sldLayoutId id="2147484842" r:id="rId24"/>
    <p:sldLayoutId id="2147484843" r:id="rId25"/>
    <p:sldLayoutId id="2147484963" r:id="rId26"/>
    <p:sldLayoutId id="2147484964" r:id="rId27"/>
    <p:sldLayoutId id="2147484981" r:id="rId28"/>
    <p:sldLayoutId id="2147484982" r:id="rId29"/>
    <p:sldLayoutId id="2147484958" r:id="rId30"/>
    <p:sldLayoutId id="2147484960" r:id="rId31"/>
    <p:sldLayoutId id="2147484959" r:id="rId32"/>
    <p:sldLayoutId id="2147484962" r:id="rId33"/>
    <p:sldLayoutId id="2147484961" r:id="rId34"/>
    <p:sldLayoutId id="2147484249" r:id="rId35"/>
    <p:sldLayoutId id="2147484584" r:id="rId36"/>
    <p:sldLayoutId id="2147484583" r:id="rId37"/>
    <p:sldLayoutId id="2147484671" r:id="rId38"/>
    <p:sldLayoutId id="2147484673" r:id="rId39"/>
    <p:sldLayoutId id="2147484299" r:id="rId40"/>
    <p:sldLayoutId id="2147484263" r:id="rId4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dirty="0"/>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4"/>
          <a:srcRect l="762"/>
          <a:stretch/>
        </p:blipFill>
        <p:spPr>
          <a:xfrm rot="5400000">
            <a:off x="9509760" y="2843772"/>
            <a:ext cx="6858000" cy="1170455"/>
          </a:xfrm>
          <a:prstGeom prst="rect">
            <a:avLst/>
          </a:prstGeom>
        </p:spPr>
      </p:pic>
    </p:spTree>
    <p:extLst>
      <p:ext uri="{BB962C8B-B14F-4D97-AF65-F5344CB8AC3E}">
        <p14:creationId xmlns:p14="http://schemas.microsoft.com/office/powerpoint/2010/main" val="614574886"/>
      </p:ext>
    </p:extLst>
  </p:cSld>
  <p:clrMap bg1="lt1" tx1="dk1" bg2="lt2" tx2="dk2" accent1="accent1" accent2="accent2" accent3="accent3" accent4="accent4" accent5="accent5" accent6="accent6" hlink="hlink" folHlink="folHlink"/>
  <p:sldLayoutIdLst>
    <p:sldLayoutId id="2147484935" r:id="rId1"/>
    <p:sldLayoutId id="2147484848" r:id="rId2"/>
    <p:sldLayoutId id="2147484849" r:id="rId3"/>
    <p:sldLayoutId id="2147484850" r:id="rId4"/>
    <p:sldLayoutId id="2147484851" r:id="rId5"/>
    <p:sldLayoutId id="2147484852" r:id="rId6"/>
    <p:sldLayoutId id="2147484969" r:id="rId7"/>
    <p:sldLayoutId id="2147484970" r:id="rId8"/>
    <p:sldLayoutId id="2147484971" r:id="rId9"/>
    <p:sldLayoutId id="2147484853" r:id="rId10"/>
    <p:sldLayoutId id="2147484975" r:id="rId11"/>
    <p:sldLayoutId id="2147484854" r:id="rId12"/>
    <p:sldLayoutId id="2147484855" r:id="rId13"/>
    <p:sldLayoutId id="2147484939" r:id="rId14"/>
    <p:sldLayoutId id="2147484856" r:id="rId15"/>
    <p:sldLayoutId id="2147484940" r:id="rId16"/>
    <p:sldLayoutId id="2147484857" r:id="rId17"/>
    <p:sldLayoutId id="2147484925" r:id="rId18"/>
    <p:sldLayoutId id="2147484926" r:id="rId19"/>
    <p:sldLayoutId id="2147484927" r:id="rId20"/>
    <p:sldLayoutId id="2147484861" r:id="rId21"/>
    <p:sldLayoutId id="2147484862" r:id="rId22"/>
    <p:sldLayoutId id="2147484863" r:id="rId23"/>
    <p:sldLayoutId id="2147484864" r:id="rId24"/>
    <p:sldLayoutId id="2147484865" r:id="rId25"/>
    <p:sldLayoutId id="2147484977" r:id="rId26"/>
    <p:sldLayoutId id="2147484978" r:id="rId27"/>
    <p:sldLayoutId id="2147484993" r:id="rId28"/>
    <p:sldLayoutId id="2147484994" r:id="rId29"/>
    <p:sldLayoutId id="2147484983" r:id="rId30"/>
    <p:sldLayoutId id="2147484984" r:id="rId31"/>
    <p:sldLayoutId id="2147484985" r:id="rId32"/>
    <p:sldLayoutId id="2147484986" r:id="rId33"/>
    <p:sldLayoutId id="2147484987" r:id="rId34"/>
    <p:sldLayoutId id="2147484868" r:id="rId35"/>
    <p:sldLayoutId id="2147484870" r:id="rId36"/>
    <p:sldLayoutId id="2147484871" r:id="rId37"/>
    <p:sldLayoutId id="2147484872" r:id="rId38"/>
    <p:sldLayoutId id="2147484873" r:id="rId39"/>
    <p:sldLayoutId id="2147484875" r:id="rId40"/>
    <p:sldLayoutId id="2147484876" r:id="rId41"/>
    <p:sldLayoutId id="2147484995" r:id="rId4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dirty="0"/>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3"/>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852015802"/>
      </p:ext>
    </p:extLst>
  </p:cSld>
  <p:clrMap bg1="dk1" tx1="lt1" bg2="dk2" tx2="lt2" accent1="accent1" accent2="accent2" accent3="accent3" accent4="accent4" accent5="accent5" accent6="accent6" hlink="hlink" folHlink="folHlink"/>
  <p:sldLayoutIdLst>
    <p:sldLayoutId id="2147484936" r:id="rId1"/>
    <p:sldLayoutId id="2147484881" r:id="rId2"/>
    <p:sldLayoutId id="2147484882" r:id="rId3"/>
    <p:sldLayoutId id="2147484883" r:id="rId4"/>
    <p:sldLayoutId id="2147484912" r:id="rId5"/>
    <p:sldLayoutId id="2147484913" r:id="rId6"/>
    <p:sldLayoutId id="2147484972" r:id="rId7"/>
    <p:sldLayoutId id="2147484973" r:id="rId8"/>
    <p:sldLayoutId id="2147484974" r:id="rId9"/>
    <p:sldLayoutId id="2147484886" r:id="rId10"/>
    <p:sldLayoutId id="2147484976" r:id="rId11"/>
    <p:sldLayoutId id="2147484887" r:id="rId12"/>
    <p:sldLayoutId id="2147484888" r:id="rId13"/>
    <p:sldLayoutId id="2147484941" r:id="rId14"/>
    <p:sldLayoutId id="2147484889" r:id="rId15"/>
    <p:sldLayoutId id="2147484942" r:id="rId16"/>
    <p:sldLayoutId id="2147484890" r:id="rId17"/>
    <p:sldLayoutId id="2147484928" r:id="rId18"/>
    <p:sldLayoutId id="2147484929" r:id="rId19"/>
    <p:sldLayoutId id="2147484930" r:id="rId20"/>
    <p:sldLayoutId id="2147484894" r:id="rId21"/>
    <p:sldLayoutId id="2147484895" r:id="rId22"/>
    <p:sldLayoutId id="2147484896" r:id="rId23"/>
    <p:sldLayoutId id="2147484897" r:id="rId24"/>
    <p:sldLayoutId id="2147484898" r:id="rId25"/>
    <p:sldLayoutId id="2147484979" r:id="rId26"/>
    <p:sldLayoutId id="2147484980" r:id="rId27"/>
    <p:sldLayoutId id="2147484933" r:id="rId28"/>
    <p:sldLayoutId id="2147484900" r:id="rId29"/>
    <p:sldLayoutId id="2147484988" r:id="rId30"/>
    <p:sldLayoutId id="2147484989" r:id="rId31"/>
    <p:sldLayoutId id="2147484990" r:id="rId32"/>
    <p:sldLayoutId id="2147484991" r:id="rId33"/>
    <p:sldLayoutId id="2147484992" r:id="rId34"/>
    <p:sldLayoutId id="2147484901" r:id="rId35"/>
    <p:sldLayoutId id="2147484903" r:id="rId36"/>
    <p:sldLayoutId id="2147484904" r:id="rId37"/>
    <p:sldLayoutId id="2147484905" r:id="rId38"/>
    <p:sldLayoutId id="2147484906" r:id="rId39"/>
    <p:sldLayoutId id="2147484908" r:id="rId40"/>
    <p:sldLayoutId id="2147484909" r:id="rId4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rory-braybrook-6050a521/" TargetMode="External"/><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hyperlink" Target="https://medium.com/the-new-control-plan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8" Type="http://schemas.openxmlformats.org/officeDocument/2006/relationships/hyperlink" Target="https://github.com/AzureAD/microsoft-identity-web/wiki" TargetMode="External"/><Relationship Id="rId3" Type="http://schemas.openxmlformats.org/officeDocument/2006/relationships/hyperlink" Target="https://www.nuget.org/packages/Microsoft.Identity.Web" TargetMode="External"/><Relationship Id="rId7" Type="http://schemas.openxmlformats.org/officeDocument/2006/relationships/hyperlink" Target="https://github.com/AzureAD/microsoft-identity-web/wiki/web-apis" TargetMode="External"/><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hyperlink" Target="https://github.com/AzureAD/microsoft-identity-web/wiki/web-apps" TargetMode="External"/><Relationship Id="rId5" Type="http://schemas.openxmlformats.org/officeDocument/2006/relationships/hyperlink" Target="https://docs.microsoft.com/en-us/azure/active-directory-b2c/" TargetMode="External"/><Relationship Id="rId4" Type="http://schemas.openxmlformats.org/officeDocument/2006/relationships/hyperlink" Target="https://docs.microsoft.com/en-us/azure/active-directory/develo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129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638443"/>
          </a:xfrm>
        </p:spPr>
        <p:txBody>
          <a:bodyPr>
            <a:normAutofit/>
          </a:bodyPr>
          <a:lstStyle/>
          <a:p>
            <a:r>
              <a:rPr lang="en-US" sz="4000" cap="none" dirty="0">
                <a:ln>
                  <a:noFill/>
                </a:ln>
                <a:solidFill>
                  <a:schemeClr val="bg2">
                    <a:lumMod val="25000"/>
                  </a:schemeClr>
                </a:solidFill>
                <a:latin typeface="Calibri" panose="020F0502020204030204" pitchFamily="34" charset="0"/>
                <a:cs typeface="Calibri" panose="020F0502020204030204" pitchFamily="34" charset="0"/>
              </a:rPr>
              <a:t>New Features</a:t>
            </a:r>
          </a:p>
        </p:txBody>
      </p:sp>
      <p:pic>
        <p:nvPicPr>
          <p:cNvPr id="3" name="Picture 2">
            <a:extLst>
              <a:ext uri="{FF2B5EF4-FFF2-40B4-BE49-F238E27FC236}">
                <a16:creationId xmlns:a16="http://schemas.microsoft.com/office/drawing/2014/main" id="{5FD8C4A1-812C-473E-AD7E-6E1194A1D6C3}"/>
              </a:ext>
            </a:extLst>
          </p:cNvPr>
          <p:cNvPicPr>
            <a:picLocks noChangeAspect="1"/>
          </p:cNvPicPr>
          <p:nvPr/>
        </p:nvPicPr>
        <p:blipFill>
          <a:blip r:embed="rId2"/>
          <a:stretch>
            <a:fillRect/>
          </a:stretch>
        </p:blipFill>
        <p:spPr>
          <a:xfrm>
            <a:off x="1690687" y="1292872"/>
            <a:ext cx="8810625" cy="5042613"/>
          </a:xfrm>
          <a:prstGeom prst="rect">
            <a:avLst/>
          </a:prstGeom>
        </p:spPr>
      </p:pic>
    </p:spTree>
    <p:extLst>
      <p:ext uri="{BB962C8B-B14F-4D97-AF65-F5344CB8AC3E}">
        <p14:creationId xmlns:p14="http://schemas.microsoft.com/office/powerpoint/2010/main" val="12373595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263" y="457200"/>
            <a:ext cx="11018520" cy="553998"/>
          </a:xfrm>
        </p:spPr>
        <p:txBody>
          <a:bodyPr/>
          <a:lstStyle/>
          <a:p>
            <a:r>
              <a:rPr lang="en-US" dirty="0"/>
              <a:t>Templates</a:t>
            </a:r>
          </a:p>
        </p:txBody>
      </p:sp>
      <p:sp>
        <p:nvSpPr>
          <p:cNvPr id="9" name="Text Placeholder 8">
            <a:extLst>
              <a:ext uri="{FF2B5EF4-FFF2-40B4-BE49-F238E27FC236}">
                <a16:creationId xmlns:a16="http://schemas.microsoft.com/office/drawing/2014/main" id="{A7E4170E-63AA-43C4-A6A1-CFD422B79A8C}"/>
              </a:ext>
            </a:extLst>
          </p:cNvPr>
          <p:cNvSpPr>
            <a:spLocks noGrp="1"/>
          </p:cNvSpPr>
          <p:nvPr>
            <p:ph type="body" sz="quarter" idx="13"/>
          </p:nvPr>
        </p:nvSpPr>
        <p:spPr>
          <a:xfrm>
            <a:off x="-1" y="1436688"/>
            <a:ext cx="5131837" cy="753796"/>
          </a:xfrm>
        </p:spPr>
        <p:txBody>
          <a:bodyPr/>
          <a:lstStyle/>
          <a:p>
            <a:r>
              <a:rPr lang="en-US" dirty="0"/>
              <a:t>Command line : dotnet new --help</a:t>
            </a:r>
          </a:p>
        </p:txBody>
      </p:sp>
      <p:sp>
        <p:nvSpPr>
          <p:cNvPr id="5" name="Text Placeholder 4"/>
          <p:cNvSpPr>
            <a:spLocks noGrp="1"/>
          </p:cNvSpPr>
          <p:nvPr>
            <p:ph type="body" sz="quarter" idx="10"/>
          </p:nvPr>
        </p:nvSpPr>
        <p:spPr>
          <a:xfrm>
            <a:off x="589533" y="2298698"/>
            <a:ext cx="11017250" cy="3854451"/>
          </a:xfrm>
        </p:spPr>
        <p:txBody>
          <a:bodyPr/>
          <a:lstStyle/>
          <a:p>
            <a:r>
              <a:rPr lang="en-US" sz="1400" dirty="0">
                <a:solidFill>
                  <a:srgbClr val="0000FF"/>
                </a:solidFill>
              </a:rPr>
              <a:t>ASP.NET Core Empty                                    web                      [C#], F#          Web/Empty</a:t>
            </a:r>
          </a:p>
          <a:p>
            <a:r>
              <a:rPr lang="en-US" sz="1400" dirty="0">
                <a:solidFill>
                  <a:srgbClr val="0000FF"/>
                </a:solidFill>
              </a:rPr>
              <a:t>ASP.NET Core Web App (Model-View-Controller, ...      mvc2                     [C#]              Web/MVC</a:t>
            </a:r>
          </a:p>
          <a:p>
            <a:r>
              <a:rPr lang="en-US" sz="1400" dirty="0">
                <a:solidFill>
                  <a:srgbClr val="0000FF"/>
                </a:solidFill>
              </a:rPr>
              <a:t>ASP.NET Core Web App (Model-View-Controller)          </a:t>
            </a:r>
            <a:r>
              <a:rPr lang="en-US" sz="1400" dirty="0" err="1">
                <a:solidFill>
                  <a:srgbClr val="0000FF"/>
                </a:solidFill>
              </a:rPr>
              <a:t>mvc</a:t>
            </a:r>
            <a:r>
              <a:rPr lang="en-US" sz="1400" dirty="0">
                <a:solidFill>
                  <a:srgbClr val="0000FF"/>
                </a:solidFill>
              </a:rPr>
              <a:t>                      [C#], F#          Web/MVC</a:t>
            </a:r>
          </a:p>
          <a:p>
            <a:r>
              <a:rPr lang="en-US" sz="1400" dirty="0">
                <a:solidFill>
                  <a:srgbClr val="0000FF"/>
                </a:solidFill>
              </a:rPr>
              <a:t>ASP.NET Core Web App (Microsoft identity plat...      webapp2                  [C#]              Web/MVC/Razor Pages</a:t>
            </a:r>
          </a:p>
          <a:p>
            <a:r>
              <a:rPr lang="en-US" sz="1400" dirty="0">
                <a:solidFill>
                  <a:srgbClr val="0000FF"/>
                </a:solidFill>
              </a:rPr>
              <a:t>ASP.NET Core Web App                                  webapp                   [C#]              Web/MVC/Razor Pages</a:t>
            </a:r>
          </a:p>
          <a:p>
            <a:r>
              <a:rPr lang="en-US" sz="1400" dirty="0">
                <a:solidFill>
                  <a:srgbClr val="0000FF"/>
                </a:solidFill>
              </a:rPr>
              <a:t>ASP.NET Core with Angular                             </a:t>
            </a:r>
            <a:r>
              <a:rPr lang="en-US" sz="1400" dirty="0" err="1">
                <a:solidFill>
                  <a:srgbClr val="0000FF"/>
                </a:solidFill>
              </a:rPr>
              <a:t>angular</a:t>
            </a:r>
            <a:r>
              <a:rPr lang="en-US" sz="1400" dirty="0">
                <a:solidFill>
                  <a:srgbClr val="0000FF"/>
                </a:solidFill>
              </a:rPr>
              <a:t>                  [C#]              Web/MVC/SPA</a:t>
            </a:r>
          </a:p>
          <a:p>
            <a:r>
              <a:rPr lang="en-US" sz="1400" dirty="0">
                <a:solidFill>
                  <a:srgbClr val="0000FF"/>
                </a:solidFill>
              </a:rPr>
              <a:t>ASP.NET Core with React.js                            react                    [C#]              Web/MVC/SPA</a:t>
            </a:r>
          </a:p>
          <a:p>
            <a:r>
              <a:rPr lang="en-US" sz="1400" dirty="0">
                <a:solidFill>
                  <a:srgbClr val="0000FF"/>
                </a:solidFill>
              </a:rPr>
              <a:t>ASP.NET Core with React.js and Redux                  </a:t>
            </a:r>
            <a:r>
              <a:rPr lang="en-US" sz="1400" dirty="0" err="1">
                <a:solidFill>
                  <a:srgbClr val="0000FF"/>
                </a:solidFill>
              </a:rPr>
              <a:t>reactredux</a:t>
            </a:r>
            <a:r>
              <a:rPr lang="en-US" sz="1400" dirty="0">
                <a:solidFill>
                  <a:srgbClr val="0000FF"/>
                </a:solidFill>
              </a:rPr>
              <a:t>               [C#]              Web/MVC/SPA</a:t>
            </a:r>
          </a:p>
          <a:p>
            <a:r>
              <a:rPr lang="en-US" sz="1400" dirty="0">
                <a:solidFill>
                  <a:srgbClr val="0000FF"/>
                </a:solidFill>
              </a:rPr>
              <a:t>Razor Class Library                                   </a:t>
            </a:r>
            <a:r>
              <a:rPr lang="en-US" sz="1400" dirty="0" err="1">
                <a:solidFill>
                  <a:srgbClr val="0000FF"/>
                </a:solidFill>
              </a:rPr>
              <a:t>razorclasslib</a:t>
            </a:r>
            <a:r>
              <a:rPr lang="en-US" sz="1400" dirty="0">
                <a:solidFill>
                  <a:srgbClr val="0000FF"/>
                </a:solidFill>
              </a:rPr>
              <a:t>            [C#]              Web/Razor/Library</a:t>
            </a:r>
          </a:p>
          <a:p>
            <a:r>
              <a:rPr lang="en-US" sz="1400" dirty="0">
                <a:solidFill>
                  <a:srgbClr val="0000FF"/>
                </a:solidFill>
              </a:rPr>
              <a:t>ASP.NET Core Web API (</a:t>
            </a:r>
            <a:r>
              <a:rPr lang="en-US" sz="1400" dirty="0" err="1">
                <a:solidFill>
                  <a:srgbClr val="0000FF"/>
                </a:solidFill>
              </a:rPr>
              <a:t>Microsoft.Identity.Plat</a:t>
            </a:r>
            <a:r>
              <a:rPr lang="en-US" sz="1400" dirty="0">
                <a:solidFill>
                  <a:srgbClr val="0000FF"/>
                </a:solidFill>
              </a:rPr>
              <a:t>...      webapi2                  [C#]              Web/</a:t>
            </a:r>
            <a:r>
              <a:rPr lang="en-US" sz="1400" dirty="0" err="1">
                <a:solidFill>
                  <a:srgbClr val="0000FF"/>
                </a:solidFill>
              </a:rPr>
              <a:t>WebAPI</a:t>
            </a:r>
            <a:endParaRPr lang="en-US" sz="1400" dirty="0">
              <a:solidFill>
                <a:srgbClr val="0000FF"/>
              </a:solidFill>
            </a:endParaRPr>
          </a:p>
          <a:p>
            <a:r>
              <a:rPr lang="en-US" sz="1400" dirty="0">
                <a:solidFill>
                  <a:srgbClr val="0000FF"/>
                </a:solidFill>
              </a:rPr>
              <a:t>ASP.NET Core Web API                                  </a:t>
            </a:r>
            <a:r>
              <a:rPr lang="en-US" sz="1400" dirty="0" err="1">
                <a:solidFill>
                  <a:srgbClr val="0000FF"/>
                </a:solidFill>
              </a:rPr>
              <a:t>webapi</a:t>
            </a:r>
            <a:r>
              <a:rPr lang="en-US" sz="1400" dirty="0">
                <a:solidFill>
                  <a:srgbClr val="0000FF"/>
                </a:solidFill>
              </a:rPr>
              <a:t>                   [C#], F#          Web/</a:t>
            </a:r>
            <a:r>
              <a:rPr lang="en-US" sz="1400" dirty="0" err="1">
                <a:solidFill>
                  <a:srgbClr val="0000FF"/>
                </a:solidFill>
              </a:rPr>
              <a:t>WebAPI</a:t>
            </a:r>
            <a:endParaRPr lang="en-US" sz="1400" dirty="0">
              <a:solidFill>
                <a:srgbClr val="0000FF"/>
              </a:solidFill>
            </a:endParaRPr>
          </a:p>
          <a:p>
            <a:endParaRPr lang="en-US" sz="1400" dirty="0"/>
          </a:p>
        </p:txBody>
      </p:sp>
    </p:spTree>
    <p:extLst>
      <p:ext uri="{BB962C8B-B14F-4D97-AF65-F5344CB8AC3E}">
        <p14:creationId xmlns:p14="http://schemas.microsoft.com/office/powerpoint/2010/main" val="4097616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263" y="457200"/>
            <a:ext cx="11018520" cy="553998"/>
          </a:xfrm>
        </p:spPr>
        <p:txBody>
          <a:bodyPr/>
          <a:lstStyle/>
          <a:p>
            <a:r>
              <a:rPr lang="en-US" dirty="0"/>
              <a:t>Authentication</a:t>
            </a:r>
          </a:p>
        </p:txBody>
      </p:sp>
      <p:sp>
        <p:nvSpPr>
          <p:cNvPr id="9" name="Text Placeholder 8">
            <a:extLst>
              <a:ext uri="{FF2B5EF4-FFF2-40B4-BE49-F238E27FC236}">
                <a16:creationId xmlns:a16="http://schemas.microsoft.com/office/drawing/2014/main" id="{A7E4170E-63AA-43C4-A6A1-CFD422B79A8C}"/>
              </a:ext>
            </a:extLst>
          </p:cNvPr>
          <p:cNvSpPr>
            <a:spLocks noGrp="1"/>
          </p:cNvSpPr>
          <p:nvPr>
            <p:ph type="body" sz="quarter" idx="13"/>
          </p:nvPr>
        </p:nvSpPr>
        <p:spPr>
          <a:xfrm>
            <a:off x="-1" y="1436688"/>
            <a:ext cx="6008915" cy="753796"/>
          </a:xfrm>
        </p:spPr>
        <p:txBody>
          <a:bodyPr/>
          <a:lstStyle/>
          <a:p>
            <a:r>
              <a:rPr lang="en-US" dirty="0"/>
              <a:t>Command line : dotnet new mvc2 --help</a:t>
            </a:r>
          </a:p>
        </p:txBody>
      </p:sp>
      <p:sp>
        <p:nvSpPr>
          <p:cNvPr id="5" name="Text Placeholder 4"/>
          <p:cNvSpPr>
            <a:spLocks noGrp="1"/>
          </p:cNvSpPr>
          <p:nvPr>
            <p:ph type="body" sz="quarter" idx="10"/>
          </p:nvPr>
        </p:nvSpPr>
        <p:spPr>
          <a:xfrm>
            <a:off x="589533" y="2298698"/>
            <a:ext cx="11017250" cy="4099584"/>
          </a:xfrm>
        </p:spPr>
        <p:txBody>
          <a:bodyPr/>
          <a:lstStyle/>
          <a:p>
            <a:r>
              <a:rPr lang="en-US" sz="1400" dirty="0"/>
              <a:t> </a:t>
            </a:r>
            <a:r>
              <a:rPr lang="en-US" sz="1800" dirty="0"/>
              <a:t>-au|--auth                        The type of authentication to use  </a:t>
            </a:r>
          </a:p>
          <a:p>
            <a:r>
              <a:rPr lang="en-US" sz="1800" dirty="0"/>
              <a:t>                                                 </a:t>
            </a:r>
          </a:p>
          <a:p>
            <a:r>
              <a:rPr lang="en-US" sz="1800" dirty="0"/>
              <a:t>                                        None             - No authentication                                            </a:t>
            </a:r>
          </a:p>
          <a:p>
            <a:r>
              <a:rPr lang="en-US" sz="1800" dirty="0"/>
              <a:t>                                        Individual       - Individual authentication                                    </a:t>
            </a:r>
          </a:p>
          <a:p>
            <a:r>
              <a:rPr lang="en-US" sz="1800" dirty="0"/>
              <a:t>                                        IndividualB2C    - Individual authentication with Azure AD B2C                  </a:t>
            </a:r>
          </a:p>
          <a:p>
            <a:r>
              <a:rPr lang="en-US" sz="1800" dirty="0"/>
              <a:t>                                        </a:t>
            </a:r>
            <a:r>
              <a:rPr lang="en-US" sz="1800" dirty="0" err="1"/>
              <a:t>SingleOrg</a:t>
            </a:r>
            <a:r>
              <a:rPr lang="en-US" sz="1800" dirty="0"/>
              <a:t>        - Organizational authentication for a single tenant            </a:t>
            </a:r>
          </a:p>
          <a:p>
            <a:r>
              <a:rPr lang="en-US" sz="1800" dirty="0"/>
              <a:t>                                        </a:t>
            </a:r>
            <a:r>
              <a:rPr lang="en-US" sz="1800" dirty="0" err="1"/>
              <a:t>MultiOrg</a:t>
            </a:r>
            <a:r>
              <a:rPr lang="en-US" sz="1800" dirty="0"/>
              <a:t>         - Organizational authentication for multiple tenants           </a:t>
            </a:r>
          </a:p>
          <a:p>
            <a:r>
              <a:rPr lang="en-US" sz="1800" dirty="0"/>
              <a:t>                                        Windows          - Windows authentication  </a:t>
            </a:r>
          </a:p>
          <a:p>
            <a:r>
              <a:rPr lang="en-US" sz="1800" dirty="0"/>
              <a:t>                                     </a:t>
            </a:r>
          </a:p>
          <a:p>
            <a:r>
              <a:rPr lang="en-US" sz="1800" dirty="0"/>
              <a:t>                                    Default: None </a:t>
            </a:r>
          </a:p>
        </p:txBody>
      </p:sp>
    </p:spTree>
    <p:extLst>
      <p:ext uri="{BB962C8B-B14F-4D97-AF65-F5344CB8AC3E}">
        <p14:creationId xmlns:p14="http://schemas.microsoft.com/office/powerpoint/2010/main" val="14338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263" y="457200"/>
            <a:ext cx="11018520" cy="553998"/>
          </a:xfrm>
        </p:spPr>
        <p:txBody>
          <a:bodyPr/>
          <a:lstStyle/>
          <a:p>
            <a:r>
              <a:rPr lang="en-US" dirty="0"/>
              <a:t>Create the project</a:t>
            </a:r>
          </a:p>
        </p:txBody>
      </p:sp>
      <p:sp>
        <p:nvSpPr>
          <p:cNvPr id="9" name="Text Placeholder 8">
            <a:extLst>
              <a:ext uri="{FF2B5EF4-FFF2-40B4-BE49-F238E27FC236}">
                <a16:creationId xmlns:a16="http://schemas.microsoft.com/office/drawing/2014/main" id="{A7E4170E-63AA-43C4-A6A1-CFD422B79A8C}"/>
              </a:ext>
            </a:extLst>
          </p:cNvPr>
          <p:cNvSpPr>
            <a:spLocks noGrp="1"/>
          </p:cNvSpPr>
          <p:nvPr>
            <p:ph type="body" sz="quarter" idx="13"/>
          </p:nvPr>
        </p:nvSpPr>
        <p:spPr>
          <a:xfrm>
            <a:off x="-1" y="1436688"/>
            <a:ext cx="7539136" cy="3030573"/>
          </a:xfrm>
        </p:spPr>
        <p:txBody>
          <a:bodyPr/>
          <a:lstStyle/>
          <a:p>
            <a:endParaRPr lang="en-US" dirty="0"/>
          </a:p>
          <a:p>
            <a:r>
              <a:rPr lang="en-US" dirty="0"/>
              <a:t>Command line : dotnet new mvc2 </a:t>
            </a:r>
          </a:p>
          <a:p>
            <a:r>
              <a:rPr lang="en-US" dirty="0"/>
              <a:t>--framework net5.0 </a:t>
            </a:r>
          </a:p>
          <a:p>
            <a:r>
              <a:rPr lang="en-US" dirty="0"/>
              <a:t>--auth </a:t>
            </a:r>
            <a:r>
              <a:rPr lang="en-US" dirty="0" err="1"/>
              <a:t>SingleOrg</a:t>
            </a:r>
            <a:r>
              <a:rPr lang="en-US" dirty="0"/>
              <a:t> </a:t>
            </a:r>
          </a:p>
          <a:p>
            <a:r>
              <a:rPr lang="en-US" dirty="0"/>
              <a:t>--domain tenant.onmicrosoft.com </a:t>
            </a:r>
          </a:p>
          <a:p>
            <a:r>
              <a:rPr lang="en-US" dirty="0"/>
              <a:t>--client-id bb2…07e </a:t>
            </a:r>
          </a:p>
          <a:p>
            <a:r>
              <a:rPr lang="en-US" dirty="0"/>
              <a:t>--tenant-id 00d…c79 </a:t>
            </a:r>
          </a:p>
          <a:p>
            <a:r>
              <a:rPr lang="en-US" dirty="0"/>
              <a:t>--callback-path /</a:t>
            </a:r>
            <a:r>
              <a:rPr lang="en-US" dirty="0" err="1"/>
              <a:t>signin-oidc</a:t>
            </a:r>
            <a:endParaRPr lang="en-US" dirty="0"/>
          </a:p>
        </p:txBody>
      </p:sp>
      <p:sp>
        <p:nvSpPr>
          <p:cNvPr id="5" name="Text Placeholder 4"/>
          <p:cNvSpPr>
            <a:spLocks noGrp="1"/>
          </p:cNvSpPr>
          <p:nvPr>
            <p:ph type="body" sz="quarter" idx="10"/>
          </p:nvPr>
        </p:nvSpPr>
        <p:spPr>
          <a:xfrm rot="10800000" flipV="1">
            <a:off x="589533" y="4707185"/>
            <a:ext cx="11017250" cy="215444"/>
          </a:xfrm>
        </p:spPr>
        <p:txBody>
          <a:bodyPr/>
          <a:lstStyle/>
          <a:p>
            <a:r>
              <a:rPr lang="en-US" sz="1400" dirty="0"/>
              <a:t> </a:t>
            </a:r>
            <a:endParaRPr lang="en-US" sz="1800" dirty="0"/>
          </a:p>
        </p:txBody>
      </p:sp>
    </p:spTree>
    <p:extLst>
      <p:ext uri="{BB962C8B-B14F-4D97-AF65-F5344CB8AC3E}">
        <p14:creationId xmlns:p14="http://schemas.microsoft.com/office/powerpoint/2010/main" val="2577237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263" y="457200"/>
            <a:ext cx="11018520" cy="553998"/>
          </a:xfrm>
        </p:spPr>
        <p:txBody>
          <a:bodyPr/>
          <a:lstStyle/>
          <a:p>
            <a:r>
              <a:rPr lang="en-US" dirty="0"/>
              <a:t>Build the project</a:t>
            </a:r>
          </a:p>
        </p:txBody>
      </p:sp>
      <p:sp>
        <p:nvSpPr>
          <p:cNvPr id="9" name="Text Placeholder 8">
            <a:extLst>
              <a:ext uri="{FF2B5EF4-FFF2-40B4-BE49-F238E27FC236}">
                <a16:creationId xmlns:a16="http://schemas.microsoft.com/office/drawing/2014/main" id="{A7E4170E-63AA-43C4-A6A1-CFD422B79A8C}"/>
              </a:ext>
            </a:extLst>
          </p:cNvPr>
          <p:cNvSpPr>
            <a:spLocks noGrp="1"/>
          </p:cNvSpPr>
          <p:nvPr>
            <p:ph type="body" sz="quarter" idx="13"/>
          </p:nvPr>
        </p:nvSpPr>
        <p:spPr>
          <a:xfrm>
            <a:off x="-1" y="1436688"/>
            <a:ext cx="7539136" cy="815351"/>
          </a:xfrm>
        </p:spPr>
        <p:txBody>
          <a:bodyPr/>
          <a:lstStyle/>
          <a:p>
            <a:endParaRPr lang="en-US" dirty="0"/>
          </a:p>
          <a:p>
            <a:r>
              <a:rPr lang="en-US" dirty="0"/>
              <a:t>Command line : dotnet build</a:t>
            </a:r>
          </a:p>
        </p:txBody>
      </p:sp>
      <p:sp>
        <p:nvSpPr>
          <p:cNvPr id="5" name="Text Placeholder 4"/>
          <p:cNvSpPr>
            <a:spLocks noGrp="1"/>
          </p:cNvSpPr>
          <p:nvPr>
            <p:ph type="body" sz="quarter" idx="10"/>
          </p:nvPr>
        </p:nvSpPr>
        <p:spPr>
          <a:xfrm rot="10800000" flipV="1">
            <a:off x="589533" y="4707185"/>
            <a:ext cx="11017250" cy="215444"/>
          </a:xfrm>
        </p:spPr>
        <p:txBody>
          <a:bodyPr/>
          <a:lstStyle/>
          <a:p>
            <a:r>
              <a:rPr lang="en-US" sz="1400" dirty="0"/>
              <a:t> </a:t>
            </a:r>
            <a:endParaRPr lang="en-US" sz="1800" dirty="0"/>
          </a:p>
        </p:txBody>
      </p:sp>
    </p:spTree>
    <p:extLst>
      <p:ext uri="{BB962C8B-B14F-4D97-AF65-F5344CB8AC3E}">
        <p14:creationId xmlns:p14="http://schemas.microsoft.com/office/powerpoint/2010/main" val="1113970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263" y="457200"/>
            <a:ext cx="11018520" cy="553998"/>
          </a:xfrm>
        </p:spPr>
        <p:txBody>
          <a:bodyPr/>
          <a:lstStyle/>
          <a:p>
            <a:r>
              <a:rPr lang="en-US" dirty="0"/>
              <a:t>Run the project</a:t>
            </a:r>
          </a:p>
        </p:txBody>
      </p:sp>
      <p:sp>
        <p:nvSpPr>
          <p:cNvPr id="9" name="Text Placeholder 8">
            <a:extLst>
              <a:ext uri="{FF2B5EF4-FFF2-40B4-BE49-F238E27FC236}">
                <a16:creationId xmlns:a16="http://schemas.microsoft.com/office/drawing/2014/main" id="{A7E4170E-63AA-43C4-A6A1-CFD422B79A8C}"/>
              </a:ext>
            </a:extLst>
          </p:cNvPr>
          <p:cNvSpPr>
            <a:spLocks noGrp="1"/>
          </p:cNvSpPr>
          <p:nvPr>
            <p:ph type="body" sz="quarter" idx="13"/>
          </p:nvPr>
        </p:nvSpPr>
        <p:spPr>
          <a:xfrm>
            <a:off x="-1" y="1436688"/>
            <a:ext cx="7539136" cy="815351"/>
          </a:xfrm>
        </p:spPr>
        <p:txBody>
          <a:bodyPr/>
          <a:lstStyle/>
          <a:p>
            <a:endParaRPr lang="en-US" dirty="0"/>
          </a:p>
          <a:p>
            <a:r>
              <a:rPr lang="en-US" dirty="0"/>
              <a:t>Command line : dotnet run -f net5.0</a:t>
            </a:r>
          </a:p>
        </p:txBody>
      </p:sp>
      <p:sp>
        <p:nvSpPr>
          <p:cNvPr id="5" name="Text Placeholder 4"/>
          <p:cNvSpPr>
            <a:spLocks noGrp="1"/>
          </p:cNvSpPr>
          <p:nvPr>
            <p:ph type="body" sz="quarter" idx="10"/>
          </p:nvPr>
        </p:nvSpPr>
        <p:spPr>
          <a:xfrm rot="10800000" flipV="1">
            <a:off x="589533" y="4707185"/>
            <a:ext cx="11017250" cy="215444"/>
          </a:xfrm>
        </p:spPr>
        <p:txBody>
          <a:bodyPr/>
          <a:lstStyle/>
          <a:p>
            <a:r>
              <a:rPr lang="en-US" sz="1400" dirty="0"/>
              <a:t> </a:t>
            </a:r>
            <a:endParaRPr lang="en-US" sz="1800" dirty="0"/>
          </a:p>
        </p:txBody>
      </p:sp>
    </p:spTree>
    <p:extLst>
      <p:ext uri="{BB962C8B-B14F-4D97-AF65-F5344CB8AC3E}">
        <p14:creationId xmlns:p14="http://schemas.microsoft.com/office/powerpoint/2010/main" val="3847163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1A18-DCC5-3E49-B09E-446F3A558C8E}"/>
              </a:ext>
            </a:extLst>
          </p:cNvPr>
          <p:cNvSpPr>
            <a:spLocks noGrp="1"/>
          </p:cNvSpPr>
          <p:nvPr>
            <p:ph type="title"/>
          </p:nvPr>
        </p:nvSpPr>
        <p:spPr/>
        <p:txBody>
          <a:bodyPr/>
          <a:lstStyle/>
          <a:p>
            <a:r>
              <a:rPr lang="en-US"/>
              <a:t>Bottom code layout</a:t>
            </a:r>
            <a:endParaRPr lang="en-US" dirty="0"/>
          </a:p>
        </p:txBody>
      </p:sp>
      <p:sp>
        <p:nvSpPr>
          <p:cNvPr id="11" name="Text Placeholder 10">
            <a:extLst>
              <a:ext uri="{FF2B5EF4-FFF2-40B4-BE49-F238E27FC236}">
                <a16:creationId xmlns:a16="http://schemas.microsoft.com/office/drawing/2014/main" id="{07AE3C69-6BB3-A84A-BCA2-E8D1F7781169}"/>
              </a:ext>
            </a:extLst>
          </p:cNvPr>
          <p:cNvSpPr>
            <a:spLocks noGrp="1"/>
          </p:cNvSpPr>
          <p:nvPr>
            <p:ph type="body" sz="quarter" idx="10"/>
          </p:nvPr>
        </p:nvSpPr>
        <p:spPr/>
        <p:txBody>
          <a:bodyPr/>
          <a:lstStyle/>
          <a:p>
            <a:r>
              <a:rPr lang="en-US" dirty="0"/>
              <a:t>Make your important points</a:t>
            </a:r>
          </a:p>
          <a:p>
            <a:r>
              <a:rPr lang="en-US" dirty="0"/>
              <a:t>Paste the code in the bottom section</a:t>
            </a:r>
          </a:p>
          <a:p>
            <a:r>
              <a:rPr lang="en-US" dirty="0"/>
              <a:t>Or paste from VS or VS Code using default light theme</a:t>
            </a:r>
          </a:p>
        </p:txBody>
      </p:sp>
      <p:sp>
        <p:nvSpPr>
          <p:cNvPr id="9" name="Text Placeholder 8">
            <a:extLst>
              <a:ext uri="{FF2B5EF4-FFF2-40B4-BE49-F238E27FC236}">
                <a16:creationId xmlns:a16="http://schemas.microsoft.com/office/drawing/2014/main" id="{C65D9877-6838-9E47-886F-26028339CB93}"/>
              </a:ext>
            </a:extLst>
          </p:cNvPr>
          <p:cNvSpPr>
            <a:spLocks noGrp="1"/>
          </p:cNvSpPr>
          <p:nvPr>
            <p:ph type="body" sz="quarter" idx="13"/>
          </p:nvPr>
        </p:nvSpPr>
        <p:spPr/>
        <p:txBody>
          <a:bodyPr/>
          <a:lstStyle/>
          <a:p>
            <a:r>
              <a:rPr lang="en-US" dirty="0"/>
              <a:t>main.js</a:t>
            </a:r>
          </a:p>
        </p:txBody>
      </p:sp>
      <p:sp>
        <p:nvSpPr>
          <p:cNvPr id="8" name="Text Placeholder 7">
            <a:extLst>
              <a:ext uri="{FF2B5EF4-FFF2-40B4-BE49-F238E27FC236}">
                <a16:creationId xmlns:a16="http://schemas.microsoft.com/office/drawing/2014/main" id="{D356C9A3-B156-574B-B2DF-9FCF81A25E87}"/>
              </a:ext>
            </a:extLst>
          </p:cNvPr>
          <p:cNvSpPr>
            <a:spLocks noGrp="1"/>
          </p:cNvSpPr>
          <p:nvPr>
            <p:ph type="body" sz="quarter" idx="11"/>
          </p:nvPr>
        </p:nvSpPr>
        <p:spPr/>
        <p:txBody>
          <a:bodyPr/>
          <a:lstStyle/>
          <a:p>
            <a:r>
              <a:rPr lang="en-US" sz="2399" dirty="0">
                <a:solidFill>
                  <a:srgbClr val="0000FF"/>
                </a:solidFill>
              </a:rPr>
              <a:t>async</a:t>
            </a:r>
            <a:r>
              <a:rPr lang="en-US" sz="2399" dirty="0"/>
              <a:t> </a:t>
            </a:r>
            <a:r>
              <a:rPr lang="en-US" sz="2399" dirty="0" err="1">
                <a:solidFill>
                  <a:srgbClr val="795E26"/>
                </a:solidFill>
              </a:rPr>
              <a:t>loadHeroes</a:t>
            </a:r>
            <a:r>
              <a:rPr lang="en-US" sz="2399" dirty="0"/>
              <a:t>() {</a:t>
            </a:r>
          </a:p>
          <a:p>
            <a:r>
              <a:rPr lang="en-US" sz="2399" dirty="0"/>
              <a:t>  </a:t>
            </a:r>
            <a:r>
              <a:rPr lang="en-US" sz="2399" dirty="0" err="1">
                <a:solidFill>
                  <a:srgbClr val="0000FF"/>
                </a:solidFill>
              </a:rPr>
              <a:t>this</a:t>
            </a:r>
            <a:r>
              <a:rPr lang="en-US" sz="2399" dirty="0" err="1"/>
              <a:t>.</a:t>
            </a:r>
            <a:r>
              <a:rPr lang="en-US" sz="2399" dirty="0" err="1">
                <a:solidFill>
                  <a:srgbClr val="001080"/>
                </a:solidFill>
              </a:rPr>
              <a:t>message</a:t>
            </a:r>
            <a:r>
              <a:rPr lang="en-US" sz="2399" dirty="0"/>
              <a:t> = </a:t>
            </a:r>
            <a:r>
              <a:rPr lang="en-US" sz="2399" dirty="0">
                <a:solidFill>
                  <a:srgbClr val="A31515"/>
                </a:solidFill>
              </a:rPr>
              <a:t>'getting the heroes, please be patient'</a:t>
            </a:r>
            <a:r>
              <a:rPr lang="en-US" sz="2399" dirty="0"/>
              <a:t>;</a:t>
            </a:r>
          </a:p>
          <a:p>
            <a:r>
              <a:rPr lang="en-US" sz="2399" dirty="0"/>
              <a:t>  </a:t>
            </a:r>
            <a:r>
              <a:rPr lang="en-US" sz="2399" dirty="0">
                <a:solidFill>
                  <a:srgbClr val="AF00DB"/>
                </a:solidFill>
              </a:rPr>
              <a:t>await</a:t>
            </a:r>
            <a:r>
              <a:rPr lang="en-US" sz="2399" dirty="0"/>
              <a:t> </a:t>
            </a:r>
            <a:r>
              <a:rPr lang="en-US" sz="2399" dirty="0" err="1">
                <a:solidFill>
                  <a:srgbClr val="0000FF"/>
                </a:solidFill>
              </a:rPr>
              <a:t>this</a:t>
            </a:r>
            <a:r>
              <a:rPr lang="en-US" sz="2399" dirty="0" err="1"/>
              <a:t>.</a:t>
            </a:r>
            <a:r>
              <a:rPr lang="en-US" sz="2399" dirty="0" err="1">
                <a:solidFill>
                  <a:srgbClr val="795E26"/>
                </a:solidFill>
              </a:rPr>
              <a:t>getHeroesAction</a:t>
            </a:r>
            <a:r>
              <a:rPr lang="en-US" sz="2399" dirty="0"/>
              <a:t>();</a:t>
            </a:r>
          </a:p>
          <a:p>
            <a:r>
              <a:rPr lang="en-US" sz="2399" dirty="0"/>
              <a:t>  </a:t>
            </a:r>
            <a:r>
              <a:rPr lang="en-US" sz="2399" dirty="0" err="1">
                <a:solidFill>
                  <a:srgbClr val="0000FF"/>
                </a:solidFill>
              </a:rPr>
              <a:t>this</a:t>
            </a:r>
            <a:r>
              <a:rPr lang="en-US" sz="2399" dirty="0" err="1"/>
              <a:t>.</a:t>
            </a:r>
            <a:r>
              <a:rPr lang="en-US" sz="2399" dirty="0" err="1">
                <a:solidFill>
                  <a:srgbClr val="001080"/>
                </a:solidFill>
              </a:rPr>
              <a:t>message</a:t>
            </a:r>
            <a:r>
              <a:rPr lang="en-US" sz="2399" dirty="0"/>
              <a:t> = </a:t>
            </a:r>
            <a:r>
              <a:rPr lang="en-US" sz="2399" dirty="0">
                <a:solidFill>
                  <a:srgbClr val="A31515"/>
                </a:solidFill>
              </a:rPr>
              <a:t>''</a:t>
            </a:r>
            <a:r>
              <a:rPr lang="en-US" sz="2399" dirty="0"/>
              <a:t>;</a:t>
            </a:r>
          </a:p>
          <a:p>
            <a:r>
              <a:rPr lang="en-US" sz="2399" dirty="0"/>
              <a:t>},</a:t>
            </a:r>
          </a:p>
        </p:txBody>
      </p:sp>
    </p:spTree>
    <p:extLst>
      <p:ext uri="{BB962C8B-B14F-4D97-AF65-F5344CB8AC3E}">
        <p14:creationId xmlns:p14="http://schemas.microsoft.com/office/powerpoint/2010/main" val="3619540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1A18-DCC5-3E49-B09E-446F3A558C8E}"/>
              </a:ext>
            </a:extLst>
          </p:cNvPr>
          <p:cNvSpPr>
            <a:spLocks noGrp="1"/>
          </p:cNvSpPr>
          <p:nvPr>
            <p:ph type="title"/>
          </p:nvPr>
        </p:nvSpPr>
        <p:spPr/>
        <p:txBody>
          <a:bodyPr/>
          <a:lstStyle/>
          <a:p>
            <a:r>
              <a:rPr lang="en-US" dirty="0"/>
              <a:t>One line of code</a:t>
            </a:r>
          </a:p>
        </p:txBody>
      </p:sp>
      <p:sp>
        <p:nvSpPr>
          <p:cNvPr id="11" name="Text Placeholder 10">
            <a:extLst>
              <a:ext uri="{FF2B5EF4-FFF2-40B4-BE49-F238E27FC236}">
                <a16:creationId xmlns:a16="http://schemas.microsoft.com/office/drawing/2014/main" id="{07AE3C69-6BB3-A84A-BCA2-E8D1F7781169}"/>
              </a:ext>
            </a:extLst>
          </p:cNvPr>
          <p:cNvSpPr>
            <a:spLocks noGrp="1"/>
          </p:cNvSpPr>
          <p:nvPr>
            <p:ph type="body" sz="quarter" idx="10"/>
          </p:nvPr>
        </p:nvSpPr>
        <p:spPr/>
        <p:txBody>
          <a:bodyPr/>
          <a:lstStyle/>
          <a:p>
            <a:endParaRPr lang="en-US" dirty="0"/>
          </a:p>
        </p:txBody>
      </p:sp>
      <p:sp>
        <p:nvSpPr>
          <p:cNvPr id="9" name="Text Placeholder 8">
            <a:extLst>
              <a:ext uri="{FF2B5EF4-FFF2-40B4-BE49-F238E27FC236}">
                <a16:creationId xmlns:a16="http://schemas.microsoft.com/office/drawing/2014/main" id="{C65D9877-6838-9E47-886F-26028339CB93}"/>
              </a:ext>
            </a:extLst>
          </p:cNvPr>
          <p:cNvSpPr>
            <a:spLocks noGrp="1"/>
          </p:cNvSpPr>
          <p:nvPr>
            <p:ph type="body" sz="quarter" idx="13"/>
          </p:nvPr>
        </p:nvSpPr>
        <p:spPr/>
        <p:txBody>
          <a:bodyPr/>
          <a:lstStyle/>
          <a:p>
            <a:r>
              <a:rPr lang="en-US" dirty="0" err="1"/>
              <a:t>Startup.cs</a:t>
            </a:r>
            <a:endParaRPr lang="en-US" dirty="0"/>
          </a:p>
        </p:txBody>
      </p:sp>
      <p:sp>
        <p:nvSpPr>
          <p:cNvPr id="8" name="Text Placeholder 7">
            <a:extLst>
              <a:ext uri="{FF2B5EF4-FFF2-40B4-BE49-F238E27FC236}">
                <a16:creationId xmlns:a16="http://schemas.microsoft.com/office/drawing/2014/main" id="{D356C9A3-B156-574B-B2DF-9FCF81A25E87}"/>
              </a:ext>
            </a:extLst>
          </p:cNvPr>
          <p:cNvSpPr>
            <a:spLocks noGrp="1"/>
          </p:cNvSpPr>
          <p:nvPr>
            <p:ph type="body" sz="quarter" idx="11"/>
          </p:nvPr>
        </p:nvSpPr>
        <p:spPr>
          <a:xfrm>
            <a:off x="586389" y="3491219"/>
            <a:ext cx="11018520" cy="2271391"/>
          </a:xfrm>
        </p:spPr>
        <p:txBody>
          <a:bodyPr/>
          <a:lstStyle/>
          <a:p>
            <a:r>
              <a:rPr lang="en-NZ" sz="1800" dirty="0">
                <a:solidFill>
                  <a:srgbClr val="0000FF"/>
                </a:solidFill>
                <a:latin typeface="Consolas" panose="020B0609020204030204" pitchFamily="49" charset="0"/>
              </a:rPr>
              <a:t>using</a:t>
            </a:r>
            <a:r>
              <a:rPr lang="en-NZ" sz="1800" dirty="0">
                <a:solidFill>
                  <a:srgbClr val="000000"/>
                </a:solidFill>
                <a:latin typeface="Consolas" panose="020B0609020204030204" pitchFamily="49" charset="0"/>
              </a:rPr>
              <a:t> </a:t>
            </a:r>
            <a:r>
              <a:rPr lang="en-NZ" sz="1800" dirty="0" err="1">
                <a:solidFill>
                  <a:srgbClr val="000000"/>
                </a:solidFill>
                <a:latin typeface="Consolas" panose="020B0609020204030204" pitchFamily="49" charset="0"/>
              </a:rPr>
              <a:t>Microsoft.Identity.Web</a:t>
            </a:r>
            <a:r>
              <a:rPr lang="en-NZ" sz="1800" dirty="0">
                <a:solidFill>
                  <a:srgbClr val="000000"/>
                </a:solidFill>
                <a:latin typeface="Consolas" panose="020B0609020204030204" pitchFamily="49" charset="0"/>
              </a:rPr>
              <a:t>;</a:t>
            </a:r>
          </a:p>
          <a:p>
            <a:r>
              <a:rPr lang="en-NZ" sz="1800" dirty="0">
                <a:solidFill>
                  <a:srgbClr val="0000FF"/>
                </a:solidFill>
                <a:latin typeface="Consolas" panose="020B0609020204030204" pitchFamily="49" charset="0"/>
              </a:rPr>
              <a:t>using</a:t>
            </a:r>
            <a:r>
              <a:rPr lang="en-NZ" sz="1800" dirty="0">
                <a:solidFill>
                  <a:srgbClr val="000000"/>
                </a:solidFill>
                <a:latin typeface="Consolas" panose="020B0609020204030204" pitchFamily="49" charset="0"/>
              </a:rPr>
              <a:t> </a:t>
            </a:r>
            <a:r>
              <a:rPr lang="en-NZ" sz="1800" dirty="0" err="1">
                <a:solidFill>
                  <a:srgbClr val="000000"/>
                </a:solidFill>
                <a:latin typeface="Consolas" panose="020B0609020204030204" pitchFamily="49" charset="0"/>
              </a:rPr>
              <a:t>Microsoft.Identity.Web.UI</a:t>
            </a:r>
            <a:r>
              <a:rPr lang="en-NZ" sz="1800" dirty="0">
                <a:solidFill>
                  <a:srgbClr val="000000"/>
                </a:solidFill>
                <a:latin typeface="Consolas" panose="020B0609020204030204" pitchFamily="49" charset="0"/>
              </a:rPr>
              <a:t>;</a:t>
            </a:r>
            <a:endParaRPr lang="en-NZ" sz="1800" dirty="0">
              <a:solidFill>
                <a:srgbClr val="0000FF"/>
              </a:solidFill>
              <a:latin typeface="Consolas" panose="020B0609020204030204" pitchFamily="49" charset="0"/>
            </a:endParaRPr>
          </a:p>
          <a:p>
            <a:r>
              <a:rPr lang="en-NZ" sz="1800" dirty="0">
                <a:solidFill>
                  <a:srgbClr val="0000FF"/>
                </a:solidFill>
              </a:rPr>
              <a:t>…</a:t>
            </a:r>
          </a:p>
          <a:p>
            <a:r>
              <a:rPr lang="en-NZ" sz="1800" dirty="0">
                <a:solidFill>
                  <a:srgbClr val="0000FF"/>
                </a:solidFill>
                <a:latin typeface="Consolas" panose="020B0609020204030204" pitchFamily="49" charset="0"/>
              </a:rPr>
              <a:t>public</a:t>
            </a:r>
            <a:r>
              <a:rPr lang="en-NZ" sz="1800" dirty="0">
                <a:solidFill>
                  <a:srgbClr val="000000"/>
                </a:solidFill>
                <a:latin typeface="Consolas" panose="020B0609020204030204" pitchFamily="49" charset="0"/>
              </a:rPr>
              <a:t> </a:t>
            </a:r>
            <a:r>
              <a:rPr lang="en-NZ" sz="1800" dirty="0">
                <a:solidFill>
                  <a:srgbClr val="0000FF"/>
                </a:solidFill>
                <a:latin typeface="Consolas" panose="020B0609020204030204" pitchFamily="49" charset="0"/>
              </a:rPr>
              <a:t>void</a:t>
            </a:r>
            <a:r>
              <a:rPr lang="en-NZ" sz="1800" dirty="0">
                <a:solidFill>
                  <a:srgbClr val="000000"/>
                </a:solidFill>
                <a:latin typeface="Consolas" panose="020B0609020204030204" pitchFamily="49" charset="0"/>
              </a:rPr>
              <a:t> </a:t>
            </a:r>
            <a:r>
              <a:rPr lang="en-NZ" sz="1800" dirty="0" err="1">
                <a:solidFill>
                  <a:srgbClr val="000000"/>
                </a:solidFill>
                <a:latin typeface="Consolas" panose="020B0609020204030204" pitchFamily="49" charset="0"/>
              </a:rPr>
              <a:t>ConfigureServices</a:t>
            </a:r>
            <a:r>
              <a:rPr lang="en-NZ" sz="1800" dirty="0">
                <a:solidFill>
                  <a:srgbClr val="000000"/>
                </a:solidFill>
                <a:latin typeface="Consolas" panose="020B0609020204030204" pitchFamily="49" charset="0"/>
              </a:rPr>
              <a:t>(</a:t>
            </a:r>
            <a:r>
              <a:rPr lang="en-NZ" sz="1800" dirty="0" err="1">
                <a:solidFill>
                  <a:srgbClr val="000000"/>
                </a:solidFill>
                <a:latin typeface="Consolas" panose="020B0609020204030204" pitchFamily="49" charset="0"/>
              </a:rPr>
              <a:t>IServiceCollection</a:t>
            </a:r>
            <a:r>
              <a:rPr lang="en-NZ" sz="1800" dirty="0">
                <a:solidFill>
                  <a:srgbClr val="000000"/>
                </a:solidFill>
                <a:latin typeface="Consolas" panose="020B0609020204030204" pitchFamily="49" charset="0"/>
              </a:rPr>
              <a:t> services)</a:t>
            </a:r>
          </a:p>
          <a:p>
            <a:r>
              <a:rPr lang="en-NZ" sz="1800" dirty="0">
                <a:solidFill>
                  <a:srgbClr val="000000"/>
                </a:solidFill>
                <a:latin typeface="Consolas" panose="020B0609020204030204" pitchFamily="49" charset="0"/>
              </a:rPr>
              <a:t>{</a:t>
            </a:r>
          </a:p>
          <a:p>
            <a:r>
              <a:rPr lang="en-NZ" sz="1800" dirty="0">
                <a:solidFill>
                  <a:srgbClr val="000000"/>
                </a:solidFill>
                <a:latin typeface="Consolas" panose="020B0609020204030204" pitchFamily="49" charset="0"/>
              </a:rPr>
              <a:t>    </a:t>
            </a:r>
            <a:r>
              <a:rPr lang="en-NZ" sz="1800" dirty="0" err="1">
                <a:solidFill>
                  <a:srgbClr val="000000"/>
                </a:solidFill>
                <a:latin typeface="Consolas" panose="020B0609020204030204" pitchFamily="49" charset="0"/>
              </a:rPr>
              <a:t>services.AddAuthentication</a:t>
            </a:r>
            <a:r>
              <a:rPr lang="en-NZ" sz="1800" dirty="0">
                <a:solidFill>
                  <a:srgbClr val="000000"/>
                </a:solidFill>
                <a:latin typeface="Consolas" panose="020B0609020204030204" pitchFamily="49" charset="0"/>
              </a:rPr>
              <a:t>(</a:t>
            </a:r>
            <a:r>
              <a:rPr lang="en-NZ" sz="1800" dirty="0" err="1">
                <a:solidFill>
                  <a:srgbClr val="000000"/>
                </a:solidFill>
                <a:latin typeface="Consolas" panose="020B0609020204030204" pitchFamily="49" charset="0"/>
              </a:rPr>
              <a:t>OpenIdConnectDefaults.AuthenticationScheme</a:t>
            </a:r>
            <a:r>
              <a:rPr lang="en-NZ" sz="1800" dirty="0">
                <a:solidFill>
                  <a:srgbClr val="000000"/>
                </a:solidFill>
                <a:latin typeface="Consolas" panose="020B0609020204030204" pitchFamily="49" charset="0"/>
              </a:rPr>
              <a:t>)</a:t>
            </a:r>
          </a:p>
          <a:p>
            <a:r>
              <a:rPr lang="en-NZ" sz="1800" dirty="0">
                <a:solidFill>
                  <a:srgbClr val="000000"/>
                </a:solidFill>
                <a:latin typeface="Consolas" panose="020B0609020204030204" pitchFamily="49" charset="0"/>
              </a:rPr>
              <a:t>            .</a:t>
            </a:r>
            <a:r>
              <a:rPr lang="en-NZ" sz="1800" dirty="0" err="1">
                <a:solidFill>
                  <a:srgbClr val="000000"/>
                </a:solidFill>
                <a:latin typeface="Consolas" panose="020B0609020204030204" pitchFamily="49" charset="0"/>
              </a:rPr>
              <a:t>AddMicrosoftIdentityWebApp</a:t>
            </a:r>
            <a:r>
              <a:rPr lang="en-NZ" sz="1800" dirty="0">
                <a:solidFill>
                  <a:srgbClr val="000000"/>
                </a:solidFill>
                <a:latin typeface="Consolas" panose="020B0609020204030204" pitchFamily="49" charset="0"/>
              </a:rPr>
              <a:t>(</a:t>
            </a:r>
            <a:r>
              <a:rPr lang="en-NZ" sz="1800" dirty="0" err="1">
                <a:solidFill>
                  <a:srgbClr val="000000"/>
                </a:solidFill>
                <a:latin typeface="Consolas" panose="020B0609020204030204" pitchFamily="49" charset="0"/>
              </a:rPr>
              <a:t>Configuration.GetSection</a:t>
            </a:r>
            <a:r>
              <a:rPr lang="en-NZ" sz="1800" dirty="0">
                <a:solidFill>
                  <a:srgbClr val="000000"/>
                </a:solidFill>
                <a:latin typeface="Consolas" panose="020B0609020204030204" pitchFamily="49" charset="0"/>
              </a:rPr>
              <a:t>(</a:t>
            </a:r>
            <a:r>
              <a:rPr lang="en-NZ" sz="1800" dirty="0">
                <a:solidFill>
                  <a:srgbClr val="A31515"/>
                </a:solidFill>
                <a:latin typeface="Consolas" panose="020B0609020204030204" pitchFamily="49" charset="0"/>
              </a:rPr>
              <a:t>"</a:t>
            </a:r>
            <a:r>
              <a:rPr lang="en-NZ" sz="1800" dirty="0" err="1">
                <a:solidFill>
                  <a:srgbClr val="A31515"/>
                </a:solidFill>
                <a:latin typeface="Consolas" panose="020B0609020204030204" pitchFamily="49" charset="0"/>
              </a:rPr>
              <a:t>AzureAd</a:t>
            </a:r>
            <a:r>
              <a:rPr lang="en-NZ" sz="1800" dirty="0">
                <a:solidFill>
                  <a:srgbClr val="A31515"/>
                </a:solidFill>
                <a:latin typeface="Consolas" panose="020B0609020204030204" pitchFamily="49" charset="0"/>
              </a:rPr>
              <a:t>"</a:t>
            </a:r>
            <a:r>
              <a:rPr lang="en-NZ" sz="1800"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718628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5" name="Text Placeholder 4">
            <a:extLst>
              <a:ext uri="{FF2B5EF4-FFF2-40B4-BE49-F238E27FC236}">
                <a16:creationId xmlns:a16="http://schemas.microsoft.com/office/drawing/2014/main" id="{73BF2252-0C65-4177-8D23-8091A7D2D22F}"/>
              </a:ext>
            </a:extLst>
          </p:cNvPr>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1991091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Microsoft.Identity.Web</a:t>
            </a:r>
            <a:endParaRPr lang="en-US" dirty="0"/>
          </a:p>
        </p:txBody>
      </p:sp>
      <p:sp>
        <p:nvSpPr>
          <p:cNvPr id="5" name="Text Placeholder 4"/>
          <p:cNvSpPr>
            <a:spLocks noGrp="1"/>
          </p:cNvSpPr>
          <p:nvPr>
            <p:ph type="body" sz="quarter" idx="12"/>
          </p:nvPr>
        </p:nvSpPr>
        <p:spPr>
          <a:xfrm>
            <a:off x="584200" y="3962400"/>
            <a:ext cx="9144000" cy="2708434"/>
          </a:xfrm>
        </p:spPr>
        <p:txBody>
          <a:bodyPr/>
          <a:lstStyle/>
          <a:p>
            <a:r>
              <a:rPr lang="en-US" dirty="0"/>
              <a:t>Rory Braybrook	</a:t>
            </a:r>
          </a:p>
          <a:p>
            <a:endParaRPr lang="en-US" dirty="0"/>
          </a:p>
          <a:p>
            <a:r>
              <a:rPr lang="en-US" dirty="0"/>
              <a:t>Microsoft Identity Architect</a:t>
            </a:r>
          </a:p>
          <a:p>
            <a:r>
              <a:rPr lang="en-US" dirty="0"/>
              <a:t>Enterprise Mobility MVP</a:t>
            </a:r>
          </a:p>
          <a:p>
            <a:endParaRPr lang="en-US" dirty="0"/>
          </a:p>
          <a:p>
            <a:r>
              <a:rPr lang="en-US" dirty="0"/>
              <a:t>Twitter: 	@rbrayb</a:t>
            </a:r>
          </a:p>
          <a:p>
            <a:r>
              <a:rPr lang="en-US" dirty="0"/>
              <a:t>LinkedIn: 	</a:t>
            </a:r>
            <a:r>
              <a:rPr lang="en-US" dirty="0">
                <a:hlinkClick r:id="rId3"/>
              </a:rPr>
              <a:t>https://www.linkedin.com/in/rory-braybrook-6050a521/</a:t>
            </a:r>
            <a:endParaRPr lang="en-US" dirty="0"/>
          </a:p>
          <a:p>
            <a:r>
              <a:rPr lang="en-US" dirty="0"/>
              <a:t>Blog: 		</a:t>
            </a:r>
            <a:r>
              <a:rPr lang="en-US" dirty="0">
                <a:hlinkClick r:id="rId4"/>
              </a:rPr>
              <a:t>https://medium.com/the-new-control-plane</a:t>
            </a:r>
            <a:endParaRPr lang="en-US" dirty="0"/>
          </a:p>
        </p:txBody>
      </p:sp>
      <p:sp>
        <p:nvSpPr>
          <p:cNvPr id="2" name="TextBox 1">
            <a:extLst>
              <a:ext uri="{FF2B5EF4-FFF2-40B4-BE49-F238E27FC236}">
                <a16:creationId xmlns:a16="http://schemas.microsoft.com/office/drawing/2014/main" id="{CE66D88B-D931-4EA9-8C5E-2D146677CE03}"/>
              </a:ext>
            </a:extLst>
          </p:cNvPr>
          <p:cNvSpPr txBox="1"/>
          <p:nvPr/>
        </p:nvSpPr>
        <p:spPr>
          <a:xfrm>
            <a:off x="584200" y="1427583"/>
            <a:ext cx="10537890" cy="1107996"/>
          </a:xfrm>
          <a:prstGeom prst="rect">
            <a:avLst/>
          </a:prstGeom>
          <a:noFill/>
        </p:spPr>
        <p:txBody>
          <a:bodyPr wrap="square" lIns="0" tIns="0" rIns="0" bIns="0" rtlCol="0">
            <a:spAutoFit/>
          </a:bodyPr>
          <a:lstStyle/>
          <a:p>
            <a:r>
              <a:rPr lang="en-US" sz="3600" b="1" dirty="0">
                <a:solidFill>
                  <a:schemeClr val="accent1"/>
                </a:solidFill>
                <a:latin typeface="+mj-lt"/>
              </a:rPr>
              <a:t>Innovation in the new normal: role of developers and communities</a:t>
            </a:r>
          </a:p>
        </p:txBody>
      </p:sp>
    </p:spTree>
    <p:extLst>
      <p:ext uri="{BB962C8B-B14F-4D97-AF65-F5344CB8AC3E}">
        <p14:creationId xmlns:p14="http://schemas.microsoft.com/office/powerpoint/2010/main" val="3184923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Identity Platform</a:t>
            </a:r>
          </a:p>
        </p:txBody>
      </p:sp>
    </p:spTree>
    <p:extLst>
      <p:ext uri="{BB962C8B-B14F-4D97-AF65-F5344CB8AC3E}">
        <p14:creationId xmlns:p14="http://schemas.microsoft.com/office/powerpoint/2010/main" val="1170944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941796"/>
          </a:xfrm>
        </p:spPr>
        <p:txBody>
          <a:bodyPr>
            <a:normAutofit/>
          </a:bodyPr>
          <a:lstStyle/>
          <a:p>
            <a:r>
              <a:rPr lang="en-US" sz="4000" cap="none" dirty="0">
                <a:ln>
                  <a:noFill/>
                </a:ln>
                <a:solidFill>
                  <a:schemeClr val="bg2">
                    <a:lumMod val="25000"/>
                  </a:schemeClr>
                </a:solidFill>
                <a:latin typeface="Calibri" panose="020F0502020204030204" pitchFamily="34" charset="0"/>
                <a:cs typeface="Calibri" panose="020F0502020204030204" pitchFamily="34" charset="0"/>
              </a:rPr>
              <a:t>The Platform (not the Product!)</a:t>
            </a:r>
          </a:p>
        </p:txBody>
      </p:sp>
      <p:pic>
        <p:nvPicPr>
          <p:cNvPr id="4" name="Picture 3">
            <a:extLst>
              <a:ext uri="{FF2B5EF4-FFF2-40B4-BE49-F238E27FC236}">
                <a16:creationId xmlns:a16="http://schemas.microsoft.com/office/drawing/2014/main" id="{276469C2-C943-4C97-B50F-C33B7D4C41F4}"/>
              </a:ext>
            </a:extLst>
          </p:cNvPr>
          <p:cNvPicPr>
            <a:picLocks noChangeAspect="1"/>
          </p:cNvPicPr>
          <p:nvPr/>
        </p:nvPicPr>
        <p:blipFill>
          <a:blip r:embed="rId2"/>
          <a:stretch>
            <a:fillRect/>
          </a:stretch>
        </p:blipFill>
        <p:spPr>
          <a:xfrm>
            <a:off x="1597778" y="1590320"/>
            <a:ext cx="8996444" cy="4697890"/>
          </a:xfrm>
          <a:prstGeom prst="rect">
            <a:avLst/>
          </a:prstGeom>
        </p:spPr>
      </p:pic>
    </p:spTree>
    <p:extLst>
      <p:ext uri="{BB962C8B-B14F-4D97-AF65-F5344CB8AC3E}">
        <p14:creationId xmlns:p14="http://schemas.microsoft.com/office/powerpoint/2010/main" val="6749814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941796"/>
          </a:xfrm>
        </p:spPr>
        <p:txBody>
          <a:bodyPr>
            <a:normAutofit/>
          </a:bodyPr>
          <a:lstStyle/>
          <a:p>
            <a:r>
              <a:rPr lang="en-US" sz="4000" cap="none" dirty="0">
                <a:ln>
                  <a:noFill/>
                </a:ln>
                <a:solidFill>
                  <a:schemeClr val="bg2">
                    <a:lumMod val="25000"/>
                  </a:schemeClr>
                </a:solidFill>
                <a:latin typeface="Calibri" panose="020F0502020204030204" pitchFamily="34" charset="0"/>
                <a:cs typeface="Calibri" panose="020F0502020204030204" pitchFamily="34" charset="0"/>
              </a:rPr>
              <a:t>The Platform QuickStart's</a:t>
            </a:r>
          </a:p>
        </p:txBody>
      </p:sp>
      <p:pic>
        <p:nvPicPr>
          <p:cNvPr id="3" name="Picture 2">
            <a:extLst>
              <a:ext uri="{FF2B5EF4-FFF2-40B4-BE49-F238E27FC236}">
                <a16:creationId xmlns:a16="http://schemas.microsoft.com/office/drawing/2014/main" id="{E92A7560-8F7F-410A-BB5A-16D5092C8036}"/>
              </a:ext>
            </a:extLst>
          </p:cNvPr>
          <p:cNvPicPr>
            <a:picLocks noChangeAspect="1"/>
          </p:cNvPicPr>
          <p:nvPr/>
        </p:nvPicPr>
        <p:blipFill>
          <a:blip r:embed="rId2"/>
          <a:stretch>
            <a:fillRect/>
          </a:stretch>
        </p:blipFill>
        <p:spPr>
          <a:xfrm>
            <a:off x="1388428" y="1026075"/>
            <a:ext cx="8124825" cy="5663973"/>
          </a:xfrm>
          <a:prstGeom prst="rect">
            <a:avLst/>
          </a:prstGeom>
        </p:spPr>
      </p:pic>
    </p:spTree>
    <p:extLst>
      <p:ext uri="{BB962C8B-B14F-4D97-AF65-F5344CB8AC3E}">
        <p14:creationId xmlns:p14="http://schemas.microsoft.com/office/powerpoint/2010/main" val="32958428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638443"/>
          </a:xfrm>
        </p:spPr>
        <p:txBody>
          <a:bodyPr>
            <a:normAutofit/>
          </a:bodyPr>
          <a:lstStyle/>
          <a:p>
            <a:r>
              <a:rPr lang="en-US" sz="4000" cap="none" dirty="0">
                <a:ln>
                  <a:noFill/>
                </a:ln>
                <a:solidFill>
                  <a:schemeClr val="bg2">
                    <a:lumMod val="25000"/>
                  </a:schemeClr>
                </a:solidFill>
                <a:latin typeface="Calibri" panose="020F0502020204030204" pitchFamily="34" charset="0"/>
                <a:cs typeface="Calibri" panose="020F0502020204030204" pitchFamily="34" charset="0"/>
              </a:rPr>
              <a:t>The Platform Application Type</a:t>
            </a:r>
          </a:p>
        </p:txBody>
      </p:sp>
      <p:pic>
        <p:nvPicPr>
          <p:cNvPr id="4" name="Picture 3">
            <a:extLst>
              <a:ext uri="{FF2B5EF4-FFF2-40B4-BE49-F238E27FC236}">
                <a16:creationId xmlns:a16="http://schemas.microsoft.com/office/drawing/2014/main" id="{B2C53EA2-AFE0-4865-8D73-CE52DCB570E2}"/>
              </a:ext>
            </a:extLst>
          </p:cNvPr>
          <p:cNvPicPr>
            <a:picLocks noChangeAspect="1"/>
          </p:cNvPicPr>
          <p:nvPr/>
        </p:nvPicPr>
        <p:blipFill>
          <a:blip r:embed="rId2"/>
          <a:stretch>
            <a:fillRect/>
          </a:stretch>
        </p:blipFill>
        <p:spPr>
          <a:xfrm>
            <a:off x="652462" y="1272851"/>
            <a:ext cx="10887075" cy="5426529"/>
          </a:xfrm>
          <a:prstGeom prst="rect">
            <a:avLst/>
          </a:prstGeom>
        </p:spPr>
      </p:pic>
    </p:spTree>
    <p:extLst>
      <p:ext uri="{BB962C8B-B14F-4D97-AF65-F5344CB8AC3E}">
        <p14:creationId xmlns:p14="http://schemas.microsoft.com/office/powerpoint/2010/main" val="9598042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638443"/>
          </a:xfrm>
        </p:spPr>
        <p:txBody>
          <a:bodyPr>
            <a:normAutofit/>
          </a:bodyPr>
          <a:lstStyle/>
          <a:p>
            <a:r>
              <a:rPr lang="en-US" sz="4000" cap="none" dirty="0">
                <a:ln>
                  <a:noFill/>
                </a:ln>
                <a:solidFill>
                  <a:schemeClr val="bg2">
                    <a:lumMod val="25000"/>
                  </a:schemeClr>
                </a:solidFill>
                <a:latin typeface="Calibri" panose="020F0502020204030204" pitchFamily="34" charset="0"/>
                <a:cs typeface="Calibri" panose="020F0502020204030204" pitchFamily="34" charset="0"/>
              </a:rPr>
              <a:t>The Platform Detailed Tutorial</a:t>
            </a:r>
          </a:p>
        </p:txBody>
      </p:sp>
      <p:pic>
        <p:nvPicPr>
          <p:cNvPr id="3" name="Picture 2">
            <a:extLst>
              <a:ext uri="{FF2B5EF4-FFF2-40B4-BE49-F238E27FC236}">
                <a16:creationId xmlns:a16="http://schemas.microsoft.com/office/drawing/2014/main" id="{D86385E8-425B-4D0E-BD71-714343B85EE1}"/>
              </a:ext>
            </a:extLst>
          </p:cNvPr>
          <p:cNvPicPr>
            <a:picLocks noChangeAspect="1"/>
          </p:cNvPicPr>
          <p:nvPr/>
        </p:nvPicPr>
        <p:blipFill>
          <a:blip r:embed="rId2"/>
          <a:stretch>
            <a:fillRect/>
          </a:stretch>
        </p:blipFill>
        <p:spPr>
          <a:xfrm>
            <a:off x="574041" y="1114499"/>
            <a:ext cx="9753600" cy="5551520"/>
          </a:xfrm>
          <a:prstGeom prst="rect">
            <a:avLst/>
          </a:prstGeom>
        </p:spPr>
      </p:pic>
    </p:spTree>
    <p:extLst>
      <p:ext uri="{BB962C8B-B14F-4D97-AF65-F5344CB8AC3E}">
        <p14:creationId xmlns:p14="http://schemas.microsoft.com/office/powerpoint/2010/main" val="355900511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Identity Web </a:t>
            </a:r>
          </a:p>
        </p:txBody>
      </p:sp>
    </p:spTree>
    <p:extLst>
      <p:ext uri="{BB962C8B-B14F-4D97-AF65-F5344CB8AC3E}">
        <p14:creationId xmlns:p14="http://schemas.microsoft.com/office/powerpoint/2010/main" val="1137767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5996411" cy="553998"/>
          </a:xfrm>
        </p:spPr>
        <p:txBody>
          <a:bodyPr/>
          <a:lstStyle/>
          <a:p>
            <a:r>
              <a:rPr lang="en-US" dirty="0" err="1"/>
              <a:t>Microsoft.Identity.Web</a:t>
            </a:r>
            <a:endParaRPr lang="en-US" dirty="0"/>
          </a:p>
        </p:txBody>
      </p:sp>
      <p:sp>
        <p:nvSpPr>
          <p:cNvPr id="6" name="Text Placeholder 5"/>
          <p:cNvSpPr>
            <a:spLocks noGrp="1"/>
          </p:cNvSpPr>
          <p:nvPr>
            <p:ph sz="quarter" idx="10"/>
          </p:nvPr>
        </p:nvSpPr>
        <p:spPr>
          <a:xfrm>
            <a:off x="584200" y="1435100"/>
            <a:ext cx="11018838" cy="5059006"/>
          </a:xfrm>
        </p:spPr>
        <p:txBody>
          <a:bodyPr/>
          <a:lstStyle/>
          <a:p>
            <a:r>
              <a:rPr lang="en-US" dirty="0">
                <a:hlinkClick r:id="rId3"/>
              </a:rPr>
              <a:t>Microsoft Identity Web</a:t>
            </a:r>
            <a:r>
              <a:rPr lang="en-US" dirty="0"/>
              <a:t> is a library which contains a set of reusable classes used in conjunction with ASP.NET Core for integrating with the </a:t>
            </a:r>
            <a:r>
              <a:rPr lang="en-US" dirty="0">
                <a:hlinkClick r:id="rId4"/>
              </a:rPr>
              <a:t>Microsoft identity platform</a:t>
            </a:r>
            <a:r>
              <a:rPr lang="en-US" dirty="0"/>
              <a:t> (formerly </a:t>
            </a:r>
            <a:r>
              <a:rPr lang="en-US" i="1" dirty="0"/>
              <a:t>Azure AD v2.0 endpoint</a:t>
            </a:r>
            <a:r>
              <a:rPr lang="en-US" dirty="0"/>
              <a:t>) and </a:t>
            </a:r>
            <a:r>
              <a:rPr lang="en-US" dirty="0">
                <a:hlinkClick r:id="rId5"/>
              </a:rPr>
              <a:t>AAD B2C</a:t>
            </a:r>
            <a:endParaRPr lang="en-US" dirty="0"/>
          </a:p>
          <a:p>
            <a:endParaRPr lang="en-US" dirty="0"/>
          </a:p>
          <a:p>
            <a:r>
              <a:rPr lang="en-US" dirty="0"/>
              <a:t>This library is for specific usage with:</a:t>
            </a:r>
          </a:p>
          <a:p>
            <a:endParaRPr lang="en-US" dirty="0"/>
          </a:p>
          <a:p>
            <a:pPr lvl="2">
              <a:buFont typeface="Arial" panose="020B0604020202020204" pitchFamily="34" charset="0"/>
              <a:buChar char="•"/>
            </a:pPr>
            <a:r>
              <a:rPr lang="en-US" dirty="0">
                <a:hlinkClick r:id="rId6"/>
              </a:rPr>
              <a:t>Web applications</a:t>
            </a:r>
            <a:r>
              <a:rPr lang="en-US" dirty="0"/>
              <a:t>, which sign in users and, optionally, call web APIs</a:t>
            </a:r>
          </a:p>
          <a:p>
            <a:pPr lvl="2">
              <a:buFont typeface="Arial" panose="020B0604020202020204" pitchFamily="34" charset="0"/>
              <a:buChar char="•"/>
            </a:pPr>
            <a:r>
              <a:rPr lang="en-US" dirty="0">
                <a:hlinkClick r:id="rId7"/>
              </a:rPr>
              <a:t>Protected web APIs</a:t>
            </a:r>
            <a:r>
              <a:rPr lang="en-US" dirty="0"/>
              <a:t>, which optionally call protected downstream web APIs</a:t>
            </a:r>
          </a:p>
          <a:p>
            <a:pPr lvl="1">
              <a:buFont typeface="Arial" panose="020B0604020202020204" pitchFamily="34" charset="0"/>
              <a:buChar char="•"/>
            </a:pPr>
            <a:endParaRPr lang="en-US" dirty="0"/>
          </a:p>
          <a:p>
            <a:pPr lvl="1">
              <a:buFont typeface="Arial" panose="020B0604020202020204" pitchFamily="34" charset="0"/>
              <a:buChar char="•"/>
            </a:pPr>
            <a:r>
              <a:rPr lang="en-US" dirty="0"/>
              <a:t>Wiki: </a:t>
            </a:r>
            <a:r>
              <a:rPr lang="en-US" dirty="0">
                <a:hlinkClick r:id="rId8"/>
              </a:rPr>
              <a:t>https://github.com/AzureAD/microsoft-identity-web/wiki</a:t>
            </a:r>
            <a:endParaRPr lang="en-US" dirty="0"/>
          </a:p>
        </p:txBody>
      </p:sp>
    </p:spTree>
    <p:extLst>
      <p:ext uri="{BB962C8B-B14F-4D97-AF65-F5344CB8AC3E}">
        <p14:creationId xmlns:p14="http://schemas.microsoft.com/office/powerpoint/2010/main" val="545412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9-51153_Microsoft_Ignite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Ignite_Digital_Event_Template_v12.potx" id="{987F915D-5FB6-4803-B1B9-1178BD7F7B76}" vid="{895B265D-DC43-4F47-AB7E-03FE0BD42608}"/>
    </a:ext>
  </a:extLst>
</a:theme>
</file>

<file path=ppt/theme/theme2.xml><?xml version="1.0" encoding="utf-8"?>
<a:theme xmlns:a="http://schemas.openxmlformats.org/drawingml/2006/main" name="9-51153_Microsoft_Ignite_Light_Gray_Template">
  <a:themeElements>
    <a:clrScheme name="Custom 4">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smtClean="0"/>
        </a:defPPr>
      </a:lstStyle>
    </a:txDef>
  </a:objectDefaults>
  <a:extraClrSchemeLst/>
  <a:extLst>
    <a:ext uri="{05A4C25C-085E-4340-85A3-A5531E510DB2}">
      <thm15:themeFamily xmlns:thm15="http://schemas.microsoft.com/office/thememl/2012/main" name="MS_Ignite_Digital_Event_Template_v12.potx" id="{987F915D-5FB6-4803-B1B9-1178BD7F7B76}" vid="{AEFE2C8B-2544-4222-AD3E-3777F6485C43}"/>
    </a:ext>
  </a:extLst>
</a:theme>
</file>

<file path=ppt/theme/theme3.xml><?xml version="1.0" encoding="utf-8"?>
<a:theme xmlns:a="http://schemas.openxmlformats.org/drawingml/2006/main" name="9-51153_Microsoft_Ignite_Black_Template">
  <a:themeElements>
    <a:clrScheme name="MBAS_Dar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000000"/>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smtClean="0"/>
        </a:defPPr>
      </a:lstStyle>
    </a:txDef>
  </a:objectDefaults>
  <a:extraClrSchemeLst/>
  <a:extLst>
    <a:ext uri="{05A4C25C-085E-4340-85A3-A5531E510DB2}">
      <thm15:themeFamily xmlns:thm15="http://schemas.microsoft.com/office/thememl/2012/main" name="MS_Ignite_Digital_Event_Template_v12.potx" id="{987F915D-5FB6-4803-B1B9-1178BD7F7B76}" vid="{5CD2FFA6-B9A3-408C-B7F0-5DF8305F3E2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DB883DC76F874F883B6A5DD81DED01" ma:contentTypeVersion="12" ma:contentTypeDescription="Create a new document." ma:contentTypeScope="" ma:versionID="37b68fbb6babb2af877745008950f679">
  <xsd:schema xmlns:xsd="http://www.w3.org/2001/XMLSchema" xmlns:xs="http://www.w3.org/2001/XMLSchema" xmlns:p="http://schemas.microsoft.com/office/2006/metadata/properties" xmlns:ns2="e8ae479d-70b2-48f1-ac07-5e4b9bdc6bb1" xmlns:ns3="f31830e7-8057-470b-8458-1d48a1e7b45a" targetNamespace="http://schemas.microsoft.com/office/2006/metadata/properties" ma:root="true" ma:fieldsID="16fc4845a16f065a76f64f1e60f36358" ns2:_="" ns3:_="">
    <xsd:import namespace="e8ae479d-70b2-48f1-ac07-5e4b9bdc6bb1"/>
    <xsd:import namespace="f31830e7-8057-470b-8458-1d48a1e7b4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AutoTag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ae479d-70b2-48f1-ac07-5e4b9bdc6b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1830e7-8057-470b-8458-1d48a1e7b4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71208C-BA82-41E1-BBC0-3393568933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ae479d-70b2-48f1-ac07-5e4b9bdc6bb1"/>
    <ds:schemaRef ds:uri="f31830e7-8057-470b-8458-1d48a1e7b4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www.w3.org/XML/1998/namespace"/>
    <ds:schemaRef ds:uri="9a10a4b0-44e1-4b3e-a645-17af7e82b6df"/>
    <ds:schemaRef ds:uri="http://purl.org/dc/terms/"/>
    <ds:schemaRef ds:uri="http://schemas.microsoft.com/sharepoint/v4"/>
    <ds:schemaRef ds:uri="http://purl.org/dc/dcmitype/"/>
    <ds:schemaRef ds:uri="http://schemas.openxmlformats.org/package/2006/metadata/core-properties"/>
    <ds:schemaRef ds:uri="2d322a52-14f0-4b2e-9e88-bc50b68693b8"/>
  </ds:schemaRefs>
</ds:datastoreItem>
</file>

<file path=docProps/app.xml><?xml version="1.0" encoding="utf-8"?>
<Properties xmlns="http://schemas.openxmlformats.org/officeDocument/2006/extended-properties" xmlns:vt="http://schemas.openxmlformats.org/officeDocument/2006/docPropsVTypes">
  <Template>MS_Ignite_Digital_Event_Template_v13</Template>
  <TotalTime>122</TotalTime>
  <Words>947</Words>
  <Application>Microsoft Office PowerPoint</Application>
  <PresentationFormat>Widescreen</PresentationFormat>
  <Paragraphs>125</Paragraphs>
  <Slides>18</Slides>
  <Notes>12</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Consolas</vt:lpstr>
      <vt:lpstr>Segoe UI</vt:lpstr>
      <vt:lpstr>Segoe UI Semibold</vt:lpstr>
      <vt:lpstr>Wingdings</vt:lpstr>
      <vt:lpstr>9-51153_Microsoft_Ignite_White_Template</vt:lpstr>
      <vt:lpstr>9-51153_Microsoft_Ignite_Light_Gray_Template</vt:lpstr>
      <vt:lpstr>9-51153_Microsoft_Ignite_Black_Template</vt:lpstr>
      <vt:lpstr>PowerPoint Presentation</vt:lpstr>
      <vt:lpstr>Microsoft.Identity.Web</vt:lpstr>
      <vt:lpstr>Microsoft Identity Platform</vt:lpstr>
      <vt:lpstr>The Platform (not the Product!)</vt:lpstr>
      <vt:lpstr>The Platform QuickStart's</vt:lpstr>
      <vt:lpstr>The Platform Application Type</vt:lpstr>
      <vt:lpstr>The Platform Detailed Tutorial</vt:lpstr>
      <vt:lpstr>Microsoft Identity Web </vt:lpstr>
      <vt:lpstr>Microsoft.Identity.Web</vt:lpstr>
      <vt:lpstr>New Features</vt:lpstr>
      <vt:lpstr>Templates</vt:lpstr>
      <vt:lpstr>Authentication</vt:lpstr>
      <vt:lpstr>Create the project</vt:lpstr>
      <vt:lpstr>Build the project</vt:lpstr>
      <vt:lpstr>Run the project</vt:lpstr>
      <vt:lpstr>Bottom code layout</vt:lpstr>
      <vt:lpstr>One line of code</vt:lpstr>
      <vt:lpstr>Demo</vt:lpstr>
    </vt:vector>
  </TitlesOfParts>
  <Manager>&lt;Comms manager&gt;</Manager>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Ignite</dc:subject>
  <dc:creator>Bekah</dc:creator>
  <cp:keywords>Ignite</cp:keywords>
  <cp:lastModifiedBy>Rory Braybrook</cp:lastModifiedBy>
  <cp:revision>19</cp:revision>
  <dcterms:created xsi:type="dcterms:W3CDTF">2020-08-21T12:42:49Z</dcterms:created>
  <dcterms:modified xsi:type="dcterms:W3CDTF">2020-10-07T05:08:56Z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2020-08-13T23:32:11Z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73d00fdc-e389-46bc-b1ba-8d47869790bb</vt:lpwstr>
  </property>
  <property fmtid="{D5CDD505-2E9C-101B-9397-08002B2CF9AE}" pid="8" name="MSIP_Label_f42aa342-8706-4288-bd11-ebb85995028c_ContentBits">
    <vt:lpwstr>0</vt:lpwstr>
  </property>
  <property fmtid="{D5CDD505-2E9C-101B-9397-08002B2CF9AE}" pid="9" name="ContentTypeId">
    <vt:lpwstr>0x01010050DB883DC76F874F883B6A5DD81DED01</vt:lpwstr>
  </property>
</Properties>
</file>