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2147470118" r:id="rId3"/>
    <p:sldId id="2076138295" r:id="rId4"/>
    <p:sldId id="2147470120" r:id="rId5"/>
    <p:sldId id="2147470121" r:id="rId6"/>
    <p:sldId id="2147470122" r:id="rId7"/>
    <p:sldId id="2147470116" r:id="rId8"/>
    <p:sldId id="214747011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6" d="100"/>
          <a:sy n="86" d="100"/>
        </p:scale>
        <p:origin x="4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FE132-C1AA-45DB-BD00-6796EB141EB5}" type="datetimeFigureOut">
              <a:rPr lang="en-NZ" smtClean="0"/>
              <a:t>12/11/2021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B4FD-92D6-44A7-8F3E-C609337441E2}" type="slidenum">
              <a:rPr lang="en-NZ" smtClean="0"/>
              <a:t>‹#›</a:t>
            </a:fld>
            <a:endParaRPr lang="en-NZ"/>
          </a:p>
        </p:txBody>
      </p:sp>
    </p:spTree>
    <p:extLst>
      <p:ext uri="{BB962C8B-B14F-4D97-AF65-F5344CB8AC3E}">
        <p14:creationId xmlns:p14="http://schemas.microsoft.com/office/powerpoint/2010/main" val="251517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11/12/2021 5:27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2057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23.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2.xml"/><Relationship Id="rId6" Type="http://schemas.openxmlformats.org/officeDocument/2006/relationships/image" Target="../media/image23.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FC0C-6193-4359-8AB1-AB85D67D4C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C4A106-6D1B-4153-BB4D-53080F3ED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5285C1-522F-41DD-B062-45D72213879E}"/>
              </a:ext>
            </a:extLst>
          </p:cNvPr>
          <p:cNvSpPr>
            <a:spLocks noGrp="1"/>
          </p:cNvSpPr>
          <p:nvPr>
            <p:ph type="dt" sz="half" idx="10"/>
          </p:nvPr>
        </p:nvSpPr>
        <p:spPr/>
        <p:txBody>
          <a:bodyPr/>
          <a:lstStyle/>
          <a:p>
            <a:fld id="{EC9AD920-07AC-4B67-B321-687249F379EF}" type="datetimeFigureOut">
              <a:rPr lang="en-US" smtClean="0"/>
              <a:t>11/12/2021</a:t>
            </a:fld>
            <a:endParaRPr lang="en-US" dirty="0"/>
          </a:p>
        </p:txBody>
      </p:sp>
      <p:sp>
        <p:nvSpPr>
          <p:cNvPr id="5" name="Footer Placeholder 4">
            <a:extLst>
              <a:ext uri="{FF2B5EF4-FFF2-40B4-BE49-F238E27FC236}">
                <a16:creationId xmlns:a16="http://schemas.microsoft.com/office/drawing/2014/main" id="{4E9BDAD7-E607-4C76-8F44-0501CDFDA0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81FCB6-8286-4E4C-8636-4DCB7FEAB3A6}"/>
              </a:ext>
            </a:extLst>
          </p:cNvPr>
          <p:cNvSpPr>
            <a:spLocks noGrp="1"/>
          </p:cNvSpPr>
          <p:nvPr>
            <p:ph type="sldNum" sz="quarter" idx="12"/>
          </p:nvPr>
        </p:nvSpPr>
        <p:spPr/>
        <p:txBody>
          <a:bodyPr/>
          <a:lstStyle/>
          <a:p>
            <a:fld id="{BBCACBFF-FCE1-4175-832F-CA62AEA19CEE}" type="slidenum">
              <a:rPr lang="en-US" smtClean="0"/>
              <a:t>‹#›</a:t>
            </a:fld>
            <a:endParaRPr lang="en-US" dirty="0"/>
          </a:p>
        </p:txBody>
      </p:sp>
    </p:spTree>
    <p:extLst>
      <p:ext uri="{BB962C8B-B14F-4D97-AF65-F5344CB8AC3E}">
        <p14:creationId xmlns:p14="http://schemas.microsoft.com/office/powerpoint/2010/main" val="32902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A895-99F4-4C07-8582-2C81C063E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9CF439-CC28-480D-A7EB-0CA6D50889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B7A0B-7D21-427A-8177-7E5A2887CF76}"/>
              </a:ext>
            </a:extLst>
          </p:cNvPr>
          <p:cNvSpPr>
            <a:spLocks noGrp="1"/>
          </p:cNvSpPr>
          <p:nvPr>
            <p:ph type="dt" sz="half" idx="10"/>
          </p:nvPr>
        </p:nvSpPr>
        <p:spPr/>
        <p:txBody>
          <a:bodyPr/>
          <a:lstStyle/>
          <a:p>
            <a:fld id="{EC9AD920-07AC-4B67-B321-687249F379EF}" type="datetimeFigureOut">
              <a:rPr lang="en-US" smtClean="0"/>
              <a:t>11/12/2021</a:t>
            </a:fld>
            <a:endParaRPr lang="en-US" dirty="0"/>
          </a:p>
        </p:txBody>
      </p:sp>
      <p:sp>
        <p:nvSpPr>
          <p:cNvPr id="5" name="Footer Placeholder 4">
            <a:extLst>
              <a:ext uri="{FF2B5EF4-FFF2-40B4-BE49-F238E27FC236}">
                <a16:creationId xmlns:a16="http://schemas.microsoft.com/office/drawing/2014/main" id="{F867B58D-2850-40F1-9954-2069BAB097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CF19-7454-4D2C-A458-68CCECD3C282}"/>
              </a:ext>
            </a:extLst>
          </p:cNvPr>
          <p:cNvSpPr>
            <a:spLocks noGrp="1"/>
          </p:cNvSpPr>
          <p:nvPr>
            <p:ph type="sldNum" sz="quarter" idx="12"/>
          </p:nvPr>
        </p:nvSpPr>
        <p:spPr/>
        <p:txBody>
          <a:bodyPr/>
          <a:lstStyle/>
          <a:p>
            <a:fld id="{BBCACBFF-FCE1-4175-832F-CA62AEA19CEE}" type="slidenum">
              <a:rPr lang="en-US" smtClean="0"/>
              <a:t>‹#›</a:t>
            </a:fld>
            <a:endParaRPr lang="en-US" dirty="0"/>
          </a:p>
        </p:txBody>
      </p:sp>
    </p:spTree>
    <p:extLst>
      <p:ext uri="{BB962C8B-B14F-4D97-AF65-F5344CB8AC3E}">
        <p14:creationId xmlns:p14="http://schemas.microsoft.com/office/powerpoint/2010/main" val="148998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8EEC68-6F89-40E8-8DF8-A9957C3EF9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51DAC5-8680-43EA-BB92-8CC377991A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E3404-35F2-4458-84E3-83234E4DA139}"/>
              </a:ext>
            </a:extLst>
          </p:cNvPr>
          <p:cNvSpPr>
            <a:spLocks noGrp="1"/>
          </p:cNvSpPr>
          <p:nvPr>
            <p:ph type="dt" sz="half" idx="10"/>
          </p:nvPr>
        </p:nvSpPr>
        <p:spPr/>
        <p:txBody>
          <a:bodyPr/>
          <a:lstStyle/>
          <a:p>
            <a:fld id="{EC9AD920-07AC-4B67-B321-687249F379EF}" type="datetimeFigureOut">
              <a:rPr lang="en-US" smtClean="0"/>
              <a:t>11/12/2021</a:t>
            </a:fld>
            <a:endParaRPr lang="en-US" dirty="0"/>
          </a:p>
        </p:txBody>
      </p:sp>
      <p:sp>
        <p:nvSpPr>
          <p:cNvPr id="5" name="Footer Placeholder 4">
            <a:extLst>
              <a:ext uri="{FF2B5EF4-FFF2-40B4-BE49-F238E27FC236}">
                <a16:creationId xmlns:a16="http://schemas.microsoft.com/office/drawing/2014/main" id="{AC253653-675A-4931-8C81-CA40C02B14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DD04E8-2113-4770-82BB-01E69668C6E4}"/>
              </a:ext>
            </a:extLst>
          </p:cNvPr>
          <p:cNvSpPr>
            <a:spLocks noGrp="1"/>
          </p:cNvSpPr>
          <p:nvPr>
            <p:ph type="sldNum" sz="quarter" idx="12"/>
          </p:nvPr>
        </p:nvSpPr>
        <p:spPr/>
        <p:txBody>
          <a:bodyPr/>
          <a:lstStyle/>
          <a:p>
            <a:fld id="{BBCACBFF-FCE1-4175-832F-CA62AEA19CEE}" type="slidenum">
              <a:rPr lang="en-US" smtClean="0"/>
              <a:t>‹#›</a:t>
            </a:fld>
            <a:endParaRPr lang="en-US" dirty="0"/>
          </a:p>
        </p:txBody>
      </p:sp>
    </p:spTree>
    <p:extLst>
      <p:ext uri="{BB962C8B-B14F-4D97-AF65-F5344CB8AC3E}">
        <p14:creationId xmlns:p14="http://schemas.microsoft.com/office/powerpoint/2010/main" val="217860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275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B43103-0211-42B9-B21F-76E1B9F4711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2667000" y="-2667001"/>
            <a:ext cx="6858001" cy="12191999"/>
          </a:xfrm>
          <a:prstGeom prst="rect">
            <a:avLst/>
          </a:prstGeom>
        </p:spPr>
      </p:pic>
      <p:pic>
        <p:nvPicPr>
          <p:cNvPr id="4" name="Picture 3" descr="Microsoft Ignite">
            <a:extLst>
              <a:ext uri="{FF2B5EF4-FFF2-40B4-BE49-F238E27FC236}">
                <a16:creationId xmlns:a16="http://schemas.microsoft.com/office/drawing/2014/main" id="{E4331205-A281-8347-98B5-A61FE2892D6F}"/>
              </a:ext>
            </a:extLst>
          </p:cNvPr>
          <p:cNvPicPr>
            <a:picLocks noChangeAspect="1"/>
          </p:cNvPicPr>
          <p:nvPr userDrawn="1"/>
        </p:nvPicPr>
        <p:blipFill>
          <a:blip r:embed="rId3"/>
          <a:srcRect/>
          <a:stretch/>
        </p:blipFill>
        <p:spPr bwMode="invGray">
          <a:xfrm>
            <a:off x="0" y="2235574"/>
            <a:ext cx="4208095" cy="2386850"/>
          </a:xfrm>
          <a:prstGeom prst="rect">
            <a:avLst/>
          </a:prstGeom>
        </p:spPr>
      </p:pic>
      <p:pic>
        <p:nvPicPr>
          <p:cNvPr id="12" name="MS logo white - EMF" descr="Microsoft logo white text version">
            <a:extLst>
              <a:ext uri="{FF2B5EF4-FFF2-40B4-BE49-F238E27FC236}">
                <a16:creationId xmlns:a16="http://schemas.microsoft.com/office/drawing/2014/main" id="{C4303FEB-00EB-724B-8D30-ED90558A75F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89567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78D4"/>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8" name="MS logo gray - EMF" descr="Microsoft logo, gray text version">
            <a:extLst>
              <a:ext uri="{FF2B5EF4-FFF2-40B4-BE49-F238E27FC236}">
                <a16:creationId xmlns:a16="http://schemas.microsoft.com/office/drawing/2014/main" id="{CAF610D3-6117-48F4-AED9-F47791F33E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440183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3806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9367727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GB"/>
              <a:t>Click to edit Master title style</a:t>
            </a:r>
            <a:endParaRPr lang="en-US"/>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788538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GB"/>
              <a:t>Click to edit Master title style</a:t>
            </a:r>
            <a:endParaRPr lang="en-US"/>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6525968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GB"/>
              <a:t>Click to edit Master title style</a:t>
            </a:r>
            <a:endParaRPr lang="en-US"/>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801173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3419-9C7F-462D-AFC6-4F78C3DBE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F5FE3C-4ACB-4349-AAC0-6FBA56B99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89B3D-40A0-4FBD-A8E8-6891654B354A}"/>
              </a:ext>
            </a:extLst>
          </p:cNvPr>
          <p:cNvSpPr>
            <a:spLocks noGrp="1"/>
          </p:cNvSpPr>
          <p:nvPr>
            <p:ph type="dt" sz="half" idx="10"/>
          </p:nvPr>
        </p:nvSpPr>
        <p:spPr/>
        <p:txBody>
          <a:bodyPr/>
          <a:lstStyle/>
          <a:p>
            <a:fld id="{EC9AD920-07AC-4B67-B321-687249F379EF}" type="datetimeFigureOut">
              <a:rPr lang="en-US" smtClean="0"/>
              <a:t>11/12/2021</a:t>
            </a:fld>
            <a:endParaRPr lang="en-US" dirty="0"/>
          </a:p>
        </p:txBody>
      </p:sp>
      <p:sp>
        <p:nvSpPr>
          <p:cNvPr id="5" name="Footer Placeholder 4">
            <a:extLst>
              <a:ext uri="{FF2B5EF4-FFF2-40B4-BE49-F238E27FC236}">
                <a16:creationId xmlns:a16="http://schemas.microsoft.com/office/drawing/2014/main" id="{1B4D6E5B-D688-4F18-BB7E-6B690059F6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B56E16-B846-4560-8C94-9426736C7C17}"/>
              </a:ext>
            </a:extLst>
          </p:cNvPr>
          <p:cNvSpPr>
            <a:spLocks noGrp="1"/>
          </p:cNvSpPr>
          <p:nvPr>
            <p:ph type="sldNum" sz="quarter" idx="12"/>
          </p:nvPr>
        </p:nvSpPr>
        <p:spPr/>
        <p:txBody>
          <a:bodyPr/>
          <a:lstStyle/>
          <a:p>
            <a:fld id="{BBCACBFF-FCE1-4175-832F-CA62AEA19CEE}" type="slidenum">
              <a:rPr lang="en-US" smtClean="0"/>
              <a:t>‹#›</a:t>
            </a:fld>
            <a:endParaRPr lang="en-US" dirty="0"/>
          </a:p>
        </p:txBody>
      </p:sp>
    </p:spTree>
    <p:extLst>
      <p:ext uri="{BB962C8B-B14F-4D97-AF65-F5344CB8AC3E}">
        <p14:creationId xmlns:p14="http://schemas.microsoft.com/office/powerpoint/2010/main" val="2732076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3207544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GB"/>
              <a:t>Click to edit Master title style</a:t>
            </a:r>
            <a:endParaRPr lang="en-US"/>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99400996"/>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GB"/>
              <a:t>Click to edit Master title style</a:t>
            </a:r>
            <a:endParaRPr lang="en-US"/>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9409006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GB"/>
              <a:t>Click to edit Master title style</a:t>
            </a:r>
            <a:endParaRPr lang="en-US"/>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9848912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67111898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GB"/>
              <a:t>Click to edit Master title style</a:t>
            </a:r>
            <a:endParaRPr lang="en-US"/>
          </a:p>
        </p:txBody>
      </p:sp>
    </p:spTree>
    <p:extLst>
      <p:ext uri="{BB962C8B-B14F-4D97-AF65-F5344CB8AC3E}">
        <p14:creationId xmlns:p14="http://schemas.microsoft.com/office/powerpoint/2010/main" val="29506797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GB"/>
              <a:t>Click to edit Master title style</a:t>
            </a:r>
            <a:endParaRPr lang="en-US"/>
          </a:p>
        </p:txBody>
      </p:sp>
    </p:spTree>
    <p:extLst>
      <p:ext uri="{BB962C8B-B14F-4D97-AF65-F5344CB8AC3E}">
        <p14:creationId xmlns:p14="http://schemas.microsoft.com/office/powerpoint/2010/main" val="14482250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GB"/>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3029111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GB"/>
              <a:t>Click to edit Master title style</a:t>
            </a:r>
            <a:endParaRPr lang="en-US"/>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8265701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6322510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C2AF-A835-4AB3-8DBB-1E26F53E81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0A74D2-1BE8-40BD-8D95-9A1C92EB35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59041B-27D6-48B9-8BBA-EB2EDC7AE290}"/>
              </a:ext>
            </a:extLst>
          </p:cNvPr>
          <p:cNvSpPr>
            <a:spLocks noGrp="1"/>
          </p:cNvSpPr>
          <p:nvPr>
            <p:ph type="dt" sz="half" idx="10"/>
          </p:nvPr>
        </p:nvSpPr>
        <p:spPr/>
        <p:txBody>
          <a:bodyPr/>
          <a:lstStyle/>
          <a:p>
            <a:fld id="{EC9AD920-07AC-4B67-B321-687249F379EF}" type="datetimeFigureOut">
              <a:rPr lang="en-US" smtClean="0"/>
              <a:t>11/12/2021</a:t>
            </a:fld>
            <a:endParaRPr lang="en-US" dirty="0"/>
          </a:p>
        </p:txBody>
      </p:sp>
      <p:sp>
        <p:nvSpPr>
          <p:cNvPr id="5" name="Footer Placeholder 4">
            <a:extLst>
              <a:ext uri="{FF2B5EF4-FFF2-40B4-BE49-F238E27FC236}">
                <a16:creationId xmlns:a16="http://schemas.microsoft.com/office/drawing/2014/main" id="{A6DEF9B8-A92A-42CF-A0CC-E8AE929F27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7DBA4C-C1A8-4F38-B8E7-EDDD124691DB}"/>
              </a:ext>
            </a:extLst>
          </p:cNvPr>
          <p:cNvSpPr>
            <a:spLocks noGrp="1"/>
          </p:cNvSpPr>
          <p:nvPr>
            <p:ph type="sldNum" sz="quarter" idx="12"/>
          </p:nvPr>
        </p:nvSpPr>
        <p:spPr/>
        <p:txBody>
          <a:bodyPr/>
          <a:lstStyle/>
          <a:p>
            <a:fld id="{BBCACBFF-FCE1-4175-832F-CA62AEA19CEE}" type="slidenum">
              <a:rPr lang="en-US" smtClean="0"/>
              <a:t>‹#›</a:t>
            </a:fld>
            <a:endParaRPr lang="en-US" dirty="0"/>
          </a:p>
        </p:txBody>
      </p:sp>
    </p:spTree>
    <p:extLst>
      <p:ext uri="{BB962C8B-B14F-4D97-AF65-F5344CB8AC3E}">
        <p14:creationId xmlns:p14="http://schemas.microsoft.com/office/powerpoint/2010/main" val="1040084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GB"/>
              <a:t>Click to edit Master title style</a:t>
            </a:r>
            <a:endParaRPr lang="en-US"/>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74806793"/>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2549877"/>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02305439"/>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GB"/>
              <a:t>Click to edit Master title style</a:t>
            </a:r>
            <a:endParaRPr lang="en-US"/>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250049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GB"/>
              <a:t>Click to edit Master title style</a:t>
            </a:r>
            <a:endParaRPr lang="en-US"/>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0968735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GB"/>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GB"/>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192090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GB"/>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GB"/>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GB"/>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4345992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GB"/>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GB"/>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GB"/>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GB"/>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8658009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GB"/>
              <a:t>Click to edit Master title style</a:t>
            </a:r>
            <a:endParaRPr lang="en-US"/>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GB"/>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GB"/>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2539062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GB"/>
              <a:t>Click to edit Master title style</a:t>
            </a:r>
            <a:endParaRPr lang="en-US"/>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GB"/>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GB"/>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8263417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C8FC-DB33-489E-95EA-43CAA3A63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5DA05-FABF-41F0-901C-E89A3AA7FF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BFA55-7D0B-4062-90A3-F64755D479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EE3B7E-BD2B-4EDD-ABD9-6C53E431458C}"/>
              </a:ext>
            </a:extLst>
          </p:cNvPr>
          <p:cNvSpPr>
            <a:spLocks noGrp="1"/>
          </p:cNvSpPr>
          <p:nvPr>
            <p:ph type="dt" sz="half" idx="10"/>
          </p:nvPr>
        </p:nvSpPr>
        <p:spPr/>
        <p:txBody>
          <a:bodyPr/>
          <a:lstStyle/>
          <a:p>
            <a:fld id="{EC9AD920-07AC-4B67-B321-687249F379EF}" type="datetimeFigureOut">
              <a:rPr lang="en-US" smtClean="0"/>
              <a:t>11/12/2021</a:t>
            </a:fld>
            <a:endParaRPr lang="en-US" dirty="0"/>
          </a:p>
        </p:txBody>
      </p:sp>
      <p:sp>
        <p:nvSpPr>
          <p:cNvPr id="6" name="Footer Placeholder 5">
            <a:extLst>
              <a:ext uri="{FF2B5EF4-FFF2-40B4-BE49-F238E27FC236}">
                <a16:creationId xmlns:a16="http://schemas.microsoft.com/office/drawing/2014/main" id="{1E305326-E8C8-403C-BA7A-E07A3F188B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3F7C2F-4B69-4A9C-B6E1-DCAD5F625C1C}"/>
              </a:ext>
            </a:extLst>
          </p:cNvPr>
          <p:cNvSpPr>
            <a:spLocks noGrp="1"/>
          </p:cNvSpPr>
          <p:nvPr>
            <p:ph type="sldNum" sz="quarter" idx="12"/>
          </p:nvPr>
        </p:nvSpPr>
        <p:spPr/>
        <p:txBody>
          <a:bodyPr/>
          <a:lstStyle/>
          <a:p>
            <a:fld id="{BBCACBFF-FCE1-4175-832F-CA62AEA19CEE}" type="slidenum">
              <a:rPr lang="en-US" smtClean="0"/>
              <a:t>‹#›</a:t>
            </a:fld>
            <a:endParaRPr lang="en-US" dirty="0"/>
          </a:p>
        </p:txBody>
      </p:sp>
    </p:spTree>
    <p:extLst>
      <p:ext uri="{BB962C8B-B14F-4D97-AF65-F5344CB8AC3E}">
        <p14:creationId xmlns:p14="http://schemas.microsoft.com/office/powerpoint/2010/main" val="3353445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GB"/>
              <a:t>Click to edit Master title style</a:t>
            </a:r>
            <a:endParaRPr lang="en-US"/>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GB"/>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GB"/>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GB"/>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9599929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GB"/>
              <a:t>Click to edit Master title style</a:t>
            </a:r>
            <a:endParaRPr lang="en-US"/>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GB"/>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GB"/>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GB"/>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GB"/>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2839478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GB"/>
              <a:t>Click to edit Master title style</a:t>
            </a:r>
            <a:endParaRPr lang="en-US"/>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6721406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GB"/>
              <a:t>Click to edit Master title style</a:t>
            </a:r>
            <a:endParaRPr lang="en-US"/>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4594428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GB"/>
              <a:t>Click to edit Master title style</a:t>
            </a:r>
            <a:endParaRPr lang="en-US"/>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GB"/>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GB"/>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GB"/>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GB"/>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9568854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7936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6634908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Dates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9AA3643-D5D9-41B9-96E4-855AEB76ED22}"/>
              </a:ext>
              <a:ext uri="{C183D7F6-B498-43B3-948B-1728B52AA6E4}">
                <adec:decorative xmlns:adec="http://schemas.microsoft.com/office/drawing/2017/decorative" val="1"/>
              </a:ext>
            </a:extLst>
          </p:cNvPr>
          <p:cNvCxnSpPr>
            <a:cxnSpLocks/>
          </p:cNvCxnSpPr>
          <p:nvPr userDrawn="1"/>
        </p:nvCxnSpPr>
        <p:spPr>
          <a:xfrm>
            <a:off x="-46299" y="2948801"/>
            <a:ext cx="12298102" cy="0"/>
          </a:xfrm>
          <a:prstGeom prst="line">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B3B0E4D-D109-49B7-BF11-D8753C60B622}"/>
              </a:ext>
              <a:ext uri="{C183D7F6-B498-43B3-948B-1728B52AA6E4}">
                <adec:decorative xmlns:adec="http://schemas.microsoft.com/office/drawing/2017/decorative" val="1"/>
              </a:ext>
            </a:extLst>
          </p:cNvPr>
          <p:cNvCxnSpPr>
            <a:cxnSpLocks/>
          </p:cNvCxnSpPr>
          <p:nvPr userDrawn="1"/>
        </p:nvCxnSpPr>
        <p:spPr>
          <a:xfrm>
            <a:off x="-53051" y="4781629"/>
            <a:ext cx="12298102" cy="0"/>
          </a:xfrm>
          <a:prstGeom prst="line">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601C7D-5B7B-4418-AB27-23F676F8ED8D}"/>
              </a:ext>
              <a:ext uri="{C183D7F6-B498-43B3-948B-1728B52AA6E4}">
                <adec:decorative xmlns:adec="http://schemas.microsoft.com/office/drawing/2017/decorative" val="1"/>
              </a:ext>
            </a:extLst>
          </p:cNvPr>
          <p:cNvSpPr/>
          <p:nvPr userDrawn="1"/>
        </p:nvSpPr>
        <p:spPr bwMode="auto">
          <a:xfrm>
            <a:off x="7743826" y="0"/>
            <a:ext cx="4448175" cy="68580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34"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6957756" cy="553998"/>
          </a:xfrm>
        </p:spPr>
        <p:txBody>
          <a:bodyPr/>
          <a:lstStyle/>
          <a:p>
            <a:r>
              <a:rPr lang="en-GB"/>
              <a:t>Click to edit Master title style</a:t>
            </a:r>
            <a:endParaRPr lang="en-US"/>
          </a:p>
        </p:txBody>
      </p:sp>
      <p:sp>
        <p:nvSpPr>
          <p:cNvPr id="5" name="TextBox 4">
            <a:extLst>
              <a:ext uri="{FF2B5EF4-FFF2-40B4-BE49-F238E27FC236}">
                <a16:creationId xmlns:a16="http://schemas.microsoft.com/office/drawing/2014/main" id="{8DEA047F-F46A-4D66-90BE-735B879FEA32}"/>
              </a:ext>
              <a:ext uri="{C183D7F6-B498-43B3-948B-1728B52AA6E4}">
                <adec:decorative xmlns:adec="http://schemas.microsoft.com/office/drawing/2017/decorative" val="1"/>
              </a:ext>
            </a:extLst>
          </p:cNvPr>
          <p:cNvSpPr txBox="1"/>
          <p:nvPr userDrawn="1"/>
        </p:nvSpPr>
        <p:spPr>
          <a:xfrm>
            <a:off x="8061665" y="2643945"/>
            <a:ext cx="3836648" cy="3283903"/>
          </a:xfrm>
          <a:prstGeom prst="rect">
            <a:avLst/>
          </a:prstGeom>
          <a:solidFill>
            <a:schemeClr val="accent1"/>
          </a:solidFill>
        </p:spPr>
        <p:txBody>
          <a:bodyPr wrap="square" lIns="288000" tIns="288000" rIns="288000" bIns="288000" rtlCol="0">
            <a:noAutofit/>
          </a:bodyPr>
          <a:lstStyle/>
          <a:p>
            <a:pPr defTabSz="914330">
              <a:spcAft>
                <a:spcPts val="600"/>
              </a:spcAft>
              <a:defRPr/>
            </a:pPr>
            <a:endParaRPr lang="en-US" sz="2000">
              <a:solidFill>
                <a:srgbClr val="FFFFFF"/>
              </a:solidFill>
              <a:latin typeface="Segoe UI"/>
            </a:endParaRPr>
          </a:p>
        </p:txBody>
      </p:sp>
      <p:sp>
        <p:nvSpPr>
          <p:cNvPr id="6" name="TextBox 5">
            <a:extLst>
              <a:ext uri="{FF2B5EF4-FFF2-40B4-BE49-F238E27FC236}">
                <a16:creationId xmlns:a16="http://schemas.microsoft.com/office/drawing/2014/main" id="{C3AEBF4D-1538-4661-A974-9DC95BE8CEA9}"/>
              </a:ext>
              <a:ext uri="{C183D7F6-B498-43B3-948B-1728B52AA6E4}">
                <adec:decorative xmlns:adec="http://schemas.microsoft.com/office/drawing/2017/decorative" val="1"/>
              </a:ext>
            </a:extLst>
          </p:cNvPr>
          <p:cNvSpPr txBox="1"/>
          <p:nvPr userDrawn="1"/>
        </p:nvSpPr>
        <p:spPr>
          <a:xfrm>
            <a:off x="8061665" y="317934"/>
            <a:ext cx="3836648" cy="721700"/>
          </a:xfrm>
          <a:prstGeom prst="rect">
            <a:avLst/>
          </a:prstGeom>
          <a:solidFill>
            <a:schemeClr val="accent4"/>
          </a:solidFill>
        </p:spPr>
        <p:txBody>
          <a:bodyPr wrap="square" lIns="288000" tIns="144000" rIns="288000" bIns="144000" rtlCol="0">
            <a:noAutofit/>
          </a:bodyPr>
          <a:lstStyle/>
          <a:p>
            <a:pPr defTabSz="914330">
              <a:defRPr/>
            </a:pPr>
            <a:endParaRPr lang="en-US" sz="1600">
              <a:latin typeface="Segoe UI"/>
            </a:endParaRPr>
          </a:p>
        </p:txBody>
      </p:sp>
      <p:sp>
        <p:nvSpPr>
          <p:cNvPr id="7" name="TextBox 6">
            <a:extLst>
              <a:ext uri="{FF2B5EF4-FFF2-40B4-BE49-F238E27FC236}">
                <a16:creationId xmlns:a16="http://schemas.microsoft.com/office/drawing/2014/main" id="{666BD227-A1D8-426C-A894-FCF492029B43}"/>
              </a:ext>
              <a:ext uri="{C183D7F6-B498-43B3-948B-1728B52AA6E4}">
                <adec:decorative xmlns:adec="http://schemas.microsoft.com/office/drawing/2017/decorative" val="1"/>
              </a:ext>
            </a:extLst>
          </p:cNvPr>
          <p:cNvSpPr txBox="1"/>
          <p:nvPr userDrawn="1"/>
        </p:nvSpPr>
        <p:spPr>
          <a:xfrm>
            <a:off x="8061665" y="1868608"/>
            <a:ext cx="3836648" cy="721700"/>
          </a:xfrm>
          <a:prstGeom prst="rect">
            <a:avLst/>
          </a:prstGeom>
          <a:solidFill>
            <a:schemeClr val="accent4"/>
          </a:solidFill>
        </p:spPr>
        <p:txBody>
          <a:bodyPr wrap="square" lIns="288000" tIns="144000" rIns="288000" bIns="144000" rtlCol="0">
            <a:noAutofit/>
          </a:bodyPr>
          <a:lstStyle/>
          <a:p>
            <a:pPr defTabSz="914330">
              <a:defRPr/>
            </a:pPr>
            <a:endParaRPr lang="en-US" sz="1600">
              <a:latin typeface="Segoe UI"/>
            </a:endParaRPr>
          </a:p>
        </p:txBody>
      </p:sp>
      <p:sp>
        <p:nvSpPr>
          <p:cNvPr id="8" name="TextBox 7">
            <a:extLst>
              <a:ext uri="{FF2B5EF4-FFF2-40B4-BE49-F238E27FC236}">
                <a16:creationId xmlns:a16="http://schemas.microsoft.com/office/drawing/2014/main" id="{F8F418C7-E3F4-4A91-8CFC-D77B437C3953}"/>
              </a:ext>
              <a:ext uri="{C183D7F6-B498-43B3-948B-1728B52AA6E4}">
                <adec:decorative xmlns:adec="http://schemas.microsoft.com/office/drawing/2017/decorative" val="1"/>
              </a:ext>
            </a:extLst>
          </p:cNvPr>
          <p:cNvSpPr txBox="1"/>
          <p:nvPr userDrawn="1"/>
        </p:nvSpPr>
        <p:spPr>
          <a:xfrm>
            <a:off x="8061665" y="5818366"/>
            <a:ext cx="3836648" cy="721700"/>
          </a:xfrm>
          <a:prstGeom prst="rect">
            <a:avLst/>
          </a:prstGeom>
          <a:solidFill>
            <a:schemeClr val="accent3"/>
          </a:solidFill>
        </p:spPr>
        <p:txBody>
          <a:bodyPr wrap="square" lIns="288000" tIns="144000" rIns="288000" bIns="144000" rtlCol="0">
            <a:noAutofit/>
          </a:bodyPr>
          <a:lstStyle/>
          <a:p>
            <a:pPr defTabSz="914330">
              <a:defRPr/>
            </a:pPr>
            <a:endParaRPr lang="en-US" sz="1600">
              <a:solidFill>
                <a:srgbClr val="FFFFFF"/>
              </a:solidFill>
              <a:latin typeface="Segoe UI"/>
            </a:endParaRPr>
          </a:p>
        </p:txBody>
      </p:sp>
      <p:sp>
        <p:nvSpPr>
          <p:cNvPr id="9" name="TextBox 8">
            <a:extLst>
              <a:ext uri="{FF2B5EF4-FFF2-40B4-BE49-F238E27FC236}">
                <a16:creationId xmlns:a16="http://schemas.microsoft.com/office/drawing/2014/main" id="{B71AEB94-766F-4C38-8F21-EE365EB3B255}"/>
              </a:ext>
              <a:ext uri="{C183D7F6-B498-43B3-948B-1728B52AA6E4}">
                <adec:decorative xmlns:adec="http://schemas.microsoft.com/office/drawing/2017/decorative" val="1"/>
              </a:ext>
            </a:extLst>
          </p:cNvPr>
          <p:cNvSpPr txBox="1"/>
          <p:nvPr userDrawn="1"/>
        </p:nvSpPr>
        <p:spPr>
          <a:xfrm>
            <a:off x="8061665" y="1093271"/>
            <a:ext cx="3836648" cy="721700"/>
          </a:xfrm>
          <a:prstGeom prst="rect">
            <a:avLst/>
          </a:prstGeom>
          <a:solidFill>
            <a:schemeClr val="accent4"/>
          </a:solidFill>
        </p:spPr>
        <p:txBody>
          <a:bodyPr wrap="square" lIns="288000" tIns="144000" rIns="288000" bIns="144000" rtlCol="0">
            <a:noAutofit/>
          </a:bodyPr>
          <a:lstStyle/>
          <a:p>
            <a:pPr defTabSz="914330">
              <a:defRPr/>
            </a:pPr>
            <a:endParaRPr lang="en-US" sz="1600">
              <a:latin typeface="Segoe UI"/>
            </a:endParaRPr>
          </a:p>
        </p:txBody>
      </p:sp>
      <p:sp>
        <p:nvSpPr>
          <p:cNvPr id="11" name="TextBox 10">
            <a:extLst>
              <a:ext uri="{FF2B5EF4-FFF2-40B4-BE49-F238E27FC236}">
                <a16:creationId xmlns:a16="http://schemas.microsoft.com/office/drawing/2014/main" id="{A8FCED19-D572-492D-9329-F23C5197CE8E}"/>
              </a:ext>
            </a:extLst>
          </p:cNvPr>
          <p:cNvSpPr txBox="1"/>
          <p:nvPr userDrawn="1"/>
        </p:nvSpPr>
        <p:spPr>
          <a:xfrm>
            <a:off x="588264" y="1464199"/>
            <a:ext cx="2210670" cy="369332"/>
          </a:xfrm>
          <a:prstGeom prst="rect">
            <a:avLst/>
          </a:prstGeom>
          <a:noFill/>
        </p:spPr>
        <p:txBody>
          <a:bodyPr wrap="none" lIns="0" tIns="0" rIns="0" bIns="0" rtlCol="0">
            <a:spAutoFit/>
          </a:bodyPr>
          <a:lstStyle/>
          <a:p>
            <a:pPr defTabSz="914330">
              <a:defRPr/>
            </a:pPr>
            <a:r>
              <a:rPr lang="en-US" sz="2400">
                <a:solidFill>
                  <a:srgbClr val="0078D4"/>
                </a:solidFill>
                <a:latin typeface="Segoe UI Semibold"/>
              </a:rPr>
              <a:t>Content owners</a:t>
            </a:r>
          </a:p>
        </p:txBody>
      </p:sp>
      <p:sp>
        <p:nvSpPr>
          <p:cNvPr id="12" name="TextBox 11">
            <a:extLst>
              <a:ext uri="{FF2B5EF4-FFF2-40B4-BE49-F238E27FC236}">
                <a16:creationId xmlns:a16="http://schemas.microsoft.com/office/drawing/2014/main" id="{4847234D-6452-4D02-98D0-4EC0666FA2D4}"/>
              </a:ext>
            </a:extLst>
          </p:cNvPr>
          <p:cNvSpPr txBox="1"/>
          <p:nvPr userDrawn="1"/>
        </p:nvSpPr>
        <p:spPr>
          <a:xfrm>
            <a:off x="588264" y="3297034"/>
            <a:ext cx="3377271" cy="369332"/>
          </a:xfrm>
          <a:prstGeom prst="rect">
            <a:avLst/>
          </a:prstGeom>
          <a:noFill/>
        </p:spPr>
        <p:txBody>
          <a:bodyPr wrap="none" lIns="0" tIns="0" rIns="0" bIns="0" rtlCol="0">
            <a:spAutoFit/>
          </a:bodyPr>
          <a:lstStyle/>
          <a:p>
            <a:pPr defTabSz="914330">
              <a:defRPr/>
            </a:pPr>
            <a:r>
              <a:rPr lang="en-US" sz="2400">
                <a:solidFill>
                  <a:srgbClr val="0078D4"/>
                </a:solidFill>
                <a:latin typeface="Segoe UI Semibold"/>
              </a:rPr>
              <a:t>Design and art direction</a:t>
            </a:r>
          </a:p>
        </p:txBody>
      </p:sp>
      <p:sp>
        <p:nvSpPr>
          <p:cNvPr id="13" name="TextBox 12">
            <a:extLst>
              <a:ext uri="{FF2B5EF4-FFF2-40B4-BE49-F238E27FC236}">
                <a16:creationId xmlns:a16="http://schemas.microsoft.com/office/drawing/2014/main" id="{7ABA6838-7838-4608-9DBE-CAF9E79615B8}"/>
              </a:ext>
            </a:extLst>
          </p:cNvPr>
          <p:cNvSpPr txBox="1"/>
          <p:nvPr userDrawn="1"/>
        </p:nvSpPr>
        <p:spPr>
          <a:xfrm>
            <a:off x="588263" y="5129863"/>
            <a:ext cx="1539396" cy="369332"/>
          </a:xfrm>
          <a:prstGeom prst="rect">
            <a:avLst/>
          </a:prstGeom>
          <a:noFill/>
        </p:spPr>
        <p:txBody>
          <a:bodyPr wrap="none" lIns="0" tIns="0" rIns="0" bIns="0" rtlCol="0">
            <a:spAutoFit/>
          </a:bodyPr>
          <a:lstStyle/>
          <a:p>
            <a:pPr defTabSz="914330">
              <a:defRPr/>
            </a:pPr>
            <a:r>
              <a:rPr lang="en-US" sz="2400">
                <a:solidFill>
                  <a:srgbClr val="0078D4"/>
                </a:solidFill>
                <a:latin typeface="Segoe UI Semibold"/>
              </a:rPr>
              <a:t>Production</a:t>
            </a:r>
          </a:p>
        </p:txBody>
      </p:sp>
    </p:spTree>
    <p:extLst>
      <p:ext uri="{BB962C8B-B14F-4D97-AF65-F5344CB8AC3E}">
        <p14:creationId xmlns:p14="http://schemas.microsoft.com/office/powerpoint/2010/main" val="53774497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GB"/>
              <a:t>Click to edit Master text styles</a:t>
            </a:r>
          </a:p>
        </p:txBody>
      </p:sp>
    </p:spTree>
    <p:extLst>
      <p:ext uri="{BB962C8B-B14F-4D97-AF65-F5344CB8AC3E}">
        <p14:creationId xmlns:p14="http://schemas.microsoft.com/office/powerpoint/2010/main" val="1896305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GB"/>
              <a:t>Click to edit Master title style</a:t>
            </a:r>
            <a:endParaRPr lang="en-US"/>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GB"/>
              <a:t>Click to edit Master text styles</a:t>
            </a:r>
          </a:p>
        </p:txBody>
      </p:sp>
    </p:spTree>
    <p:extLst>
      <p:ext uri="{BB962C8B-B14F-4D97-AF65-F5344CB8AC3E}">
        <p14:creationId xmlns:p14="http://schemas.microsoft.com/office/powerpoint/2010/main" val="333439147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ABCB-24C0-49B5-9F71-0A62B761D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6268E7-E771-4A43-A32A-4DE0C29E9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832879-64E2-4C48-980E-C14343AF19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6ABC14-CBED-453E-AA80-5A44F7915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5387C-45F1-4300-BA6B-389897139F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A1377-965C-406E-B3E8-AC891761FE9D}"/>
              </a:ext>
            </a:extLst>
          </p:cNvPr>
          <p:cNvSpPr>
            <a:spLocks noGrp="1"/>
          </p:cNvSpPr>
          <p:nvPr>
            <p:ph type="dt" sz="half" idx="10"/>
          </p:nvPr>
        </p:nvSpPr>
        <p:spPr/>
        <p:txBody>
          <a:bodyPr/>
          <a:lstStyle/>
          <a:p>
            <a:fld id="{EC9AD920-07AC-4B67-B321-687249F379EF}" type="datetimeFigureOut">
              <a:rPr lang="en-US" smtClean="0"/>
              <a:t>11/12/2021</a:t>
            </a:fld>
            <a:endParaRPr lang="en-US" dirty="0"/>
          </a:p>
        </p:txBody>
      </p:sp>
      <p:sp>
        <p:nvSpPr>
          <p:cNvPr id="8" name="Footer Placeholder 7">
            <a:extLst>
              <a:ext uri="{FF2B5EF4-FFF2-40B4-BE49-F238E27FC236}">
                <a16:creationId xmlns:a16="http://schemas.microsoft.com/office/drawing/2014/main" id="{4EB48576-5E87-4571-9C9E-6671B1614C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F1973F6-A9AE-4CE9-8A48-822477B20352}"/>
              </a:ext>
            </a:extLst>
          </p:cNvPr>
          <p:cNvSpPr>
            <a:spLocks noGrp="1"/>
          </p:cNvSpPr>
          <p:nvPr>
            <p:ph type="sldNum" sz="quarter" idx="12"/>
          </p:nvPr>
        </p:nvSpPr>
        <p:spPr/>
        <p:txBody>
          <a:bodyPr/>
          <a:lstStyle/>
          <a:p>
            <a:fld id="{BBCACBFF-FCE1-4175-832F-CA62AEA19CEE}" type="slidenum">
              <a:rPr lang="en-US" smtClean="0"/>
              <a:t>‹#›</a:t>
            </a:fld>
            <a:endParaRPr lang="en-US" dirty="0"/>
          </a:p>
        </p:txBody>
      </p:sp>
    </p:spTree>
    <p:extLst>
      <p:ext uri="{BB962C8B-B14F-4D97-AF65-F5344CB8AC3E}">
        <p14:creationId xmlns:p14="http://schemas.microsoft.com/office/powerpoint/2010/main" val="33440918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US"/>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8615681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GB"/>
              <a:t>Click to edit Master title style</a:t>
            </a:r>
            <a:endParaRPr lang="en-US"/>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7913763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9636603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76590634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FF9349"/>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8167263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943961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623772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2752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29184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7547406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DA9F-6CE9-48DE-A138-D9445A163B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AA480C-2FC9-41F1-899F-5A308B361B80}"/>
              </a:ext>
            </a:extLst>
          </p:cNvPr>
          <p:cNvSpPr>
            <a:spLocks noGrp="1"/>
          </p:cNvSpPr>
          <p:nvPr>
            <p:ph type="dt" sz="half" idx="10"/>
          </p:nvPr>
        </p:nvSpPr>
        <p:spPr/>
        <p:txBody>
          <a:bodyPr/>
          <a:lstStyle/>
          <a:p>
            <a:fld id="{EC9AD920-07AC-4B67-B321-687249F379EF}" type="datetimeFigureOut">
              <a:rPr lang="en-US" smtClean="0"/>
              <a:t>11/12/2021</a:t>
            </a:fld>
            <a:endParaRPr lang="en-US" dirty="0"/>
          </a:p>
        </p:txBody>
      </p:sp>
      <p:sp>
        <p:nvSpPr>
          <p:cNvPr id="4" name="Footer Placeholder 3">
            <a:extLst>
              <a:ext uri="{FF2B5EF4-FFF2-40B4-BE49-F238E27FC236}">
                <a16:creationId xmlns:a16="http://schemas.microsoft.com/office/drawing/2014/main" id="{19F815BC-F4DD-4F1A-B12D-A8569E69ED6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0B1943-6CD1-4801-B6D8-19B0CFD9D240}"/>
              </a:ext>
            </a:extLst>
          </p:cNvPr>
          <p:cNvSpPr>
            <a:spLocks noGrp="1"/>
          </p:cNvSpPr>
          <p:nvPr>
            <p:ph type="sldNum" sz="quarter" idx="12"/>
          </p:nvPr>
        </p:nvSpPr>
        <p:spPr/>
        <p:txBody>
          <a:bodyPr/>
          <a:lstStyle/>
          <a:p>
            <a:fld id="{BBCACBFF-FCE1-4175-832F-CA62AEA19CEE}" type="slidenum">
              <a:rPr lang="en-US" smtClean="0"/>
              <a:t>‹#›</a:t>
            </a:fld>
            <a:endParaRPr lang="en-US" dirty="0"/>
          </a:p>
        </p:txBody>
      </p:sp>
    </p:spTree>
    <p:extLst>
      <p:ext uri="{BB962C8B-B14F-4D97-AF65-F5344CB8AC3E}">
        <p14:creationId xmlns:p14="http://schemas.microsoft.com/office/powerpoint/2010/main" val="38723671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GB"/>
              <a:t>Click to edit Master title style</a:t>
            </a:r>
            <a:endParaRPr lang="en-US"/>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1084492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8806E-B560-46BE-BE9B-8EF9C02BFF12}"/>
              </a:ext>
            </a:extLst>
          </p:cNvPr>
          <p:cNvSpPr>
            <a:spLocks noGrp="1"/>
          </p:cNvSpPr>
          <p:nvPr>
            <p:ph type="dt" sz="half" idx="10"/>
          </p:nvPr>
        </p:nvSpPr>
        <p:spPr/>
        <p:txBody>
          <a:bodyPr/>
          <a:lstStyle/>
          <a:p>
            <a:fld id="{EC9AD920-07AC-4B67-B321-687249F379EF}" type="datetimeFigureOut">
              <a:rPr lang="en-US" smtClean="0"/>
              <a:t>11/12/2021</a:t>
            </a:fld>
            <a:endParaRPr lang="en-US" dirty="0"/>
          </a:p>
        </p:txBody>
      </p:sp>
      <p:sp>
        <p:nvSpPr>
          <p:cNvPr id="3" name="Footer Placeholder 2">
            <a:extLst>
              <a:ext uri="{FF2B5EF4-FFF2-40B4-BE49-F238E27FC236}">
                <a16:creationId xmlns:a16="http://schemas.microsoft.com/office/drawing/2014/main" id="{EF2EC82F-8D49-4977-87C4-1D02676A085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171470-CC6F-4107-A9B5-C3335DBED24F}"/>
              </a:ext>
            </a:extLst>
          </p:cNvPr>
          <p:cNvSpPr>
            <a:spLocks noGrp="1"/>
          </p:cNvSpPr>
          <p:nvPr>
            <p:ph type="sldNum" sz="quarter" idx="12"/>
          </p:nvPr>
        </p:nvSpPr>
        <p:spPr/>
        <p:txBody>
          <a:bodyPr/>
          <a:lstStyle/>
          <a:p>
            <a:fld id="{BBCACBFF-FCE1-4175-832F-CA62AEA19CEE}" type="slidenum">
              <a:rPr lang="en-US" smtClean="0"/>
              <a:t>‹#›</a:t>
            </a:fld>
            <a:endParaRPr lang="en-US" dirty="0"/>
          </a:p>
        </p:txBody>
      </p:sp>
    </p:spTree>
    <p:extLst>
      <p:ext uri="{BB962C8B-B14F-4D97-AF65-F5344CB8AC3E}">
        <p14:creationId xmlns:p14="http://schemas.microsoft.com/office/powerpoint/2010/main" val="120617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06ABA-0C54-4A16-BFCA-4B04A79C4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22B6D1-E579-4A02-BECE-6E0F930573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26748C-C96D-4B6F-A7DF-AF9B994B2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7BCD7B-BFAA-4ABC-89A2-850E2D346FA3}"/>
              </a:ext>
            </a:extLst>
          </p:cNvPr>
          <p:cNvSpPr>
            <a:spLocks noGrp="1"/>
          </p:cNvSpPr>
          <p:nvPr>
            <p:ph type="dt" sz="half" idx="10"/>
          </p:nvPr>
        </p:nvSpPr>
        <p:spPr/>
        <p:txBody>
          <a:bodyPr/>
          <a:lstStyle/>
          <a:p>
            <a:fld id="{EC9AD920-07AC-4B67-B321-687249F379EF}" type="datetimeFigureOut">
              <a:rPr lang="en-US" smtClean="0"/>
              <a:t>11/12/2021</a:t>
            </a:fld>
            <a:endParaRPr lang="en-US" dirty="0"/>
          </a:p>
        </p:txBody>
      </p:sp>
      <p:sp>
        <p:nvSpPr>
          <p:cNvPr id="6" name="Footer Placeholder 5">
            <a:extLst>
              <a:ext uri="{FF2B5EF4-FFF2-40B4-BE49-F238E27FC236}">
                <a16:creationId xmlns:a16="http://schemas.microsoft.com/office/drawing/2014/main" id="{5FBC4DFA-37BD-48C3-BEDD-B4F0C4A41D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C98BEC-76BA-4ABF-A6D3-6AE70DB0E307}"/>
              </a:ext>
            </a:extLst>
          </p:cNvPr>
          <p:cNvSpPr>
            <a:spLocks noGrp="1"/>
          </p:cNvSpPr>
          <p:nvPr>
            <p:ph type="sldNum" sz="quarter" idx="12"/>
          </p:nvPr>
        </p:nvSpPr>
        <p:spPr/>
        <p:txBody>
          <a:bodyPr/>
          <a:lstStyle/>
          <a:p>
            <a:fld id="{BBCACBFF-FCE1-4175-832F-CA62AEA19CEE}" type="slidenum">
              <a:rPr lang="en-US" smtClean="0"/>
              <a:t>‹#›</a:t>
            </a:fld>
            <a:endParaRPr lang="en-US" dirty="0"/>
          </a:p>
        </p:txBody>
      </p:sp>
    </p:spTree>
    <p:extLst>
      <p:ext uri="{BB962C8B-B14F-4D97-AF65-F5344CB8AC3E}">
        <p14:creationId xmlns:p14="http://schemas.microsoft.com/office/powerpoint/2010/main" val="299596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63075-2CF5-4B4E-96B7-81EACECE8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AEEB35-1B64-4F03-A86F-1F26CA9AF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7280BA-4DE2-4530-8AC4-5F00CF667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DA8D5-C795-4DB0-834C-A0EA1F759EA7}"/>
              </a:ext>
            </a:extLst>
          </p:cNvPr>
          <p:cNvSpPr>
            <a:spLocks noGrp="1"/>
          </p:cNvSpPr>
          <p:nvPr>
            <p:ph type="dt" sz="half" idx="10"/>
          </p:nvPr>
        </p:nvSpPr>
        <p:spPr/>
        <p:txBody>
          <a:bodyPr/>
          <a:lstStyle/>
          <a:p>
            <a:fld id="{EC9AD920-07AC-4B67-B321-687249F379EF}" type="datetimeFigureOut">
              <a:rPr lang="en-US" smtClean="0"/>
              <a:t>11/12/2021</a:t>
            </a:fld>
            <a:endParaRPr lang="en-US" dirty="0"/>
          </a:p>
        </p:txBody>
      </p:sp>
      <p:sp>
        <p:nvSpPr>
          <p:cNvPr id="6" name="Footer Placeholder 5">
            <a:extLst>
              <a:ext uri="{FF2B5EF4-FFF2-40B4-BE49-F238E27FC236}">
                <a16:creationId xmlns:a16="http://schemas.microsoft.com/office/drawing/2014/main" id="{9F32A6D5-62CC-4166-9A96-9FA51F9C08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7D03D7-22EE-4CC6-8040-184E9F8F0D37}"/>
              </a:ext>
            </a:extLst>
          </p:cNvPr>
          <p:cNvSpPr>
            <a:spLocks noGrp="1"/>
          </p:cNvSpPr>
          <p:nvPr>
            <p:ph type="sldNum" sz="quarter" idx="12"/>
          </p:nvPr>
        </p:nvSpPr>
        <p:spPr/>
        <p:txBody>
          <a:bodyPr/>
          <a:lstStyle/>
          <a:p>
            <a:fld id="{BBCACBFF-FCE1-4175-832F-CA62AEA19CEE}" type="slidenum">
              <a:rPr lang="en-US" smtClean="0"/>
              <a:t>‹#›</a:t>
            </a:fld>
            <a:endParaRPr lang="en-US" dirty="0"/>
          </a:p>
        </p:txBody>
      </p:sp>
    </p:spTree>
    <p:extLst>
      <p:ext uri="{BB962C8B-B14F-4D97-AF65-F5344CB8AC3E}">
        <p14:creationId xmlns:p14="http://schemas.microsoft.com/office/powerpoint/2010/main" val="236311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image" Target="../media/image1.emf"/><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4B3DED-F169-40C4-A7EE-18317F6A37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26396F-153A-4260-B678-2F9A2771C1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C80AF-8D1A-4CAD-9F47-B89151A56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AD920-07AC-4B67-B321-687249F379EF}" type="datetimeFigureOut">
              <a:rPr lang="en-US" smtClean="0"/>
              <a:t>11/12/2021</a:t>
            </a:fld>
            <a:endParaRPr lang="en-US" dirty="0"/>
          </a:p>
        </p:txBody>
      </p:sp>
      <p:sp>
        <p:nvSpPr>
          <p:cNvPr id="5" name="Footer Placeholder 4">
            <a:extLst>
              <a:ext uri="{FF2B5EF4-FFF2-40B4-BE49-F238E27FC236}">
                <a16:creationId xmlns:a16="http://schemas.microsoft.com/office/drawing/2014/main" id="{EA279DCD-7E27-41AC-97C7-F2C64FB1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523BA5-6B19-4AF7-BB8E-6731335D7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ACBFF-FCE1-4175-832F-CA62AEA19CEE}" type="slidenum">
              <a:rPr lang="en-US" smtClean="0"/>
              <a:t>‹#›</a:t>
            </a:fld>
            <a:endParaRPr lang="en-US" dirty="0"/>
          </a:p>
        </p:txBody>
      </p:sp>
    </p:spTree>
    <p:extLst>
      <p:ext uri="{BB962C8B-B14F-4D97-AF65-F5344CB8AC3E}">
        <p14:creationId xmlns:p14="http://schemas.microsoft.com/office/powerpoint/2010/main" val="1292006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GB"/>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50" cstate="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5546358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ECF12F-4F6E-42A0-B082-A2F6F78EF307}"/>
              </a:ext>
            </a:extLst>
          </p:cNvPr>
          <p:cNvPicPr>
            <a:picLocks noChangeAspect="1"/>
          </p:cNvPicPr>
          <p:nvPr/>
        </p:nvPicPr>
        <p:blipFill>
          <a:blip r:embed="rId2"/>
          <a:stretch>
            <a:fillRect/>
          </a:stretch>
        </p:blipFill>
        <p:spPr>
          <a:xfrm>
            <a:off x="1042987" y="1728787"/>
            <a:ext cx="10106025" cy="3400425"/>
          </a:xfrm>
          <a:prstGeom prst="rect">
            <a:avLst/>
          </a:prstGeom>
        </p:spPr>
      </p:pic>
    </p:spTree>
    <p:extLst>
      <p:ext uri="{BB962C8B-B14F-4D97-AF65-F5344CB8AC3E}">
        <p14:creationId xmlns:p14="http://schemas.microsoft.com/office/powerpoint/2010/main" val="74873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a:cs typeface="Segoe UI"/>
              </a:rPr>
              <a:t>How much </a:t>
            </a:r>
            <a:r>
              <a:rPr lang="en-US" i="1">
                <a:cs typeface="Segoe UI"/>
              </a:rPr>
              <a:t>interest</a:t>
            </a:r>
            <a:r>
              <a:rPr lang="en-US">
                <a:cs typeface="Segoe UI"/>
              </a:rPr>
              <a:t> have we gathered? </a:t>
            </a:r>
            <a:endParaRPr lang="en-US" sz="2400">
              <a:cs typeface="Segoe UI"/>
            </a:endParaRPr>
          </a:p>
        </p:txBody>
      </p:sp>
      <p:sp>
        <p:nvSpPr>
          <p:cNvPr id="6" name="Text Placeholder 5"/>
          <p:cNvSpPr>
            <a:spLocks noGrp="1"/>
          </p:cNvSpPr>
          <p:nvPr>
            <p:ph type="body" sz="quarter" idx="10"/>
          </p:nvPr>
        </p:nvSpPr>
        <p:spPr>
          <a:xfrm>
            <a:off x="586390" y="1434370"/>
            <a:ext cx="11018520" cy="430887"/>
          </a:xfrm>
          <a:solidFill>
            <a:schemeClr val="bg2"/>
          </a:solidFill>
        </p:spPr>
        <p:txBody>
          <a:bodyPr vert="horz" wrap="square" lIns="0" tIns="0" rIns="0" bIns="0" rtlCol="0" anchor="t">
            <a:spAutoFit/>
          </a:bodyPr>
          <a:lstStyle/>
          <a:p>
            <a:pPr algn="ctr"/>
            <a:r>
              <a:rPr lang="en-US" b="1">
                <a:latin typeface="Segoe UI Semibold" panose="020B0502040204020203" pitchFamily="34" charset="0"/>
                <a:cs typeface="Segoe UI Semibold" panose="020B0502040204020203" pitchFamily="34" charset="0"/>
              </a:rPr>
              <a:t>206</a:t>
            </a:r>
            <a:r>
              <a:rPr lang="en-US">
                <a:cs typeface="Segoe UI"/>
              </a:rPr>
              <a:t> After Parties</a:t>
            </a:r>
          </a:p>
        </p:txBody>
      </p:sp>
      <p:sp>
        <p:nvSpPr>
          <p:cNvPr id="4" name="TextBox 3">
            <a:extLst>
              <a:ext uri="{FF2B5EF4-FFF2-40B4-BE49-F238E27FC236}">
                <a16:creationId xmlns:a16="http://schemas.microsoft.com/office/drawing/2014/main" id="{149D5533-FB4C-8D49-A980-E3E1222C5BF0}"/>
              </a:ext>
            </a:extLst>
          </p:cNvPr>
          <p:cNvSpPr txBox="1"/>
          <p:nvPr/>
        </p:nvSpPr>
        <p:spPr>
          <a:xfrm>
            <a:off x="525391" y="3590689"/>
            <a:ext cx="1970668" cy="923330"/>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243A5E"/>
                </a:solidFill>
                <a:effectLst/>
                <a:uLnTx/>
                <a:uFillTx/>
                <a:latin typeface="Segoe UI"/>
                <a:ea typeface="+mn-ea"/>
                <a:cs typeface="+mn-cs"/>
              </a:rPr>
              <a:t>EMEA</a:t>
            </a:r>
          </a:p>
        </p:txBody>
      </p:sp>
      <p:sp>
        <p:nvSpPr>
          <p:cNvPr id="5" name="TextBox 4">
            <a:extLst>
              <a:ext uri="{FF2B5EF4-FFF2-40B4-BE49-F238E27FC236}">
                <a16:creationId xmlns:a16="http://schemas.microsoft.com/office/drawing/2014/main" id="{4764C426-818E-7E43-A211-043E5967391D}"/>
              </a:ext>
            </a:extLst>
          </p:cNvPr>
          <p:cNvSpPr txBox="1"/>
          <p:nvPr/>
        </p:nvSpPr>
        <p:spPr>
          <a:xfrm>
            <a:off x="2418206" y="4280246"/>
            <a:ext cx="1581908" cy="677108"/>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8661C5"/>
                </a:solidFill>
                <a:effectLst/>
                <a:uLnTx/>
                <a:uFillTx/>
                <a:latin typeface="Segoe UI"/>
                <a:ea typeface="+mn-ea"/>
                <a:cs typeface="+mn-cs"/>
              </a:rPr>
              <a:t>APJGC</a:t>
            </a:r>
          </a:p>
        </p:txBody>
      </p:sp>
      <p:sp>
        <p:nvSpPr>
          <p:cNvPr id="8" name="TextBox 7">
            <a:extLst>
              <a:ext uri="{FF2B5EF4-FFF2-40B4-BE49-F238E27FC236}">
                <a16:creationId xmlns:a16="http://schemas.microsoft.com/office/drawing/2014/main" id="{39B54381-EAF8-894C-B51C-A898BE74211C}"/>
              </a:ext>
            </a:extLst>
          </p:cNvPr>
          <p:cNvSpPr txBox="1"/>
          <p:nvPr/>
        </p:nvSpPr>
        <p:spPr>
          <a:xfrm>
            <a:off x="2484622" y="3660114"/>
            <a:ext cx="485710" cy="307777"/>
          </a:xfrm>
          <a:prstGeom prst="rect">
            <a:avLst/>
          </a:prstGeom>
          <a:noFill/>
        </p:spPr>
        <p:txBody>
          <a:bodyPr wrap="none" lIns="0" tIns="0" rIns="0" bIns="0" rtlCol="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43A5E"/>
                </a:solidFill>
                <a:effectLst/>
                <a:uLnTx/>
                <a:uFillTx/>
                <a:latin typeface="Segoe UI"/>
                <a:ea typeface="+mn-ea"/>
                <a:cs typeface="+mn-cs"/>
              </a:rPr>
              <a:t>40%</a:t>
            </a:r>
          </a:p>
        </p:txBody>
      </p:sp>
      <p:sp>
        <p:nvSpPr>
          <p:cNvPr id="9" name="TextBox 8">
            <a:extLst>
              <a:ext uri="{FF2B5EF4-FFF2-40B4-BE49-F238E27FC236}">
                <a16:creationId xmlns:a16="http://schemas.microsoft.com/office/drawing/2014/main" id="{5211755D-5B17-FF4F-8F3D-C9A14DEAA117}"/>
              </a:ext>
            </a:extLst>
          </p:cNvPr>
          <p:cNvSpPr txBox="1"/>
          <p:nvPr/>
        </p:nvSpPr>
        <p:spPr>
          <a:xfrm>
            <a:off x="4018977" y="4297408"/>
            <a:ext cx="485710" cy="307777"/>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661C5"/>
                </a:solidFill>
                <a:effectLst/>
                <a:uLnTx/>
                <a:uFillTx/>
                <a:latin typeface="Segoe UI"/>
                <a:ea typeface="+mn-ea"/>
                <a:cs typeface="+mn-cs"/>
              </a:rPr>
              <a:t>33%</a:t>
            </a:r>
          </a:p>
        </p:txBody>
      </p:sp>
      <p:sp>
        <p:nvSpPr>
          <p:cNvPr id="11" name="TextBox 10">
            <a:extLst>
              <a:ext uri="{FF2B5EF4-FFF2-40B4-BE49-F238E27FC236}">
                <a16:creationId xmlns:a16="http://schemas.microsoft.com/office/drawing/2014/main" id="{2899C35E-5118-EE45-A666-D59E7092EBD8}"/>
              </a:ext>
            </a:extLst>
          </p:cNvPr>
          <p:cNvSpPr txBox="1"/>
          <p:nvPr/>
        </p:nvSpPr>
        <p:spPr>
          <a:xfrm>
            <a:off x="637038" y="5284107"/>
            <a:ext cx="1257973" cy="492443"/>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9349"/>
                </a:solidFill>
                <a:effectLst/>
                <a:uLnTx/>
                <a:uFillTx/>
                <a:latin typeface="Segoe UI"/>
                <a:ea typeface="+mn-ea"/>
                <a:cs typeface="+mn-cs"/>
              </a:rPr>
              <a:t>LATAM</a:t>
            </a:r>
          </a:p>
        </p:txBody>
      </p:sp>
      <p:sp>
        <p:nvSpPr>
          <p:cNvPr id="13" name="TextBox 12">
            <a:extLst>
              <a:ext uri="{FF2B5EF4-FFF2-40B4-BE49-F238E27FC236}">
                <a16:creationId xmlns:a16="http://schemas.microsoft.com/office/drawing/2014/main" id="{A59D555B-EB19-4F4D-8BF4-DAD5904637FE}"/>
              </a:ext>
            </a:extLst>
          </p:cNvPr>
          <p:cNvSpPr txBox="1"/>
          <p:nvPr/>
        </p:nvSpPr>
        <p:spPr>
          <a:xfrm>
            <a:off x="1845316" y="5219670"/>
            <a:ext cx="485710" cy="307777"/>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9349"/>
                </a:solidFill>
                <a:effectLst/>
                <a:uLnTx/>
                <a:uFillTx/>
                <a:latin typeface="Segoe UI"/>
                <a:ea typeface="+mn-ea"/>
                <a:cs typeface="+mn-cs"/>
              </a:rPr>
              <a:t>12%</a:t>
            </a:r>
          </a:p>
        </p:txBody>
      </p:sp>
      <p:sp>
        <p:nvSpPr>
          <p:cNvPr id="15" name="TextBox 14">
            <a:extLst>
              <a:ext uri="{FF2B5EF4-FFF2-40B4-BE49-F238E27FC236}">
                <a16:creationId xmlns:a16="http://schemas.microsoft.com/office/drawing/2014/main" id="{3AC1793C-B83C-2C43-9D0B-75603547E5F1}"/>
              </a:ext>
            </a:extLst>
          </p:cNvPr>
          <p:cNvSpPr txBox="1"/>
          <p:nvPr/>
        </p:nvSpPr>
        <p:spPr>
          <a:xfrm>
            <a:off x="2586364" y="4930124"/>
            <a:ext cx="3382273" cy="523220"/>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srgbClr val="D83B01"/>
                </a:solidFill>
                <a:effectLst/>
                <a:uLnTx/>
                <a:uFillTx/>
                <a:latin typeface="Segoe UI"/>
                <a:ea typeface="+mn-ea"/>
                <a:cs typeface="+mn-cs"/>
              </a:rPr>
              <a:t>NORTH AMERICA</a:t>
            </a:r>
          </a:p>
        </p:txBody>
      </p:sp>
      <p:sp>
        <p:nvSpPr>
          <p:cNvPr id="19" name="TextBox 18">
            <a:extLst>
              <a:ext uri="{FF2B5EF4-FFF2-40B4-BE49-F238E27FC236}">
                <a16:creationId xmlns:a16="http://schemas.microsoft.com/office/drawing/2014/main" id="{A2BEA771-8FDB-C341-B8FD-5CD21C82615B}"/>
              </a:ext>
            </a:extLst>
          </p:cNvPr>
          <p:cNvSpPr txBox="1"/>
          <p:nvPr/>
        </p:nvSpPr>
        <p:spPr>
          <a:xfrm>
            <a:off x="5892843" y="4880706"/>
            <a:ext cx="485710" cy="307777"/>
          </a:xfrm>
          <a:prstGeom prst="rect">
            <a:avLst/>
          </a:prstGeom>
          <a:noFill/>
        </p:spPr>
        <p:txBody>
          <a:bodyPr wrap="none" lIns="0" tIns="0" rIns="0" bIns="0" rtlCol="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83B01"/>
                </a:solidFill>
                <a:effectLst/>
                <a:uLnTx/>
                <a:uFillTx/>
                <a:latin typeface="Segoe UI"/>
                <a:ea typeface="+mn-ea"/>
                <a:cs typeface="+mn-cs"/>
              </a:rPr>
              <a:t>14%</a:t>
            </a:r>
          </a:p>
        </p:txBody>
      </p:sp>
      <p:pic>
        <p:nvPicPr>
          <p:cNvPr id="21" name="Picture 20" descr="Chart, pie chart&#10;&#10;Description automatically generated">
            <a:extLst>
              <a:ext uri="{FF2B5EF4-FFF2-40B4-BE49-F238E27FC236}">
                <a16:creationId xmlns:a16="http://schemas.microsoft.com/office/drawing/2014/main" id="{3F2E08CB-AE26-8C4B-8BC7-CF87305032D5}"/>
              </a:ext>
            </a:extLst>
          </p:cNvPr>
          <p:cNvPicPr>
            <a:picLocks noChangeAspect="1"/>
          </p:cNvPicPr>
          <p:nvPr/>
        </p:nvPicPr>
        <p:blipFill>
          <a:blip r:embed="rId3"/>
          <a:stretch>
            <a:fillRect/>
          </a:stretch>
        </p:blipFill>
        <p:spPr>
          <a:xfrm>
            <a:off x="7867009" y="3352562"/>
            <a:ext cx="3546241" cy="2824971"/>
          </a:xfrm>
          <a:prstGeom prst="rect">
            <a:avLst/>
          </a:prstGeom>
        </p:spPr>
      </p:pic>
      <p:sp>
        <p:nvSpPr>
          <p:cNvPr id="22" name="TextBox 21">
            <a:extLst>
              <a:ext uri="{FF2B5EF4-FFF2-40B4-BE49-F238E27FC236}">
                <a16:creationId xmlns:a16="http://schemas.microsoft.com/office/drawing/2014/main" id="{84908F46-DC4C-5844-8D5D-108CC60C7FD4}"/>
              </a:ext>
            </a:extLst>
          </p:cNvPr>
          <p:cNvSpPr txBox="1"/>
          <p:nvPr/>
        </p:nvSpPr>
        <p:spPr>
          <a:xfrm>
            <a:off x="10793990" y="5007572"/>
            <a:ext cx="887038" cy="430887"/>
          </a:xfrm>
          <a:prstGeom prst="rect">
            <a:avLst/>
          </a:prstGeom>
          <a:noFill/>
        </p:spPr>
        <p:txBody>
          <a:bodyPr wrap="non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a:ea typeface="+mn-ea"/>
                <a:cs typeface="+mn-cs"/>
              </a:rPr>
              <a:t>November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a:ea typeface="+mn-ea"/>
                <a:cs typeface="+mn-cs"/>
              </a:rPr>
              <a:t>66%</a:t>
            </a:r>
            <a:endParaRPr kumimoji="0" lang="en-US" sz="1400" b="0" i="0" u="none" strike="noStrike" kern="1200" cap="none" spc="0" normalizeH="0" baseline="0" noProof="0">
              <a:ln>
                <a:noFill/>
              </a:ln>
              <a:solidFill>
                <a:srgbClr val="0078D4"/>
              </a:solidFill>
              <a:effectLst/>
              <a:uLnTx/>
              <a:uFillTx/>
              <a:latin typeface="Segoe UI"/>
              <a:ea typeface="+mn-ea"/>
              <a:cs typeface="Segoe UI"/>
            </a:endParaRPr>
          </a:p>
        </p:txBody>
      </p:sp>
      <p:sp>
        <p:nvSpPr>
          <p:cNvPr id="24" name="TextBox 23">
            <a:extLst>
              <a:ext uri="{FF2B5EF4-FFF2-40B4-BE49-F238E27FC236}">
                <a16:creationId xmlns:a16="http://schemas.microsoft.com/office/drawing/2014/main" id="{ED0EE81D-09DA-5347-B0BE-827E195426DE}"/>
              </a:ext>
            </a:extLst>
          </p:cNvPr>
          <p:cNvSpPr txBox="1"/>
          <p:nvPr/>
        </p:nvSpPr>
        <p:spPr>
          <a:xfrm>
            <a:off x="7599231" y="3897515"/>
            <a:ext cx="865622" cy="430887"/>
          </a:xfrm>
          <a:prstGeom prst="rect">
            <a:avLst/>
          </a:prstGeom>
          <a:noFill/>
        </p:spPr>
        <p:txBody>
          <a:bodyPr wrap="non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9349"/>
                </a:solidFill>
                <a:effectLst/>
                <a:uLnTx/>
                <a:uFillTx/>
                <a:latin typeface="Segoe UI Semilight" panose="020B0402040204020203" pitchFamily="34" charset="0"/>
                <a:ea typeface="+mn-ea"/>
                <a:cs typeface="Segoe UI Semilight" panose="020B0402040204020203" pitchFamily="34" charset="0"/>
              </a:rPr>
              <a:t>December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9349"/>
                </a:solidFill>
                <a:effectLst/>
                <a:uLnTx/>
                <a:uFillTx/>
                <a:latin typeface="Segoe UI Semilight" panose="020B0402040204020203" pitchFamily="34" charset="0"/>
                <a:ea typeface="+mn-ea"/>
                <a:cs typeface="Segoe UI Semilight" panose="020B0402040204020203" pitchFamily="34" charset="0"/>
              </a:rPr>
              <a:t>25%</a:t>
            </a:r>
          </a:p>
        </p:txBody>
      </p:sp>
      <p:sp>
        <p:nvSpPr>
          <p:cNvPr id="26" name="TextBox 25">
            <a:extLst>
              <a:ext uri="{FF2B5EF4-FFF2-40B4-BE49-F238E27FC236}">
                <a16:creationId xmlns:a16="http://schemas.microsoft.com/office/drawing/2014/main" id="{52668EF9-73F6-F042-822D-A3AF58C4B29C}"/>
              </a:ext>
            </a:extLst>
          </p:cNvPr>
          <p:cNvSpPr txBox="1"/>
          <p:nvPr/>
        </p:nvSpPr>
        <p:spPr>
          <a:xfrm>
            <a:off x="8913166" y="3110971"/>
            <a:ext cx="588303" cy="430887"/>
          </a:xfrm>
          <a:prstGeom prst="rect">
            <a:avLst/>
          </a:prstGeom>
          <a:noFill/>
        </p:spPr>
        <p:txBody>
          <a:bodyPr wrap="non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CA02B"/>
                </a:solidFill>
                <a:effectLst/>
                <a:uLnTx/>
                <a:uFillTx/>
                <a:latin typeface="Segoe UI Semilight" panose="020B0402040204020203" pitchFamily="34" charset="0"/>
                <a:ea typeface="+mn-ea"/>
                <a:cs typeface="Segoe UI Semilight" panose="020B0402040204020203" pitchFamily="34" charset="0"/>
              </a:rPr>
              <a:t>January</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CA02B"/>
                </a:solidFill>
                <a:effectLst/>
                <a:uLnTx/>
                <a:uFillTx/>
                <a:latin typeface="Segoe UI Semilight"/>
                <a:ea typeface="+mn-ea"/>
                <a:cs typeface="Segoe UI Semilight"/>
              </a:rPr>
              <a:t>9%</a:t>
            </a:r>
          </a:p>
        </p:txBody>
      </p:sp>
      <p:sp>
        <p:nvSpPr>
          <p:cNvPr id="27" name="Text Placeholder 5">
            <a:extLst>
              <a:ext uri="{FF2B5EF4-FFF2-40B4-BE49-F238E27FC236}">
                <a16:creationId xmlns:a16="http://schemas.microsoft.com/office/drawing/2014/main" id="{781EC98E-C3C4-E242-92CA-7A6AF416417B}"/>
              </a:ext>
            </a:extLst>
          </p:cNvPr>
          <p:cNvSpPr txBox="1">
            <a:spLocks/>
          </p:cNvSpPr>
          <p:nvPr/>
        </p:nvSpPr>
        <p:spPr>
          <a:xfrm>
            <a:off x="586390" y="2574378"/>
            <a:ext cx="2493056" cy="43088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28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Where?</a:t>
            </a:r>
          </a:p>
        </p:txBody>
      </p:sp>
      <p:sp>
        <p:nvSpPr>
          <p:cNvPr id="29" name="Text Placeholder 5">
            <a:extLst>
              <a:ext uri="{FF2B5EF4-FFF2-40B4-BE49-F238E27FC236}">
                <a16:creationId xmlns:a16="http://schemas.microsoft.com/office/drawing/2014/main" id="{18C39243-748A-2540-AE3E-64B2BF2ED655}"/>
              </a:ext>
            </a:extLst>
          </p:cNvPr>
          <p:cNvSpPr txBox="1">
            <a:spLocks/>
          </p:cNvSpPr>
          <p:nvPr/>
        </p:nvSpPr>
        <p:spPr>
          <a:xfrm>
            <a:off x="7089887" y="2574378"/>
            <a:ext cx="2493056" cy="43088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28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When?</a:t>
            </a:r>
          </a:p>
        </p:txBody>
      </p:sp>
    </p:spTree>
    <p:extLst>
      <p:ext uri="{BB962C8B-B14F-4D97-AF65-F5344CB8AC3E}">
        <p14:creationId xmlns:p14="http://schemas.microsoft.com/office/powerpoint/2010/main" val="3957197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DD1C5-C2F6-48CA-AFB7-6DEF425F93E4}"/>
              </a:ext>
            </a:extLst>
          </p:cNvPr>
          <p:cNvSpPr>
            <a:spLocks noGrp="1"/>
          </p:cNvSpPr>
          <p:nvPr>
            <p:ph type="ctrTitle"/>
          </p:nvPr>
        </p:nvSpPr>
        <p:spPr>
          <a:xfrm>
            <a:off x="3343922" y="879721"/>
            <a:ext cx="9144000" cy="617660"/>
          </a:xfrm>
        </p:spPr>
        <p:txBody>
          <a:bodyPr>
            <a:normAutofit fontScale="90000"/>
          </a:bodyPr>
          <a:lstStyle/>
          <a:p>
            <a:r>
              <a:rPr lang="en-US" dirty="0"/>
              <a:t>Agenda</a:t>
            </a:r>
            <a:endParaRPr lang="en-NZ" dirty="0"/>
          </a:p>
        </p:txBody>
      </p:sp>
      <p:sp>
        <p:nvSpPr>
          <p:cNvPr id="5" name="Subtitle 4">
            <a:extLst>
              <a:ext uri="{FF2B5EF4-FFF2-40B4-BE49-F238E27FC236}">
                <a16:creationId xmlns:a16="http://schemas.microsoft.com/office/drawing/2014/main" id="{B7B18383-2DAB-4067-9F65-D7F2C9800741}"/>
              </a:ext>
            </a:extLst>
          </p:cNvPr>
          <p:cNvSpPr>
            <a:spLocks noGrp="1"/>
          </p:cNvSpPr>
          <p:nvPr>
            <p:ph type="subTitle" idx="1"/>
          </p:nvPr>
        </p:nvSpPr>
        <p:spPr>
          <a:xfrm>
            <a:off x="1408590" y="3096010"/>
            <a:ext cx="9144000" cy="2772129"/>
          </a:xfrm>
        </p:spPr>
        <p:txBody>
          <a:bodyPr>
            <a:noAutofit/>
          </a:bodyPr>
          <a:lstStyle/>
          <a:p>
            <a:pPr marL="342900" indent="-342900" algn="l">
              <a:buFont typeface="Arial" panose="020B0604020202020204" pitchFamily="34" charset="0"/>
              <a:buChar char="•"/>
            </a:pPr>
            <a:r>
              <a:rPr lang="en-US" dirty="0"/>
              <a:t>Housekeeping</a:t>
            </a:r>
          </a:p>
          <a:p>
            <a:pPr marL="342900" indent="-342900" algn="l">
              <a:buFont typeface="Arial" panose="020B0604020202020204" pitchFamily="34" charset="0"/>
              <a:buChar char="•"/>
            </a:pPr>
            <a:r>
              <a:rPr lang="en-US" dirty="0"/>
              <a:t>Code of conduct – be nice / be respectful</a:t>
            </a:r>
          </a:p>
          <a:p>
            <a:pPr marL="342900" indent="-342900" algn="l">
              <a:buFont typeface="Arial" panose="020B0604020202020204" pitchFamily="34" charset="0"/>
              <a:buChar char="•"/>
            </a:pPr>
            <a:r>
              <a:rPr lang="en-US" dirty="0"/>
              <a:t>Introductions</a:t>
            </a:r>
          </a:p>
          <a:p>
            <a:pPr marL="342900" indent="-342900" algn="l">
              <a:buFont typeface="Arial" panose="020B0604020202020204" pitchFamily="34" charset="0"/>
              <a:buChar char="•"/>
            </a:pPr>
            <a:r>
              <a:rPr lang="en-US" dirty="0"/>
              <a:t>Roll the video (around 30 minutes)</a:t>
            </a:r>
          </a:p>
          <a:p>
            <a:pPr marL="342900" indent="-342900" algn="l">
              <a:buFont typeface="Arial" panose="020B0604020202020204" pitchFamily="34" charset="0"/>
              <a:buChar char="•"/>
            </a:pPr>
            <a:r>
              <a:rPr lang="en-US" dirty="0"/>
              <a:t>Q &amp; A</a:t>
            </a:r>
          </a:p>
          <a:p>
            <a:pPr algn="l"/>
            <a:endParaRPr lang="en-NZ" dirty="0"/>
          </a:p>
        </p:txBody>
      </p:sp>
      <p:pic>
        <p:nvPicPr>
          <p:cNvPr id="6" name="Picture 5">
            <a:extLst>
              <a:ext uri="{FF2B5EF4-FFF2-40B4-BE49-F238E27FC236}">
                <a16:creationId xmlns:a16="http://schemas.microsoft.com/office/drawing/2014/main" id="{B12F72DF-4952-4E8B-9D7E-3C1F88AA3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2" y="335239"/>
            <a:ext cx="3684233" cy="1706625"/>
          </a:xfrm>
          <a:prstGeom prst="rect">
            <a:avLst/>
          </a:prstGeom>
        </p:spPr>
      </p:pic>
    </p:spTree>
    <p:extLst>
      <p:ext uri="{BB962C8B-B14F-4D97-AF65-F5344CB8AC3E}">
        <p14:creationId xmlns:p14="http://schemas.microsoft.com/office/powerpoint/2010/main" val="183850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DD1C5-C2F6-48CA-AFB7-6DEF425F93E4}"/>
              </a:ext>
            </a:extLst>
          </p:cNvPr>
          <p:cNvSpPr>
            <a:spLocks noGrp="1"/>
          </p:cNvSpPr>
          <p:nvPr>
            <p:ph type="ctrTitle"/>
          </p:nvPr>
        </p:nvSpPr>
        <p:spPr>
          <a:xfrm>
            <a:off x="3343922" y="879721"/>
            <a:ext cx="9144000" cy="617660"/>
          </a:xfrm>
        </p:spPr>
        <p:txBody>
          <a:bodyPr>
            <a:normAutofit fontScale="90000"/>
          </a:bodyPr>
          <a:lstStyle/>
          <a:p>
            <a:r>
              <a:rPr lang="en-US" dirty="0"/>
              <a:t>Housekeeping</a:t>
            </a:r>
            <a:endParaRPr lang="en-NZ" dirty="0"/>
          </a:p>
        </p:txBody>
      </p:sp>
      <p:sp>
        <p:nvSpPr>
          <p:cNvPr id="5" name="Subtitle 4">
            <a:extLst>
              <a:ext uri="{FF2B5EF4-FFF2-40B4-BE49-F238E27FC236}">
                <a16:creationId xmlns:a16="http://schemas.microsoft.com/office/drawing/2014/main" id="{B7B18383-2DAB-4067-9F65-D7F2C9800741}"/>
              </a:ext>
            </a:extLst>
          </p:cNvPr>
          <p:cNvSpPr>
            <a:spLocks noGrp="1"/>
          </p:cNvSpPr>
          <p:nvPr>
            <p:ph type="subTitle" idx="1"/>
          </p:nvPr>
        </p:nvSpPr>
        <p:spPr>
          <a:xfrm>
            <a:off x="1408590" y="3096010"/>
            <a:ext cx="9144000" cy="2772129"/>
          </a:xfrm>
        </p:spPr>
        <p:txBody>
          <a:bodyPr>
            <a:noAutofit/>
          </a:bodyPr>
          <a:lstStyle/>
          <a:p>
            <a:pPr marL="342900" indent="-342900" algn="l">
              <a:buFont typeface="Arial" panose="020B0604020202020204" pitchFamily="34" charset="0"/>
              <a:buChar char="•"/>
            </a:pPr>
            <a:r>
              <a:rPr lang="en-US" dirty="0"/>
              <a:t>Please mute yourself</a:t>
            </a:r>
          </a:p>
          <a:p>
            <a:pPr marL="342900" indent="-342900" algn="l">
              <a:buFont typeface="Arial" panose="020B0604020202020204" pitchFamily="34" charset="0"/>
              <a:buChar char="•"/>
            </a:pPr>
            <a:r>
              <a:rPr lang="en-US" dirty="0"/>
              <a:t>Ask questions in the chat OR</a:t>
            </a:r>
          </a:p>
          <a:p>
            <a:pPr marL="342900" indent="-342900" algn="l">
              <a:buFont typeface="Arial" panose="020B0604020202020204" pitchFamily="34" charset="0"/>
              <a:buChar char="•"/>
            </a:pPr>
            <a:r>
              <a:rPr lang="en-US" dirty="0"/>
              <a:t>Raise your hand – you will be asked to come off mute</a:t>
            </a:r>
          </a:p>
          <a:p>
            <a:pPr marL="342900" indent="-342900" algn="l">
              <a:buFont typeface="Arial" panose="020B0604020202020204" pitchFamily="34" charset="0"/>
              <a:buChar char="•"/>
            </a:pPr>
            <a:r>
              <a:rPr lang="en-US" dirty="0"/>
              <a:t>This session will be recorded</a:t>
            </a:r>
          </a:p>
          <a:p>
            <a:pPr marL="342900" indent="-342900" algn="l">
              <a:buFont typeface="Arial" panose="020B0604020202020204" pitchFamily="34" charset="0"/>
              <a:buChar char="•"/>
            </a:pPr>
            <a:r>
              <a:rPr lang="en-US" dirty="0"/>
              <a:t>We will take a picture in “Together Mode” to share with Microsoft</a:t>
            </a:r>
          </a:p>
          <a:p>
            <a:pPr algn="l"/>
            <a:endParaRPr lang="en-NZ" dirty="0"/>
          </a:p>
        </p:txBody>
      </p:sp>
      <p:pic>
        <p:nvPicPr>
          <p:cNvPr id="6" name="Picture 5">
            <a:extLst>
              <a:ext uri="{FF2B5EF4-FFF2-40B4-BE49-F238E27FC236}">
                <a16:creationId xmlns:a16="http://schemas.microsoft.com/office/drawing/2014/main" id="{B12F72DF-4952-4E8B-9D7E-3C1F88AA3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2" y="335239"/>
            <a:ext cx="3684233" cy="1706625"/>
          </a:xfrm>
          <a:prstGeom prst="rect">
            <a:avLst/>
          </a:prstGeom>
        </p:spPr>
      </p:pic>
    </p:spTree>
    <p:extLst>
      <p:ext uri="{BB962C8B-B14F-4D97-AF65-F5344CB8AC3E}">
        <p14:creationId xmlns:p14="http://schemas.microsoft.com/office/powerpoint/2010/main" val="127563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DD1C5-C2F6-48CA-AFB7-6DEF425F93E4}"/>
              </a:ext>
            </a:extLst>
          </p:cNvPr>
          <p:cNvSpPr>
            <a:spLocks noGrp="1"/>
          </p:cNvSpPr>
          <p:nvPr>
            <p:ph type="ctrTitle"/>
          </p:nvPr>
        </p:nvSpPr>
        <p:spPr>
          <a:xfrm>
            <a:off x="3343922" y="879721"/>
            <a:ext cx="9144000" cy="617660"/>
          </a:xfrm>
        </p:spPr>
        <p:txBody>
          <a:bodyPr>
            <a:normAutofit fontScale="90000"/>
          </a:bodyPr>
          <a:lstStyle/>
          <a:p>
            <a:r>
              <a:rPr lang="en-US" dirty="0"/>
              <a:t>The team</a:t>
            </a:r>
            <a:endParaRPr lang="en-NZ" dirty="0"/>
          </a:p>
        </p:txBody>
      </p:sp>
      <p:sp>
        <p:nvSpPr>
          <p:cNvPr id="5" name="Subtitle 4">
            <a:extLst>
              <a:ext uri="{FF2B5EF4-FFF2-40B4-BE49-F238E27FC236}">
                <a16:creationId xmlns:a16="http://schemas.microsoft.com/office/drawing/2014/main" id="{B7B18383-2DAB-4067-9F65-D7F2C9800741}"/>
              </a:ext>
            </a:extLst>
          </p:cNvPr>
          <p:cNvSpPr>
            <a:spLocks noGrp="1"/>
          </p:cNvSpPr>
          <p:nvPr>
            <p:ph type="subTitle" idx="1"/>
          </p:nvPr>
        </p:nvSpPr>
        <p:spPr>
          <a:xfrm>
            <a:off x="1408590" y="2920754"/>
            <a:ext cx="9144000" cy="3937246"/>
          </a:xfrm>
        </p:spPr>
        <p:txBody>
          <a:bodyPr>
            <a:noAutofit/>
          </a:bodyPr>
          <a:lstStyle/>
          <a:p>
            <a:pPr marL="342900" indent="-342900" algn="l">
              <a:buFont typeface="Arial" panose="020B0604020202020204" pitchFamily="34" charset="0"/>
              <a:buChar char="•"/>
            </a:pPr>
            <a:r>
              <a:rPr lang="en-US" dirty="0"/>
              <a:t>Back of house – Rory / Marcus / Xiaodi and Dan</a:t>
            </a:r>
          </a:p>
          <a:p>
            <a:pPr marL="800100" lvl="1" indent="-342900" algn="l">
              <a:buFont typeface="Arial" panose="020B0604020202020204" pitchFamily="34" charset="0"/>
              <a:buChar char="•"/>
            </a:pPr>
            <a:r>
              <a:rPr lang="en-US" sz="2400" dirty="0"/>
              <a:t>Auckland and Wellington .NET and Azure UG</a:t>
            </a:r>
          </a:p>
          <a:p>
            <a:pPr marL="342900" indent="-342900" algn="l">
              <a:buFont typeface="Arial" panose="020B0604020202020204" pitchFamily="34" charset="0"/>
              <a:buChar char="•"/>
            </a:pPr>
            <a:r>
              <a:rPr lang="en-NZ" dirty="0"/>
              <a:t>The panel:</a:t>
            </a:r>
          </a:p>
          <a:p>
            <a:pPr lvl="1" algn="l"/>
            <a:r>
              <a:rPr lang="en-NZ" sz="2400" b="0" i="0" dirty="0">
                <a:effectLst/>
                <a:latin typeface="Segoe UI" panose="020B0502040204020203" pitchFamily="34" charset="0"/>
              </a:rPr>
              <a:t>Sonia Cuff, Will Velida, Shahid Iqbal, Alessandro Moura, Wagner Silveira and </a:t>
            </a:r>
            <a:r>
              <a:rPr lang="en-NZ" sz="2400" i="0" dirty="0">
                <a:effectLst/>
                <a:latin typeface="Segoe UI" panose="020B0502040204020203" pitchFamily="34" charset="0"/>
              </a:rPr>
              <a:t>Chimène Bonhomme, </a:t>
            </a:r>
            <a:r>
              <a:rPr lang="en-NZ" sz="2400" b="0" i="0" dirty="0">
                <a:effectLst/>
                <a:latin typeface="Segoe UI" panose="020B0502040204020203" pitchFamily="34" charset="0"/>
              </a:rPr>
              <a:t>all of whom work for Microsoft or are MVP’s in the Azure space</a:t>
            </a:r>
          </a:p>
          <a:p>
            <a:pPr algn="l"/>
            <a:r>
              <a:rPr lang="en-NZ" b="0" i="0" dirty="0">
                <a:effectLst/>
                <a:latin typeface="Segoe UI" panose="020B0502040204020203" pitchFamily="34" charset="0"/>
              </a:rPr>
              <a:t>James Burton - Our publicist</a:t>
            </a:r>
          </a:p>
          <a:p>
            <a:pPr algn="l"/>
            <a:r>
              <a:rPr lang="en-NZ" b="0" i="0" dirty="0">
                <a:effectLst/>
                <a:latin typeface="Segoe UI" panose="020B0502040204020203" pitchFamily="34" charset="0"/>
              </a:rPr>
              <a:t>Xiaobin Lin - Student ambassadors</a:t>
            </a:r>
          </a:p>
          <a:p>
            <a:pPr marL="342900" indent="-342900" algn="l">
              <a:buFont typeface="Arial" panose="020B0604020202020204" pitchFamily="34" charset="0"/>
              <a:buChar char="•"/>
            </a:pPr>
            <a:endParaRPr lang="en-NZ" dirty="0"/>
          </a:p>
        </p:txBody>
      </p:sp>
      <p:pic>
        <p:nvPicPr>
          <p:cNvPr id="6" name="Picture 5">
            <a:extLst>
              <a:ext uri="{FF2B5EF4-FFF2-40B4-BE49-F238E27FC236}">
                <a16:creationId xmlns:a16="http://schemas.microsoft.com/office/drawing/2014/main" id="{B12F72DF-4952-4E8B-9D7E-3C1F88AA3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2" y="335239"/>
            <a:ext cx="3684233" cy="1706625"/>
          </a:xfrm>
          <a:prstGeom prst="rect">
            <a:avLst/>
          </a:prstGeom>
        </p:spPr>
      </p:pic>
    </p:spTree>
    <p:extLst>
      <p:ext uri="{BB962C8B-B14F-4D97-AF65-F5344CB8AC3E}">
        <p14:creationId xmlns:p14="http://schemas.microsoft.com/office/powerpoint/2010/main" val="118816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EFD7-886B-4358-8DEF-2E9F6F7E1774}"/>
              </a:ext>
            </a:extLst>
          </p:cNvPr>
          <p:cNvSpPr>
            <a:spLocks noGrp="1"/>
          </p:cNvSpPr>
          <p:nvPr>
            <p:ph type="title"/>
          </p:nvPr>
        </p:nvSpPr>
        <p:spPr>
          <a:xfrm>
            <a:off x="585216" y="2309812"/>
            <a:ext cx="3182027" cy="3959225"/>
          </a:xfrm>
        </p:spPr>
        <p:txBody>
          <a:bodyPr wrap="square" anchor="t">
            <a:normAutofit/>
          </a:bodyPr>
          <a:lstStyle/>
          <a:p>
            <a:r>
              <a:rPr lang="en-US" sz="3100" dirty="0"/>
              <a:t>aka.ms/PostIgnite </a:t>
            </a:r>
          </a:p>
        </p:txBody>
      </p:sp>
      <p:sp>
        <p:nvSpPr>
          <p:cNvPr id="4" name="Content Placeholder 3">
            <a:extLst>
              <a:ext uri="{FF2B5EF4-FFF2-40B4-BE49-F238E27FC236}">
                <a16:creationId xmlns:a16="http://schemas.microsoft.com/office/drawing/2014/main" id="{A724DAF5-FF96-4A02-AAF1-2C23792B4E17}"/>
              </a:ext>
            </a:extLst>
          </p:cNvPr>
          <p:cNvSpPr>
            <a:spLocks noGrp="1"/>
          </p:cNvSpPr>
          <p:nvPr>
            <p:ph type="body" sz="quarter" idx="11"/>
          </p:nvPr>
        </p:nvSpPr>
        <p:spPr>
          <a:xfrm>
            <a:off x="4356100" y="2309812"/>
            <a:ext cx="7253288" cy="3959223"/>
          </a:xfrm>
        </p:spPr>
        <p:txBody>
          <a:bodyPr wrap="square" anchor="t">
            <a:normAutofit fontScale="92500" lnSpcReduction="20000"/>
          </a:bodyPr>
          <a:lstStyle/>
          <a:p>
            <a:pPr marL="0" indent="0">
              <a:buNone/>
            </a:pPr>
            <a:r>
              <a:rPr lang="en-US" dirty="0"/>
              <a:t>Discover additional learning resources, technical content and upcoming events through January 2022, such as:</a:t>
            </a:r>
          </a:p>
          <a:p>
            <a:r>
              <a:rPr lang="en-US" dirty="0"/>
              <a:t>Custom Learn Collections</a:t>
            </a:r>
          </a:p>
          <a:p>
            <a:r>
              <a:rPr lang="en-US" dirty="0"/>
              <a:t>On-Demand Content from Ignite</a:t>
            </a:r>
          </a:p>
          <a:p>
            <a:r>
              <a:rPr lang="en-US" dirty="0"/>
              <a:t>Learn Live Series (through Dec. 16)</a:t>
            </a:r>
          </a:p>
          <a:p>
            <a:r>
              <a:rPr lang="en-US" dirty="0"/>
              <a:t>Ask the Expert Show (through Dec. 17)</a:t>
            </a:r>
          </a:p>
          <a:p>
            <a:r>
              <a:rPr lang="en-US" dirty="0"/>
              <a:t>Community-led Table Talks (week of Nov. 15)</a:t>
            </a:r>
          </a:p>
          <a:p>
            <a:r>
              <a:rPr lang="en-US" dirty="0"/>
              <a:t>Cloud Skills Challenge (open until Nov. 30)</a:t>
            </a:r>
          </a:p>
          <a:p>
            <a:endParaRPr lang="en-US" dirty="0"/>
          </a:p>
          <a:p>
            <a:endParaRPr lang="en-US" dirty="0"/>
          </a:p>
        </p:txBody>
      </p:sp>
      <p:pic>
        <p:nvPicPr>
          <p:cNvPr id="5" name="Picture 4">
            <a:extLst>
              <a:ext uri="{FF2B5EF4-FFF2-40B4-BE49-F238E27FC236}">
                <a16:creationId xmlns:a16="http://schemas.microsoft.com/office/drawing/2014/main" id="{F535D490-4753-46A7-B8AF-5D22745C0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75" y="66799"/>
            <a:ext cx="3684233" cy="1841900"/>
          </a:xfrm>
          <a:prstGeom prst="rect">
            <a:avLst/>
          </a:prstGeom>
        </p:spPr>
      </p:pic>
    </p:spTree>
    <p:extLst>
      <p:ext uri="{BB962C8B-B14F-4D97-AF65-F5344CB8AC3E}">
        <p14:creationId xmlns:p14="http://schemas.microsoft.com/office/powerpoint/2010/main" val="13313168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DD1C5-C2F6-48CA-AFB7-6DEF425F93E4}"/>
              </a:ext>
            </a:extLst>
          </p:cNvPr>
          <p:cNvSpPr>
            <a:spLocks noGrp="1"/>
          </p:cNvSpPr>
          <p:nvPr>
            <p:ph type="ctrTitle"/>
          </p:nvPr>
        </p:nvSpPr>
        <p:spPr>
          <a:xfrm>
            <a:off x="3343922" y="879721"/>
            <a:ext cx="9144000" cy="617660"/>
          </a:xfrm>
        </p:spPr>
        <p:txBody>
          <a:bodyPr>
            <a:normAutofit fontScale="90000"/>
          </a:bodyPr>
          <a:lstStyle/>
          <a:p>
            <a:r>
              <a:rPr lang="en-US" dirty="0"/>
              <a:t>Learning collections</a:t>
            </a:r>
            <a:endParaRPr lang="en-NZ" dirty="0"/>
          </a:p>
        </p:txBody>
      </p:sp>
      <p:sp>
        <p:nvSpPr>
          <p:cNvPr id="5" name="Subtitle 4">
            <a:extLst>
              <a:ext uri="{FF2B5EF4-FFF2-40B4-BE49-F238E27FC236}">
                <a16:creationId xmlns:a16="http://schemas.microsoft.com/office/drawing/2014/main" id="{B7B18383-2DAB-4067-9F65-D7F2C9800741}"/>
              </a:ext>
            </a:extLst>
          </p:cNvPr>
          <p:cNvSpPr>
            <a:spLocks noGrp="1"/>
          </p:cNvSpPr>
          <p:nvPr>
            <p:ph type="subTitle" idx="1"/>
          </p:nvPr>
        </p:nvSpPr>
        <p:spPr>
          <a:xfrm>
            <a:off x="1524000" y="3602037"/>
            <a:ext cx="9144000" cy="2772129"/>
          </a:xfrm>
        </p:spPr>
        <p:txBody>
          <a:bodyPr>
            <a:noAutofit/>
          </a:bodyPr>
          <a:lstStyle/>
          <a:p>
            <a:r>
              <a:rPr lang="en-NZ" sz="5400" dirty="0"/>
              <a:t>https://docs.microsoft.com/en-us/events/post-ignite-nov-2021/ignite-learn-collections/</a:t>
            </a:r>
          </a:p>
        </p:txBody>
      </p:sp>
      <p:pic>
        <p:nvPicPr>
          <p:cNvPr id="6" name="Picture 5">
            <a:extLst>
              <a:ext uri="{FF2B5EF4-FFF2-40B4-BE49-F238E27FC236}">
                <a16:creationId xmlns:a16="http://schemas.microsoft.com/office/drawing/2014/main" id="{B12F72DF-4952-4E8B-9D7E-3C1F88AA3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2" y="335239"/>
            <a:ext cx="3684233" cy="1706625"/>
          </a:xfrm>
          <a:prstGeom prst="rect">
            <a:avLst/>
          </a:prstGeom>
        </p:spPr>
      </p:pic>
    </p:spTree>
    <p:extLst>
      <p:ext uri="{BB962C8B-B14F-4D97-AF65-F5344CB8AC3E}">
        <p14:creationId xmlns:p14="http://schemas.microsoft.com/office/powerpoint/2010/main" val="1918890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crosoft Ignite 16/9 White Template">
  <a:themeElements>
    <a:clrScheme name="Ignite 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Presentation9" id="{276F6B2A-4EEB-4865-B110-43C23313330F}" vid="{E1F1AFA1-150D-49D2-B8E0-F972522D67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248</TotalTime>
  <Words>280</Words>
  <Application>Microsoft Office PowerPoint</Application>
  <PresentationFormat>Widescreen</PresentationFormat>
  <Paragraphs>50</Paragraphs>
  <Slides>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Calibri</vt:lpstr>
      <vt:lpstr>Calibri Light</vt:lpstr>
      <vt:lpstr>Consolas</vt:lpstr>
      <vt:lpstr>Segoe UI</vt:lpstr>
      <vt:lpstr>Segoe UI Semibold</vt:lpstr>
      <vt:lpstr>Segoe UI Semilight</vt:lpstr>
      <vt:lpstr>Wingdings</vt:lpstr>
      <vt:lpstr>Office Theme</vt:lpstr>
      <vt:lpstr>Microsoft Ignite 16/9 White Template</vt:lpstr>
      <vt:lpstr>PowerPoint Presentation</vt:lpstr>
      <vt:lpstr>How much interest have we gathered? </vt:lpstr>
      <vt:lpstr>Agenda</vt:lpstr>
      <vt:lpstr>Housekeeping</vt:lpstr>
      <vt:lpstr>The team</vt:lpstr>
      <vt:lpstr>aka.ms/PostIgnite </vt:lpstr>
      <vt:lpstr>Learning collections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aka.ms/PostIgnite</dc:title>
  <dc:creator>Sylvie Atkins</dc:creator>
  <cp:lastModifiedBy>Rory Braybrook</cp:lastModifiedBy>
  <cp:revision>10</cp:revision>
  <dcterms:created xsi:type="dcterms:W3CDTF">2021-11-03T23:27:53Z</dcterms:created>
  <dcterms:modified xsi:type="dcterms:W3CDTF">2021-11-12T04:27:55Z</dcterms:modified>
</cp:coreProperties>
</file>