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1" r:id="rId6"/>
    <p:sldId id="258" r:id="rId7"/>
    <p:sldId id="260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25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98A96-5D4B-6838-9D4D-F708192DF4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A9391-A047-1CA1-BB70-9194735D02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DD2D0-17FC-5562-EF0E-A8A4E5D31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A5005-7327-EFE1-BDC8-8A3DDC67A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04CAE-29A7-1C8C-0956-4E862FBAB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2762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480B-E4A3-66AE-501E-95DB5B0E4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6DEDDF-F3E5-E4D1-2906-43AF6B2B45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3FE033-3B9C-FC9F-6205-9973A6D41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5C872-1A43-CB81-28AF-ABE16D091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F006D-A361-E8C9-6A5B-FD362B016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0740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99F4E2-F30C-1BB0-B614-D615C97AD1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8EC124-65DB-C9E3-4C03-5A5259233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C992F-278F-DE26-FD11-79EF65F77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126990-3538-07AF-39F4-756B933C0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008D7-3A91-E05A-D79B-7FC7EA35D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1746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08794-3E72-7538-73DB-093617E17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7660E-6C89-4F80-66BB-B4C9720B2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D61F4-E2D6-C9A2-528E-EF915BE39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680BDF-5DDA-378B-FA62-44E5A2200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B5CE6-E16E-8FDC-89B5-3596009EA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2018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3AA31-CC0A-AD46-18A3-43D528893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09D3DD-405E-43B3-0582-AE79E6510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9D1CD-F23F-748E-1EA1-63B579665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4E3C7-4374-707D-5177-7ECFFB374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3A145-2221-99B1-BFF4-A9475C6E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1191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26AAA-9946-F2C5-F10D-CA304BD0C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2506E-CD2B-1B1D-50ED-E2593F8EC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84CD07-C116-9876-11A7-B61AAD109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D4793B-5C70-3A36-7E77-F9A273349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CDED3A-9F8A-C7C0-587D-0675EE426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CD60C2-757A-F532-FF3F-65D92C755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5043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BBA20-202B-2345-1A0A-073101A3A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8E43F-A351-3CE1-837F-DA2A12EDB0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1AD78A-3A3C-8B7B-CF9C-7813E88CD1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06B4B9-BD20-507E-3E16-7D06197EA4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2B44C2-2F29-55DB-0898-6B36034550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4A6225-75BC-4AB2-6416-36F3BD69E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7885AB-3C3E-D4F3-766A-C50BD9F84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A1633D-FA86-0232-7806-9FC5D13ED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91755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E8942-7872-65CC-901A-B9AE4F4BF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1E80A5-F8ED-AF38-4818-7B15E7250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EF068-AD29-E829-5B0D-6CA39B1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CD2F58-6B0F-B360-0EEA-DCFD209A0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13744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24D991-23E5-DB55-14A9-FF1F02DA6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360488-59A9-70E9-423A-BF5724B67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4DB8BD-4799-AEF8-193E-C13DD1EE1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47246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41FBD-0659-38BF-B9A4-2800A9EF9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744F6-4B22-6EEA-F08E-746581EAD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4286D4-66B8-754C-8310-CCDB13372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B3E0B6-2D59-F649-3960-6C108ED5F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9D174B-52DB-B04E-42AA-2FE5249E1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17C118-8BCB-7E89-A4AD-E8AF84DA7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10617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B7D6E-139D-7540-911F-2B936BC05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31D4BB-0615-F521-9DAA-AA1E8B6591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B26611-D890-A76C-2E65-F04C8003A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0A004F-7DC7-513F-9C30-132350D97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19CD51-D889-F103-DE18-98EC01994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B72491-E04C-482B-BA9E-1D49457A0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8631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32E2BF-C6E5-EC32-AEA4-2E9D4EC43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F5280-0789-21C6-3747-26056D97A2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A05FC-FBB2-CF5E-BB1B-F28D591F06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9BAB21-67AA-4259-84F7-282985CA7313}" type="datetimeFigureOut">
              <a:rPr lang="en-NZ" smtClean="0"/>
              <a:t>14/12/2025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186CD-0093-48F7-8B13-5CADE79054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79E69-A042-2737-487E-579BDBBC1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A67E82-8364-4BDF-87C4-279D7DCC635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7132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215C6C6-E45C-4179-9FC1-E8A4C1D47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E9FE4C-C9E0-4C54-8010-EA9D29CD4D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6FAD6EF-0374-46BD-901E-E901DCA01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4847ABE-275E-4DCA-B164-A672D517F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776B14B-F2F4-4825-8DA8-8C7A0F2B3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0CA354-00B9-0879-3601-2CAC1F5A0F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337" b="1"/>
          <a:stretch>
            <a:fillRect/>
          </a:stretch>
        </p:blipFill>
        <p:spPr>
          <a:xfrm>
            <a:off x="838200" y="704765"/>
            <a:ext cx="10628376" cy="544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255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4F0445-0AC0-671C-5498-430EC25C2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AB9840-B90F-2223-B309-2AC7DCD93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647AC60-8010-65B2-85FA-45AEC6DB75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ED0EE82-6338-F105-A103-13F5CFF950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DBA0C88-9F98-897C-8803-D90527CF0E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C67DFA81-5FF7-8D8D-5D75-E94E6D9A0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790CEC-7AB2-42E9-50B2-CD4B5717C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3520" y="1707113"/>
            <a:ext cx="6003743" cy="343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58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C56EDF-5E06-53C4-8E28-5DEE83763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BDF2B4-16B7-81CC-D3A3-29BCC12AC5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98195-ECFD-01EE-3CD1-2E509B6DF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9DA2E15-7F83-B342-42EA-091F94E8EB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19B002C-8CF4-AAAB-3D9C-E0B35AE07D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649E638-0543-C171-9363-66F5231F3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8EFA42-0AC6-0C50-ADBA-79D7C08336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0943" y="1274288"/>
            <a:ext cx="6728897" cy="4301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204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B16476-DC83-7A89-B1BF-0982CC7ED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349AFC-5026-C08B-9EE7-104BF5864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06A9DB1-634C-A4AF-146C-8984757A0E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A6A32F9-C855-FC2D-85D6-6740C44769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F84924E-4861-7FDE-F00A-85F90320B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5AC5EE37-067A-851D-446B-DC9CCCD27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538072-0526-2BF2-48BE-742869B8F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157" y="414994"/>
            <a:ext cx="5091684" cy="477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505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BE1A64-1641-8A5E-4916-21C096CC8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06C2F-4A2B-0E01-44D4-32CF4AAA4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C721327-8E58-6399-AD65-15ACDCA28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F9629A2-D8B1-FD84-B26D-08562C84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3C6ECFD-7505-BACE-930A-DEB2C5804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040CB69A-8665-5DB6-D52F-1E0A05359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9D6703-FBFA-1AB8-50DF-1075ACB6E3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575" y="286662"/>
            <a:ext cx="4332848" cy="5917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78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A42202-C086-B9CA-C2C6-EA188E820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6D607E9-0908-C07A-AE6B-75B6179B0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047E752-9B00-9F1B-BFD1-54F058084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D01376F-37B1-7FF7-7C04-F22EC7D32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D98E6AB-5B54-1AF5-BD1A-217AF98EA6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4715656-CCED-462C-3D29-EE3BDD501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5E11D1-7BD7-4F08-E6AD-BC7CC80100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0355" y="620275"/>
            <a:ext cx="6348010" cy="4884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906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DA2AC4-D6B4-A02E-B7CB-F12B539A1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B1A0636-4F26-6483-C40E-1DBADBE78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CD656E0-175A-ABEF-6DEF-7016F866F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063D349-2BBE-9CDB-F368-7302633E9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F4916E1-64BF-7F02-96F2-4D62CFCF04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44095231-64B9-28C8-FD17-62220F6E8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62DEC6-D594-2D2A-E943-3B10E60680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498" y="1280041"/>
            <a:ext cx="10249788" cy="429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90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42ED98-F2C9-6AC9-1B91-F839C07F3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BC819EA-FFFD-A389-DDF2-A27526902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6E65BA5-62F2-BF10-7056-0124C6798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DDEDE52-7142-5503-0687-6D691E983D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6604097-FDA4-D12C-FB44-51E8A1CC06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5F325946-798C-6F57-F4FE-24B10B36A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BC26F0A-85D0-ECB0-EA63-46B95B5DED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078" y="1248987"/>
            <a:ext cx="7441842" cy="400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863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99F7E9-42E7-C6E1-CFD3-DE8131A02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91D863-AB6B-D2E0-AC62-D940E279C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450E4FB-0127-7B9F-6098-3F32A4C63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400986E-7BE5-8D48-45D4-2AB27A9E3A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6D677E2-8C16-37AB-A0D4-5E3EAC981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9DA04-7484-7D48-F72D-94D6E02FA6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486F32-5403-184F-4995-8E14E0EB4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6408" y="1430024"/>
            <a:ext cx="8397968" cy="3718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296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E6A62F-E7EB-AC16-9836-16C792A3D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27D7923-18EF-F273-1AB4-6D441CDFE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333F285-6A56-A5EF-1533-8C4A2B466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5BE0B6B-B6D0-76F7-4BFB-28092C620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6DD3876-AB65-66AA-CE80-3423E76A8D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97F8EC7A-98BF-9BB1-3768-7F03A0AB57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5D9EF7-EBBA-5D41-2B1B-8D197B55D9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9702" y="1562005"/>
            <a:ext cx="8771380" cy="3726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308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B318DA-5826-22AA-AC05-7B0C723C0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5248007-7AAC-25BE-CE6F-7ED5187CE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9A50742-EFD9-A5A1-F83F-F6B7BEEEA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1564726" y="1890469"/>
            <a:ext cx="5860051" cy="2079143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4A6A263-2AD4-9EE9-5004-DBDC2141E8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2BF142A-90DA-6A0B-9182-FCE001C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9FA4874B-B0B2-AA6F-4194-C8597A586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466344"/>
            <a:ext cx="11111729" cy="591782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985016-AFCE-3FF1-A2C1-C6EE10C7B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9041" y="998513"/>
            <a:ext cx="6012701" cy="461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839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Rory Braybrook</dc:creator>
  <cp:lastModifiedBy>Rory Braybrook</cp:lastModifiedBy>
  <cp:revision>1</cp:revision>
  <dcterms:created xsi:type="dcterms:W3CDTF">2025-12-14T00:00:46Z</dcterms:created>
  <dcterms:modified xsi:type="dcterms:W3CDTF">2025-12-14T00:08:32Z</dcterms:modified>
</cp:coreProperties>
</file>