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9" r:id="rId1"/>
    <p:sldMasterId id="2147483748" r:id="rId2"/>
  </p:sldMasterIdLst>
  <p:notesMasterIdLst>
    <p:notesMasterId r:id="rId39"/>
  </p:notesMasterIdLst>
  <p:sldIdLst>
    <p:sldId id="256" r:id="rId3"/>
    <p:sldId id="257" r:id="rId4"/>
    <p:sldId id="261" r:id="rId5"/>
    <p:sldId id="262" r:id="rId6"/>
    <p:sldId id="297" r:id="rId7"/>
    <p:sldId id="2090" r:id="rId8"/>
    <p:sldId id="274" r:id="rId9"/>
    <p:sldId id="275" r:id="rId10"/>
    <p:sldId id="291" r:id="rId11"/>
    <p:sldId id="292" r:id="rId12"/>
    <p:sldId id="277" r:id="rId13"/>
    <p:sldId id="278" r:id="rId14"/>
    <p:sldId id="280" r:id="rId15"/>
    <p:sldId id="279" r:id="rId16"/>
    <p:sldId id="281" r:id="rId17"/>
    <p:sldId id="295" r:id="rId18"/>
    <p:sldId id="282" r:id="rId19"/>
    <p:sldId id="286" r:id="rId20"/>
    <p:sldId id="288" r:id="rId21"/>
    <p:sldId id="296" r:id="rId22"/>
    <p:sldId id="293" r:id="rId23"/>
    <p:sldId id="2054" r:id="rId24"/>
    <p:sldId id="2082" r:id="rId25"/>
    <p:sldId id="2085" r:id="rId26"/>
    <p:sldId id="2086" r:id="rId27"/>
    <p:sldId id="2098" r:id="rId28"/>
    <p:sldId id="2091" r:id="rId29"/>
    <p:sldId id="2092" r:id="rId30"/>
    <p:sldId id="2093" r:id="rId31"/>
    <p:sldId id="2099" r:id="rId32"/>
    <p:sldId id="2094" r:id="rId33"/>
    <p:sldId id="2095" r:id="rId34"/>
    <p:sldId id="2096" r:id="rId35"/>
    <p:sldId id="299" r:id="rId36"/>
    <p:sldId id="276" r:id="rId37"/>
    <p:sldId id="2089"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114" autoAdjust="0"/>
    <p:restoredTop sz="94660"/>
  </p:normalViewPr>
  <p:slideViewPr>
    <p:cSldViewPr snapToGrid="0">
      <p:cViewPr varScale="1">
        <p:scale>
          <a:sx n="86" d="100"/>
          <a:sy n="86" d="100"/>
        </p:scale>
        <p:origin x="648"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55AA28-34F0-4142-AF4C-D34AEF527DC9}" type="datetimeFigureOut">
              <a:rPr lang="en-NZ" smtClean="0"/>
              <a:t>15/07/2020</a:t>
            </a:fld>
            <a:endParaRPr lang="en-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BE9D2F-DE67-475D-9A32-F646EDBADEA9}" type="slidenum">
              <a:rPr lang="en-NZ" smtClean="0"/>
              <a:t>‹#›</a:t>
            </a:fld>
            <a:endParaRPr lang="en-NZ"/>
          </a:p>
        </p:txBody>
      </p:sp>
    </p:spTree>
    <p:extLst>
      <p:ext uri="{BB962C8B-B14F-4D97-AF65-F5344CB8AC3E}">
        <p14:creationId xmlns:p14="http://schemas.microsoft.com/office/powerpoint/2010/main" val="37675728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Segoe UI" pitchFamily="34" charset="0"/>
                <a:ea typeface="+mn-ea"/>
                <a:cs typeface="+mn-cs"/>
              </a:rPr>
              <a:t>Microsoft Tech Summit FY17</a:t>
            </a: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38EEC551-8CDA-4EB6-89BB-2A86C9F091C8}"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7/15/2020 9:04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0891294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dirty="0"/>
              <a:t>Click to edit Master title style</a:t>
            </a:r>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B61BEF0D-F0BB-DE4B-95CE-6DB70DBA9567}" type="datetimeFigureOut">
              <a:rPr lang="en-US" dirty="0"/>
              <a:pPr/>
              <a:t>7/15/2020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84001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dirty="0"/>
              <a:pPr/>
              <a:t>7/15/2020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7228871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dirty="0"/>
              <a:t>Click to edit Master title style</a:t>
            </a:r>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2828373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dirty="0"/>
              <a:t>Click to edit Master title style</a:t>
            </a:r>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2953997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dirty="0"/>
              <a:t>Click to edit Master title style</a:t>
            </a:r>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9323019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dirty="0"/>
              <a:t>Click to edit Master title style</a:t>
            </a:r>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dirty="0"/>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7070679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dirty="0"/>
              <a:t>Click to edit Master title style</a:t>
            </a:r>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dirty="0"/>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2017486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7/15/2020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0184302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7/15/2020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2935581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_alt">
    <p:spTree>
      <p:nvGrpSpPr>
        <p:cNvPr id="1" name=""/>
        <p:cNvGrpSpPr/>
        <p:nvPr/>
      </p:nvGrpSpPr>
      <p:grpSpPr>
        <a:xfrm>
          <a:off x="0" y="0"/>
          <a:ext cx="0" cy="0"/>
          <a:chOff x="0" y="0"/>
          <a:chExt cx="0" cy="0"/>
        </a:xfrm>
      </p:grpSpPr>
      <p:sp>
        <p:nvSpPr>
          <p:cNvPr id="2" name="Title 1"/>
          <p:cNvSpPr>
            <a:spLocks noGrp="1"/>
          </p:cNvSpPr>
          <p:nvPr>
            <p:ph type="title"/>
          </p:nvPr>
        </p:nvSpPr>
        <p:spPr>
          <a:xfrm>
            <a:off x="508000" y="228600"/>
            <a:ext cx="11176000" cy="553998"/>
          </a:xfrm>
        </p:spPr>
        <p:txBody>
          <a:bodyPr/>
          <a:lstStyle/>
          <a:p>
            <a:r>
              <a:rPr lang="en-US" dirty="0"/>
              <a:t>Click to edit Master title style</a:t>
            </a:r>
          </a:p>
        </p:txBody>
      </p:sp>
      <p:sp>
        <p:nvSpPr>
          <p:cNvPr id="5" name="Text Placeholder 4"/>
          <p:cNvSpPr>
            <a:spLocks noGrp="1"/>
          </p:cNvSpPr>
          <p:nvPr>
            <p:ph type="body" sz="quarter" idx="10"/>
          </p:nvPr>
        </p:nvSpPr>
        <p:spPr>
          <a:xfrm>
            <a:off x="467047" y="1480332"/>
            <a:ext cx="11176000" cy="1945148"/>
          </a:xfrm>
        </p:spPr>
        <p:txBody>
          <a:bodyPr/>
          <a:lstStyle>
            <a:lvl1pPr>
              <a:defRPr sz="2800"/>
            </a:lvl1pPr>
            <a:lvl2pPr>
              <a:defRPr sz="2600"/>
            </a:lvl2pPr>
            <a:lvl4pPr>
              <a:defRPr sz="22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55589"/>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Walkin">
    <p:spTree>
      <p:nvGrpSpPr>
        <p:cNvPr id="1" name=""/>
        <p:cNvGrpSpPr/>
        <p:nvPr/>
      </p:nvGrpSpPr>
      <p:grpSpPr>
        <a:xfrm>
          <a:off x="0" y="0"/>
          <a:ext cx="0" cy="0"/>
          <a:chOff x="0" y="0"/>
          <a:chExt cx="0" cy="0"/>
        </a:xfrm>
      </p:grpSpPr>
      <p:pic>
        <p:nvPicPr>
          <p:cNvPr id="7" name="Picture 6" descr="Microsoft Ignite cube graphic">
            <a:extLst>
              <a:ext uri="{FF2B5EF4-FFF2-40B4-BE49-F238E27FC236}">
                <a16:creationId xmlns:a16="http://schemas.microsoft.com/office/drawing/2014/main" id="{AEB1E43F-243E-134D-9418-B32A73E0E48E}"/>
              </a:ext>
              <a:ext uri="{C183D7F6-B498-43B3-948B-1728B52AA6E4}">
                <adec:decorative xmlns:adec="http://schemas.microsoft.com/office/drawing/2017/decorative" val="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138046" y="0"/>
            <a:ext cx="8053953" cy="6858000"/>
          </a:xfrm>
          <a:prstGeom prst="rect">
            <a:avLst/>
          </a:prstGeom>
        </p:spPr>
      </p:pic>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
        <p:nvSpPr>
          <p:cNvPr id="5" name="Freeform 5" descr="Microsoft Ignite logo">
            <a:extLst>
              <a:ext uri="{FF2B5EF4-FFF2-40B4-BE49-F238E27FC236}">
                <a16:creationId xmlns:a16="http://schemas.microsoft.com/office/drawing/2014/main" id="{6DBD6B5B-68FC-44F2-A470-9C584137632D}"/>
              </a:ext>
            </a:extLst>
          </p:cNvPr>
          <p:cNvSpPr>
            <a:spLocks noEditPoints="1"/>
          </p:cNvSpPr>
          <p:nvPr userDrawn="1"/>
        </p:nvSpPr>
        <p:spPr bwMode="black">
          <a:xfrm>
            <a:off x="593725" y="2865438"/>
            <a:ext cx="3040063" cy="1547813"/>
          </a:xfrm>
          <a:custGeom>
            <a:avLst/>
            <a:gdLst>
              <a:gd name="T0" fmla="*/ 882 w 1710"/>
              <a:gd name="T1" fmla="*/ 598 h 862"/>
              <a:gd name="T2" fmla="*/ 1008 w 1710"/>
              <a:gd name="T3" fmla="*/ 652 h 862"/>
              <a:gd name="T4" fmla="*/ 991 w 1710"/>
              <a:gd name="T5" fmla="*/ 711 h 862"/>
              <a:gd name="T6" fmla="*/ 845 w 1710"/>
              <a:gd name="T7" fmla="*/ 579 h 862"/>
              <a:gd name="T8" fmla="*/ 697 w 1710"/>
              <a:gd name="T9" fmla="*/ 504 h 862"/>
              <a:gd name="T10" fmla="*/ 697 w 1710"/>
              <a:gd name="T11" fmla="*/ 709 h 862"/>
              <a:gd name="T12" fmla="*/ 752 w 1710"/>
              <a:gd name="T13" fmla="*/ 722 h 862"/>
              <a:gd name="T14" fmla="*/ 745 w 1710"/>
              <a:gd name="T15" fmla="*/ 553 h 862"/>
              <a:gd name="T16" fmla="*/ 574 w 1710"/>
              <a:gd name="T17" fmla="*/ 482 h 862"/>
              <a:gd name="T18" fmla="*/ 623 w 1710"/>
              <a:gd name="T19" fmla="*/ 462 h 862"/>
              <a:gd name="T20" fmla="*/ 626 w 1710"/>
              <a:gd name="T21" fmla="*/ 553 h 862"/>
              <a:gd name="T22" fmla="*/ 394 w 1710"/>
              <a:gd name="T23" fmla="*/ 588 h 862"/>
              <a:gd name="T24" fmla="*/ 393 w 1710"/>
              <a:gd name="T25" fmla="*/ 763 h 862"/>
              <a:gd name="T26" fmla="*/ 485 w 1710"/>
              <a:gd name="T27" fmla="*/ 763 h 862"/>
              <a:gd name="T28" fmla="*/ 249 w 1710"/>
              <a:gd name="T29" fmla="*/ 639 h 862"/>
              <a:gd name="T30" fmla="*/ 140 w 1710"/>
              <a:gd name="T31" fmla="*/ 662 h 862"/>
              <a:gd name="T32" fmla="*/ 249 w 1710"/>
              <a:gd name="T33" fmla="*/ 639 h 862"/>
              <a:gd name="T34" fmla="*/ 179 w 1710"/>
              <a:gd name="T35" fmla="*/ 862 h 862"/>
              <a:gd name="T36" fmla="*/ 248 w 1710"/>
              <a:gd name="T37" fmla="*/ 727 h 862"/>
              <a:gd name="T38" fmla="*/ 116 w 1710"/>
              <a:gd name="T39" fmla="*/ 579 h 862"/>
              <a:gd name="T40" fmla="*/ 0 w 1710"/>
              <a:gd name="T41" fmla="*/ 763 h 862"/>
              <a:gd name="T42" fmla="*/ 0 w 1710"/>
              <a:gd name="T43" fmla="*/ 763 h 862"/>
              <a:gd name="T44" fmla="*/ 1660 w 1710"/>
              <a:gd name="T45" fmla="*/ 43 h 862"/>
              <a:gd name="T46" fmla="*/ 1530 w 1710"/>
              <a:gd name="T47" fmla="*/ 105 h 862"/>
              <a:gd name="T48" fmla="*/ 1559 w 1710"/>
              <a:gd name="T49" fmla="*/ 0 h 862"/>
              <a:gd name="T50" fmla="*/ 1447 w 1710"/>
              <a:gd name="T51" fmla="*/ 142 h 862"/>
              <a:gd name="T52" fmla="*/ 1577 w 1710"/>
              <a:gd name="T53" fmla="*/ 142 h 862"/>
              <a:gd name="T54" fmla="*/ 1710 w 1710"/>
              <a:gd name="T55" fmla="*/ 312 h 862"/>
              <a:gd name="T56" fmla="*/ 1660 w 1710"/>
              <a:gd name="T57" fmla="*/ 142 h 862"/>
              <a:gd name="T58" fmla="*/ 1325 w 1710"/>
              <a:gd name="T59" fmla="*/ 138 h 862"/>
              <a:gd name="T60" fmla="*/ 1368 w 1710"/>
              <a:gd name="T61" fmla="*/ 263 h 862"/>
              <a:gd name="T62" fmla="*/ 1402 w 1710"/>
              <a:gd name="T63" fmla="*/ 289 h 862"/>
              <a:gd name="T64" fmla="*/ 1327 w 1710"/>
              <a:gd name="T65" fmla="*/ 100 h 862"/>
              <a:gd name="T66" fmla="*/ 1129 w 1710"/>
              <a:gd name="T67" fmla="*/ 193 h 862"/>
              <a:gd name="T68" fmla="*/ 1089 w 1710"/>
              <a:gd name="T69" fmla="*/ 150 h 862"/>
              <a:gd name="T70" fmla="*/ 1177 w 1710"/>
              <a:gd name="T71" fmla="*/ 109 h 862"/>
              <a:gd name="T72" fmla="*/ 1039 w 1710"/>
              <a:gd name="T73" fmla="*/ 162 h 862"/>
              <a:gd name="T74" fmla="*/ 1112 w 1710"/>
              <a:gd name="T75" fmla="*/ 231 h 862"/>
              <a:gd name="T76" fmla="*/ 1039 w 1710"/>
              <a:gd name="T77" fmla="*/ 264 h 862"/>
              <a:gd name="T78" fmla="*/ 1181 w 1710"/>
              <a:gd name="T79" fmla="*/ 285 h 862"/>
              <a:gd name="T80" fmla="*/ 840 w 1710"/>
              <a:gd name="T81" fmla="*/ 211 h 862"/>
              <a:gd name="T82" fmla="*/ 943 w 1710"/>
              <a:gd name="T83" fmla="*/ 157 h 862"/>
              <a:gd name="T84" fmla="*/ 820 w 1710"/>
              <a:gd name="T85" fmla="*/ 290 h 862"/>
              <a:gd name="T86" fmla="*/ 1007 w 1710"/>
              <a:gd name="T87" fmla="*/ 209 h 862"/>
              <a:gd name="T88" fmla="*/ 701 w 1710"/>
              <a:gd name="T89" fmla="*/ 214 h 862"/>
              <a:gd name="T90" fmla="*/ 755 w 1710"/>
              <a:gd name="T91" fmla="*/ 101 h 862"/>
              <a:gd name="T92" fmla="*/ 653 w 1710"/>
              <a:gd name="T93" fmla="*/ 105 h 862"/>
              <a:gd name="T94" fmla="*/ 610 w 1710"/>
              <a:gd name="T95" fmla="*/ 264 h 862"/>
              <a:gd name="T96" fmla="*/ 563 w 1710"/>
              <a:gd name="T97" fmla="*/ 138 h 862"/>
              <a:gd name="T98" fmla="*/ 446 w 1710"/>
              <a:gd name="T99" fmla="*/ 215 h 862"/>
              <a:gd name="T100" fmla="*/ 386 w 1710"/>
              <a:gd name="T101" fmla="*/ 61 h 862"/>
              <a:gd name="T102" fmla="*/ 386 w 1710"/>
              <a:gd name="T103" fmla="*/ 7 h 862"/>
              <a:gd name="T104" fmla="*/ 362 w 1710"/>
              <a:gd name="T105" fmla="*/ 315 h 862"/>
              <a:gd name="T106" fmla="*/ 362 w 1710"/>
              <a:gd name="T107" fmla="*/ 315 h 862"/>
              <a:gd name="T108" fmla="*/ 267 w 1710"/>
              <a:gd name="T109" fmla="*/ 315 h 862"/>
              <a:gd name="T110" fmla="*/ 173 w 1710"/>
              <a:gd name="T111" fmla="*/ 315 h 862"/>
              <a:gd name="T112" fmla="*/ 45 w 1710"/>
              <a:gd name="T113" fmla="*/ 125 h 862"/>
              <a:gd name="T114" fmla="*/ 146 w 1710"/>
              <a:gd name="T115" fmla="*/ 216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0" h="862">
                <a:moveTo>
                  <a:pt x="962" y="637"/>
                </a:moveTo>
                <a:lnTo>
                  <a:pt x="962" y="637"/>
                </a:lnTo>
                <a:cubicBezTo>
                  <a:pt x="962" y="620"/>
                  <a:pt x="957" y="607"/>
                  <a:pt x="950" y="597"/>
                </a:cubicBezTo>
                <a:cubicBezTo>
                  <a:pt x="942" y="588"/>
                  <a:pt x="931" y="583"/>
                  <a:pt x="917" y="583"/>
                </a:cubicBezTo>
                <a:cubicBezTo>
                  <a:pt x="903" y="583"/>
                  <a:pt x="891" y="588"/>
                  <a:pt x="882" y="598"/>
                </a:cubicBezTo>
                <a:cubicBezTo>
                  <a:pt x="872" y="608"/>
                  <a:pt x="867" y="621"/>
                  <a:pt x="864" y="637"/>
                </a:cubicBezTo>
                <a:lnTo>
                  <a:pt x="962" y="637"/>
                </a:lnTo>
                <a:close/>
                <a:moveTo>
                  <a:pt x="984" y="575"/>
                </a:moveTo>
                <a:lnTo>
                  <a:pt x="984" y="575"/>
                </a:lnTo>
                <a:cubicBezTo>
                  <a:pt x="1000" y="594"/>
                  <a:pt x="1008" y="620"/>
                  <a:pt x="1008" y="652"/>
                </a:cubicBezTo>
                <a:lnTo>
                  <a:pt x="1008" y="671"/>
                </a:lnTo>
                <a:lnTo>
                  <a:pt x="864" y="671"/>
                </a:lnTo>
                <a:cubicBezTo>
                  <a:pt x="865" y="690"/>
                  <a:pt x="871" y="705"/>
                  <a:pt x="882" y="715"/>
                </a:cubicBezTo>
                <a:cubicBezTo>
                  <a:pt x="894" y="726"/>
                  <a:pt x="909" y="731"/>
                  <a:pt x="929" y="731"/>
                </a:cubicBezTo>
                <a:cubicBezTo>
                  <a:pt x="952" y="731"/>
                  <a:pt x="972" y="725"/>
                  <a:pt x="991" y="711"/>
                </a:cubicBezTo>
                <a:lnTo>
                  <a:pt x="991" y="750"/>
                </a:lnTo>
                <a:cubicBezTo>
                  <a:pt x="972" y="762"/>
                  <a:pt x="947" y="768"/>
                  <a:pt x="915" y="768"/>
                </a:cubicBezTo>
                <a:cubicBezTo>
                  <a:pt x="884" y="768"/>
                  <a:pt x="860" y="758"/>
                  <a:pt x="843" y="739"/>
                </a:cubicBezTo>
                <a:cubicBezTo>
                  <a:pt x="825" y="720"/>
                  <a:pt x="816" y="693"/>
                  <a:pt x="816" y="658"/>
                </a:cubicBezTo>
                <a:cubicBezTo>
                  <a:pt x="816" y="626"/>
                  <a:pt x="826" y="599"/>
                  <a:pt x="845" y="579"/>
                </a:cubicBezTo>
                <a:cubicBezTo>
                  <a:pt x="865" y="558"/>
                  <a:pt x="889" y="548"/>
                  <a:pt x="917" y="548"/>
                </a:cubicBezTo>
                <a:cubicBezTo>
                  <a:pt x="946" y="548"/>
                  <a:pt x="968" y="557"/>
                  <a:pt x="984" y="575"/>
                </a:cubicBezTo>
                <a:close/>
                <a:moveTo>
                  <a:pt x="745" y="491"/>
                </a:moveTo>
                <a:lnTo>
                  <a:pt x="745" y="491"/>
                </a:lnTo>
                <a:lnTo>
                  <a:pt x="697" y="504"/>
                </a:lnTo>
                <a:lnTo>
                  <a:pt x="697" y="553"/>
                </a:lnTo>
                <a:lnTo>
                  <a:pt x="662" y="553"/>
                </a:lnTo>
                <a:lnTo>
                  <a:pt x="662" y="590"/>
                </a:lnTo>
                <a:lnTo>
                  <a:pt x="697" y="590"/>
                </a:lnTo>
                <a:lnTo>
                  <a:pt x="697" y="709"/>
                </a:lnTo>
                <a:cubicBezTo>
                  <a:pt x="697" y="748"/>
                  <a:pt x="718" y="767"/>
                  <a:pt x="758" y="767"/>
                </a:cubicBezTo>
                <a:cubicBezTo>
                  <a:pt x="774" y="767"/>
                  <a:pt x="786" y="765"/>
                  <a:pt x="795" y="760"/>
                </a:cubicBezTo>
                <a:lnTo>
                  <a:pt x="795" y="723"/>
                </a:lnTo>
                <a:cubicBezTo>
                  <a:pt x="789" y="727"/>
                  <a:pt x="782" y="730"/>
                  <a:pt x="774" y="730"/>
                </a:cubicBezTo>
                <a:cubicBezTo>
                  <a:pt x="764" y="730"/>
                  <a:pt x="756" y="727"/>
                  <a:pt x="752" y="722"/>
                </a:cubicBezTo>
                <a:cubicBezTo>
                  <a:pt x="747" y="716"/>
                  <a:pt x="745" y="707"/>
                  <a:pt x="745" y="695"/>
                </a:cubicBezTo>
                <a:lnTo>
                  <a:pt x="745" y="590"/>
                </a:lnTo>
                <a:lnTo>
                  <a:pt x="795" y="590"/>
                </a:lnTo>
                <a:lnTo>
                  <a:pt x="795" y="553"/>
                </a:lnTo>
                <a:lnTo>
                  <a:pt x="745" y="553"/>
                </a:lnTo>
                <a:lnTo>
                  <a:pt x="745" y="491"/>
                </a:lnTo>
                <a:close/>
                <a:moveTo>
                  <a:pt x="602" y="454"/>
                </a:moveTo>
                <a:lnTo>
                  <a:pt x="602" y="454"/>
                </a:lnTo>
                <a:cubicBezTo>
                  <a:pt x="595" y="454"/>
                  <a:pt x="588" y="457"/>
                  <a:pt x="582" y="462"/>
                </a:cubicBezTo>
                <a:cubicBezTo>
                  <a:pt x="577" y="467"/>
                  <a:pt x="574" y="474"/>
                  <a:pt x="574" y="482"/>
                </a:cubicBezTo>
                <a:cubicBezTo>
                  <a:pt x="574" y="489"/>
                  <a:pt x="577" y="496"/>
                  <a:pt x="582" y="501"/>
                </a:cubicBezTo>
                <a:cubicBezTo>
                  <a:pt x="588" y="506"/>
                  <a:pt x="595" y="509"/>
                  <a:pt x="602" y="509"/>
                </a:cubicBezTo>
                <a:cubicBezTo>
                  <a:pt x="610" y="509"/>
                  <a:pt x="617" y="506"/>
                  <a:pt x="623" y="501"/>
                </a:cubicBezTo>
                <a:cubicBezTo>
                  <a:pt x="629" y="495"/>
                  <a:pt x="631" y="489"/>
                  <a:pt x="631" y="482"/>
                </a:cubicBezTo>
                <a:cubicBezTo>
                  <a:pt x="631" y="474"/>
                  <a:pt x="629" y="467"/>
                  <a:pt x="623" y="462"/>
                </a:cubicBezTo>
                <a:cubicBezTo>
                  <a:pt x="617" y="457"/>
                  <a:pt x="610" y="454"/>
                  <a:pt x="602" y="454"/>
                </a:cubicBezTo>
                <a:close/>
                <a:moveTo>
                  <a:pt x="578" y="763"/>
                </a:moveTo>
                <a:lnTo>
                  <a:pt x="578" y="763"/>
                </a:lnTo>
                <a:lnTo>
                  <a:pt x="626" y="763"/>
                </a:lnTo>
                <a:lnTo>
                  <a:pt x="626" y="553"/>
                </a:lnTo>
                <a:lnTo>
                  <a:pt x="578" y="553"/>
                </a:lnTo>
                <a:lnTo>
                  <a:pt x="578" y="763"/>
                </a:lnTo>
                <a:close/>
                <a:moveTo>
                  <a:pt x="462" y="548"/>
                </a:moveTo>
                <a:lnTo>
                  <a:pt x="462" y="548"/>
                </a:lnTo>
                <a:cubicBezTo>
                  <a:pt x="433" y="548"/>
                  <a:pt x="410" y="561"/>
                  <a:pt x="394" y="588"/>
                </a:cubicBezTo>
                <a:lnTo>
                  <a:pt x="393" y="588"/>
                </a:lnTo>
                <a:lnTo>
                  <a:pt x="393" y="553"/>
                </a:lnTo>
                <a:lnTo>
                  <a:pt x="346" y="553"/>
                </a:lnTo>
                <a:lnTo>
                  <a:pt x="346" y="763"/>
                </a:lnTo>
                <a:lnTo>
                  <a:pt x="393" y="763"/>
                </a:lnTo>
                <a:lnTo>
                  <a:pt x="393" y="643"/>
                </a:lnTo>
                <a:cubicBezTo>
                  <a:pt x="393" y="626"/>
                  <a:pt x="398" y="613"/>
                  <a:pt x="407" y="602"/>
                </a:cubicBezTo>
                <a:cubicBezTo>
                  <a:pt x="417" y="591"/>
                  <a:pt x="429" y="585"/>
                  <a:pt x="443" y="585"/>
                </a:cubicBezTo>
                <a:cubicBezTo>
                  <a:pt x="471" y="585"/>
                  <a:pt x="485" y="605"/>
                  <a:pt x="485" y="644"/>
                </a:cubicBezTo>
                <a:lnTo>
                  <a:pt x="485" y="763"/>
                </a:lnTo>
                <a:lnTo>
                  <a:pt x="533" y="763"/>
                </a:lnTo>
                <a:lnTo>
                  <a:pt x="533" y="634"/>
                </a:lnTo>
                <a:cubicBezTo>
                  <a:pt x="533" y="606"/>
                  <a:pt x="527" y="585"/>
                  <a:pt x="514" y="570"/>
                </a:cubicBezTo>
                <a:cubicBezTo>
                  <a:pt x="502" y="555"/>
                  <a:pt x="485" y="548"/>
                  <a:pt x="462" y="548"/>
                </a:cubicBezTo>
                <a:close/>
                <a:moveTo>
                  <a:pt x="249" y="639"/>
                </a:moveTo>
                <a:lnTo>
                  <a:pt x="249" y="639"/>
                </a:lnTo>
                <a:cubicBezTo>
                  <a:pt x="249" y="624"/>
                  <a:pt x="244" y="612"/>
                  <a:pt x="234" y="601"/>
                </a:cubicBezTo>
                <a:cubicBezTo>
                  <a:pt x="224" y="591"/>
                  <a:pt x="212" y="586"/>
                  <a:pt x="197" y="586"/>
                </a:cubicBezTo>
                <a:cubicBezTo>
                  <a:pt x="179" y="586"/>
                  <a:pt x="165" y="592"/>
                  <a:pt x="155" y="606"/>
                </a:cubicBezTo>
                <a:cubicBezTo>
                  <a:pt x="145" y="619"/>
                  <a:pt x="140" y="638"/>
                  <a:pt x="140" y="662"/>
                </a:cubicBezTo>
                <a:cubicBezTo>
                  <a:pt x="140" y="682"/>
                  <a:pt x="145" y="699"/>
                  <a:pt x="154" y="711"/>
                </a:cubicBezTo>
                <a:cubicBezTo>
                  <a:pt x="164" y="723"/>
                  <a:pt x="177" y="730"/>
                  <a:pt x="193" y="730"/>
                </a:cubicBezTo>
                <a:cubicBezTo>
                  <a:pt x="210" y="730"/>
                  <a:pt x="223" y="724"/>
                  <a:pt x="233" y="712"/>
                </a:cubicBezTo>
                <a:cubicBezTo>
                  <a:pt x="243" y="700"/>
                  <a:pt x="249" y="685"/>
                  <a:pt x="249" y="666"/>
                </a:cubicBezTo>
                <a:lnTo>
                  <a:pt x="249" y="639"/>
                </a:lnTo>
                <a:close/>
                <a:moveTo>
                  <a:pt x="248" y="553"/>
                </a:moveTo>
                <a:lnTo>
                  <a:pt x="248" y="553"/>
                </a:lnTo>
                <a:lnTo>
                  <a:pt x="296" y="553"/>
                </a:lnTo>
                <a:lnTo>
                  <a:pt x="296" y="746"/>
                </a:lnTo>
                <a:cubicBezTo>
                  <a:pt x="296" y="823"/>
                  <a:pt x="257" y="862"/>
                  <a:pt x="179" y="862"/>
                </a:cubicBezTo>
                <a:cubicBezTo>
                  <a:pt x="152" y="862"/>
                  <a:pt x="128" y="857"/>
                  <a:pt x="108" y="848"/>
                </a:cubicBezTo>
                <a:lnTo>
                  <a:pt x="108" y="804"/>
                </a:lnTo>
                <a:cubicBezTo>
                  <a:pt x="131" y="817"/>
                  <a:pt x="153" y="824"/>
                  <a:pt x="173" y="824"/>
                </a:cubicBezTo>
                <a:cubicBezTo>
                  <a:pt x="223" y="824"/>
                  <a:pt x="248" y="799"/>
                  <a:pt x="248" y="750"/>
                </a:cubicBezTo>
                <a:lnTo>
                  <a:pt x="248" y="727"/>
                </a:lnTo>
                <a:lnTo>
                  <a:pt x="247" y="727"/>
                </a:lnTo>
                <a:cubicBezTo>
                  <a:pt x="232" y="754"/>
                  <a:pt x="208" y="768"/>
                  <a:pt x="176" y="768"/>
                </a:cubicBezTo>
                <a:cubicBezTo>
                  <a:pt x="151" y="768"/>
                  <a:pt x="130" y="758"/>
                  <a:pt x="115" y="740"/>
                </a:cubicBezTo>
                <a:cubicBezTo>
                  <a:pt x="99" y="721"/>
                  <a:pt x="91" y="696"/>
                  <a:pt x="91" y="664"/>
                </a:cubicBezTo>
                <a:cubicBezTo>
                  <a:pt x="91" y="629"/>
                  <a:pt x="99" y="600"/>
                  <a:pt x="116" y="579"/>
                </a:cubicBezTo>
                <a:cubicBezTo>
                  <a:pt x="133" y="558"/>
                  <a:pt x="156" y="548"/>
                  <a:pt x="186" y="548"/>
                </a:cubicBezTo>
                <a:cubicBezTo>
                  <a:pt x="213" y="548"/>
                  <a:pt x="234" y="559"/>
                  <a:pt x="247" y="582"/>
                </a:cubicBezTo>
                <a:lnTo>
                  <a:pt x="248" y="582"/>
                </a:lnTo>
                <a:lnTo>
                  <a:pt x="248" y="553"/>
                </a:lnTo>
                <a:close/>
                <a:moveTo>
                  <a:pt x="0" y="763"/>
                </a:moveTo>
                <a:lnTo>
                  <a:pt x="0" y="763"/>
                </a:lnTo>
                <a:lnTo>
                  <a:pt x="50" y="763"/>
                </a:lnTo>
                <a:lnTo>
                  <a:pt x="50" y="469"/>
                </a:lnTo>
                <a:lnTo>
                  <a:pt x="0" y="469"/>
                </a:lnTo>
                <a:lnTo>
                  <a:pt x="0" y="763"/>
                </a:lnTo>
                <a:close/>
                <a:moveTo>
                  <a:pt x="1710" y="142"/>
                </a:moveTo>
                <a:lnTo>
                  <a:pt x="1710" y="142"/>
                </a:lnTo>
                <a:lnTo>
                  <a:pt x="1710" y="105"/>
                </a:lnTo>
                <a:lnTo>
                  <a:pt x="1660" y="105"/>
                </a:lnTo>
                <a:lnTo>
                  <a:pt x="1660" y="43"/>
                </a:lnTo>
                <a:lnTo>
                  <a:pt x="1613" y="56"/>
                </a:lnTo>
                <a:lnTo>
                  <a:pt x="1613" y="105"/>
                </a:lnTo>
                <a:lnTo>
                  <a:pt x="1579" y="105"/>
                </a:lnTo>
                <a:lnTo>
                  <a:pt x="1577" y="105"/>
                </a:lnTo>
                <a:lnTo>
                  <a:pt x="1530" y="105"/>
                </a:lnTo>
                <a:lnTo>
                  <a:pt x="1530" y="76"/>
                </a:lnTo>
                <a:cubicBezTo>
                  <a:pt x="1530" y="50"/>
                  <a:pt x="1542" y="37"/>
                  <a:pt x="1565" y="37"/>
                </a:cubicBezTo>
                <a:cubicBezTo>
                  <a:pt x="1573" y="37"/>
                  <a:pt x="1580" y="39"/>
                  <a:pt x="1587" y="43"/>
                </a:cubicBezTo>
                <a:lnTo>
                  <a:pt x="1587" y="4"/>
                </a:lnTo>
                <a:cubicBezTo>
                  <a:pt x="1580" y="1"/>
                  <a:pt x="1570" y="0"/>
                  <a:pt x="1559" y="0"/>
                </a:cubicBezTo>
                <a:cubicBezTo>
                  <a:pt x="1537" y="0"/>
                  <a:pt x="1519" y="6"/>
                  <a:pt x="1504" y="18"/>
                </a:cubicBezTo>
                <a:cubicBezTo>
                  <a:pt x="1490" y="31"/>
                  <a:pt x="1483" y="48"/>
                  <a:pt x="1483" y="71"/>
                </a:cubicBezTo>
                <a:lnTo>
                  <a:pt x="1483" y="105"/>
                </a:lnTo>
                <a:lnTo>
                  <a:pt x="1447" y="105"/>
                </a:lnTo>
                <a:lnTo>
                  <a:pt x="1447" y="142"/>
                </a:lnTo>
                <a:lnTo>
                  <a:pt x="1483" y="142"/>
                </a:lnTo>
                <a:lnTo>
                  <a:pt x="1483" y="315"/>
                </a:lnTo>
                <a:lnTo>
                  <a:pt x="1530" y="315"/>
                </a:lnTo>
                <a:lnTo>
                  <a:pt x="1530" y="142"/>
                </a:lnTo>
                <a:lnTo>
                  <a:pt x="1577" y="142"/>
                </a:lnTo>
                <a:lnTo>
                  <a:pt x="1579" y="142"/>
                </a:lnTo>
                <a:lnTo>
                  <a:pt x="1613" y="142"/>
                </a:lnTo>
                <a:lnTo>
                  <a:pt x="1613" y="261"/>
                </a:lnTo>
                <a:cubicBezTo>
                  <a:pt x="1613" y="300"/>
                  <a:pt x="1633" y="319"/>
                  <a:pt x="1674" y="319"/>
                </a:cubicBezTo>
                <a:cubicBezTo>
                  <a:pt x="1689" y="319"/>
                  <a:pt x="1701" y="317"/>
                  <a:pt x="1710" y="312"/>
                </a:cubicBezTo>
                <a:lnTo>
                  <a:pt x="1710" y="275"/>
                </a:lnTo>
                <a:cubicBezTo>
                  <a:pt x="1705" y="279"/>
                  <a:pt x="1698" y="282"/>
                  <a:pt x="1689" y="282"/>
                </a:cubicBezTo>
                <a:cubicBezTo>
                  <a:pt x="1679" y="282"/>
                  <a:pt x="1671" y="279"/>
                  <a:pt x="1667" y="274"/>
                </a:cubicBezTo>
                <a:cubicBezTo>
                  <a:pt x="1662" y="268"/>
                  <a:pt x="1660" y="259"/>
                  <a:pt x="1660" y="247"/>
                </a:cubicBezTo>
                <a:lnTo>
                  <a:pt x="1660" y="142"/>
                </a:lnTo>
                <a:lnTo>
                  <a:pt x="1710" y="142"/>
                </a:lnTo>
                <a:close/>
                <a:moveTo>
                  <a:pt x="1383" y="210"/>
                </a:moveTo>
                <a:lnTo>
                  <a:pt x="1383" y="210"/>
                </a:lnTo>
                <a:cubicBezTo>
                  <a:pt x="1383" y="187"/>
                  <a:pt x="1378" y="169"/>
                  <a:pt x="1368" y="157"/>
                </a:cubicBezTo>
                <a:cubicBezTo>
                  <a:pt x="1358" y="144"/>
                  <a:pt x="1343" y="138"/>
                  <a:pt x="1325" y="138"/>
                </a:cubicBezTo>
                <a:cubicBezTo>
                  <a:pt x="1306" y="138"/>
                  <a:pt x="1291" y="144"/>
                  <a:pt x="1281" y="157"/>
                </a:cubicBezTo>
                <a:cubicBezTo>
                  <a:pt x="1270" y="170"/>
                  <a:pt x="1264" y="188"/>
                  <a:pt x="1264" y="211"/>
                </a:cubicBezTo>
                <a:cubicBezTo>
                  <a:pt x="1264" y="233"/>
                  <a:pt x="1270" y="250"/>
                  <a:pt x="1281" y="263"/>
                </a:cubicBezTo>
                <a:cubicBezTo>
                  <a:pt x="1292" y="276"/>
                  <a:pt x="1306" y="282"/>
                  <a:pt x="1325" y="282"/>
                </a:cubicBezTo>
                <a:cubicBezTo>
                  <a:pt x="1343" y="282"/>
                  <a:pt x="1358" y="276"/>
                  <a:pt x="1368" y="263"/>
                </a:cubicBezTo>
                <a:cubicBezTo>
                  <a:pt x="1378" y="251"/>
                  <a:pt x="1383" y="233"/>
                  <a:pt x="1383" y="210"/>
                </a:cubicBezTo>
                <a:close/>
                <a:moveTo>
                  <a:pt x="1404" y="129"/>
                </a:moveTo>
                <a:lnTo>
                  <a:pt x="1404" y="129"/>
                </a:lnTo>
                <a:cubicBezTo>
                  <a:pt x="1423" y="148"/>
                  <a:pt x="1432" y="175"/>
                  <a:pt x="1432" y="209"/>
                </a:cubicBezTo>
                <a:cubicBezTo>
                  <a:pt x="1432" y="242"/>
                  <a:pt x="1422" y="269"/>
                  <a:pt x="1402" y="289"/>
                </a:cubicBezTo>
                <a:cubicBezTo>
                  <a:pt x="1382" y="310"/>
                  <a:pt x="1356" y="320"/>
                  <a:pt x="1322" y="320"/>
                </a:cubicBezTo>
                <a:cubicBezTo>
                  <a:pt x="1290" y="320"/>
                  <a:pt x="1264" y="310"/>
                  <a:pt x="1245" y="290"/>
                </a:cubicBezTo>
                <a:cubicBezTo>
                  <a:pt x="1225" y="271"/>
                  <a:pt x="1216" y="245"/>
                  <a:pt x="1216" y="212"/>
                </a:cubicBezTo>
                <a:cubicBezTo>
                  <a:pt x="1216" y="177"/>
                  <a:pt x="1226" y="149"/>
                  <a:pt x="1246" y="129"/>
                </a:cubicBezTo>
                <a:cubicBezTo>
                  <a:pt x="1266" y="110"/>
                  <a:pt x="1293" y="100"/>
                  <a:pt x="1327" y="100"/>
                </a:cubicBezTo>
                <a:cubicBezTo>
                  <a:pt x="1360" y="100"/>
                  <a:pt x="1386" y="109"/>
                  <a:pt x="1404" y="129"/>
                </a:cubicBezTo>
                <a:close/>
                <a:moveTo>
                  <a:pt x="1172" y="217"/>
                </a:moveTo>
                <a:lnTo>
                  <a:pt x="1172" y="217"/>
                </a:lnTo>
                <a:cubicBezTo>
                  <a:pt x="1167" y="212"/>
                  <a:pt x="1161" y="208"/>
                  <a:pt x="1154" y="204"/>
                </a:cubicBezTo>
                <a:cubicBezTo>
                  <a:pt x="1147" y="200"/>
                  <a:pt x="1139" y="197"/>
                  <a:pt x="1129" y="193"/>
                </a:cubicBezTo>
                <a:cubicBezTo>
                  <a:pt x="1123" y="191"/>
                  <a:pt x="1117" y="188"/>
                  <a:pt x="1111" y="186"/>
                </a:cubicBezTo>
                <a:cubicBezTo>
                  <a:pt x="1106" y="184"/>
                  <a:pt x="1102" y="182"/>
                  <a:pt x="1098" y="180"/>
                </a:cubicBezTo>
                <a:cubicBezTo>
                  <a:pt x="1094" y="177"/>
                  <a:pt x="1091" y="175"/>
                  <a:pt x="1089" y="172"/>
                </a:cubicBezTo>
                <a:cubicBezTo>
                  <a:pt x="1087" y="168"/>
                  <a:pt x="1086" y="165"/>
                  <a:pt x="1086" y="160"/>
                </a:cubicBezTo>
                <a:cubicBezTo>
                  <a:pt x="1086" y="156"/>
                  <a:pt x="1087" y="153"/>
                  <a:pt x="1089" y="150"/>
                </a:cubicBezTo>
                <a:cubicBezTo>
                  <a:pt x="1091" y="147"/>
                  <a:pt x="1094" y="144"/>
                  <a:pt x="1097" y="142"/>
                </a:cubicBezTo>
                <a:cubicBezTo>
                  <a:pt x="1101" y="140"/>
                  <a:pt x="1105" y="138"/>
                  <a:pt x="1110" y="137"/>
                </a:cubicBezTo>
                <a:cubicBezTo>
                  <a:pt x="1115" y="136"/>
                  <a:pt x="1120" y="135"/>
                  <a:pt x="1126" y="135"/>
                </a:cubicBezTo>
                <a:cubicBezTo>
                  <a:pt x="1145" y="135"/>
                  <a:pt x="1162" y="140"/>
                  <a:pt x="1177" y="150"/>
                </a:cubicBezTo>
                <a:lnTo>
                  <a:pt x="1177" y="109"/>
                </a:lnTo>
                <a:cubicBezTo>
                  <a:pt x="1162" y="103"/>
                  <a:pt x="1144" y="100"/>
                  <a:pt x="1125" y="100"/>
                </a:cubicBezTo>
                <a:cubicBezTo>
                  <a:pt x="1114" y="100"/>
                  <a:pt x="1103" y="101"/>
                  <a:pt x="1093" y="104"/>
                </a:cubicBezTo>
                <a:cubicBezTo>
                  <a:pt x="1083" y="106"/>
                  <a:pt x="1074" y="110"/>
                  <a:pt x="1065" y="116"/>
                </a:cubicBezTo>
                <a:cubicBezTo>
                  <a:pt x="1057" y="121"/>
                  <a:pt x="1051" y="127"/>
                  <a:pt x="1046" y="135"/>
                </a:cubicBezTo>
                <a:cubicBezTo>
                  <a:pt x="1041" y="143"/>
                  <a:pt x="1039" y="152"/>
                  <a:pt x="1039" y="162"/>
                </a:cubicBezTo>
                <a:cubicBezTo>
                  <a:pt x="1039" y="170"/>
                  <a:pt x="1040" y="177"/>
                  <a:pt x="1043" y="183"/>
                </a:cubicBezTo>
                <a:cubicBezTo>
                  <a:pt x="1045" y="190"/>
                  <a:pt x="1048" y="195"/>
                  <a:pt x="1053" y="200"/>
                </a:cubicBezTo>
                <a:cubicBezTo>
                  <a:pt x="1057" y="205"/>
                  <a:pt x="1063" y="209"/>
                  <a:pt x="1070" y="213"/>
                </a:cubicBezTo>
                <a:cubicBezTo>
                  <a:pt x="1077" y="217"/>
                  <a:pt x="1085" y="220"/>
                  <a:pt x="1093" y="224"/>
                </a:cubicBezTo>
                <a:cubicBezTo>
                  <a:pt x="1100" y="226"/>
                  <a:pt x="1107" y="229"/>
                  <a:pt x="1112" y="231"/>
                </a:cubicBezTo>
                <a:cubicBezTo>
                  <a:pt x="1118" y="233"/>
                  <a:pt x="1123" y="235"/>
                  <a:pt x="1127" y="238"/>
                </a:cubicBezTo>
                <a:cubicBezTo>
                  <a:pt x="1131" y="240"/>
                  <a:pt x="1135" y="243"/>
                  <a:pt x="1137" y="247"/>
                </a:cubicBezTo>
                <a:cubicBezTo>
                  <a:pt x="1140" y="250"/>
                  <a:pt x="1141" y="254"/>
                  <a:pt x="1141" y="259"/>
                </a:cubicBezTo>
                <a:cubicBezTo>
                  <a:pt x="1141" y="276"/>
                  <a:pt x="1126" y="284"/>
                  <a:pt x="1098" y="284"/>
                </a:cubicBezTo>
                <a:cubicBezTo>
                  <a:pt x="1076" y="284"/>
                  <a:pt x="1057" y="278"/>
                  <a:pt x="1039" y="264"/>
                </a:cubicBezTo>
                <a:lnTo>
                  <a:pt x="1039" y="308"/>
                </a:lnTo>
                <a:cubicBezTo>
                  <a:pt x="1056" y="316"/>
                  <a:pt x="1076" y="320"/>
                  <a:pt x="1099" y="320"/>
                </a:cubicBezTo>
                <a:cubicBezTo>
                  <a:pt x="1110" y="320"/>
                  <a:pt x="1122" y="318"/>
                  <a:pt x="1132" y="316"/>
                </a:cubicBezTo>
                <a:cubicBezTo>
                  <a:pt x="1143" y="313"/>
                  <a:pt x="1153" y="309"/>
                  <a:pt x="1161" y="304"/>
                </a:cubicBezTo>
                <a:cubicBezTo>
                  <a:pt x="1169" y="299"/>
                  <a:pt x="1176" y="292"/>
                  <a:pt x="1181" y="285"/>
                </a:cubicBezTo>
                <a:cubicBezTo>
                  <a:pt x="1185" y="277"/>
                  <a:pt x="1188" y="267"/>
                  <a:pt x="1188" y="257"/>
                </a:cubicBezTo>
                <a:cubicBezTo>
                  <a:pt x="1188" y="248"/>
                  <a:pt x="1187" y="240"/>
                  <a:pt x="1184" y="234"/>
                </a:cubicBezTo>
                <a:cubicBezTo>
                  <a:pt x="1181" y="228"/>
                  <a:pt x="1177" y="222"/>
                  <a:pt x="1172" y="217"/>
                </a:cubicBezTo>
                <a:close/>
                <a:moveTo>
                  <a:pt x="840" y="211"/>
                </a:moveTo>
                <a:lnTo>
                  <a:pt x="840" y="211"/>
                </a:lnTo>
                <a:cubicBezTo>
                  <a:pt x="840" y="233"/>
                  <a:pt x="845" y="250"/>
                  <a:pt x="856" y="263"/>
                </a:cubicBezTo>
                <a:cubicBezTo>
                  <a:pt x="867" y="276"/>
                  <a:pt x="882" y="282"/>
                  <a:pt x="900" y="282"/>
                </a:cubicBezTo>
                <a:cubicBezTo>
                  <a:pt x="919" y="282"/>
                  <a:pt x="933" y="276"/>
                  <a:pt x="943" y="263"/>
                </a:cubicBezTo>
                <a:cubicBezTo>
                  <a:pt x="954" y="251"/>
                  <a:pt x="959" y="233"/>
                  <a:pt x="959" y="210"/>
                </a:cubicBezTo>
                <a:cubicBezTo>
                  <a:pt x="959" y="187"/>
                  <a:pt x="954" y="169"/>
                  <a:pt x="943" y="157"/>
                </a:cubicBezTo>
                <a:cubicBezTo>
                  <a:pt x="933" y="144"/>
                  <a:pt x="919" y="138"/>
                  <a:pt x="900" y="138"/>
                </a:cubicBezTo>
                <a:cubicBezTo>
                  <a:pt x="882" y="138"/>
                  <a:pt x="867" y="144"/>
                  <a:pt x="856" y="157"/>
                </a:cubicBezTo>
                <a:cubicBezTo>
                  <a:pt x="845" y="170"/>
                  <a:pt x="840" y="188"/>
                  <a:pt x="840" y="211"/>
                </a:cubicBezTo>
                <a:close/>
                <a:moveTo>
                  <a:pt x="820" y="290"/>
                </a:moveTo>
                <a:lnTo>
                  <a:pt x="820" y="290"/>
                </a:lnTo>
                <a:cubicBezTo>
                  <a:pt x="801" y="271"/>
                  <a:pt x="791" y="245"/>
                  <a:pt x="791" y="212"/>
                </a:cubicBezTo>
                <a:cubicBezTo>
                  <a:pt x="791" y="177"/>
                  <a:pt x="801" y="149"/>
                  <a:pt x="822" y="129"/>
                </a:cubicBezTo>
                <a:cubicBezTo>
                  <a:pt x="842" y="110"/>
                  <a:pt x="869" y="100"/>
                  <a:pt x="903" y="100"/>
                </a:cubicBezTo>
                <a:cubicBezTo>
                  <a:pt x="936" y="100"/>
                  <a:pt x="962" y="109"/>
                  <a:pt x="980" y="129"/>
                </a:cubicBezTo>
                <a:cubicBezTo>
                  <a:pt x="998" y="148"/>
                  <a:pt x="1007" y="175"/>
                  <a:pt x="1007" y="209"/>
                </a:cubicBezTo>
                <a:cubicBezTo>
                  <a:pt x="1007" y="242"/>
                  <a:pt x="997" y="269"/>
                  <a:pt x="978" y="289"/>
                </a:cubicBezTo>
                <a:cubicBezTo>
                  <a:pt x="958" y="310"/>
                  <a:pt x="931" y="320"/>
                  <a:pt x="898" y="320"/>
                </a:cubicBezTo>
                <a:cubicBezTo>
                  <a:pt x="866" y="320"/>
                  <a:pt x="840" y="310"/>
                  <a:pt x="820" y="290"/>
                </a:cubicBezTo>
                <a:close/>
                <a:moveTo>
                  <a:pt x="701" y="214"/>
                </a:moveTo>
                <a:lnTo>
                  <a:pt x="701" y="214"/>
                </a:lnTo>
                <a:cubicBezTo>
                  <a:pt x="701" y="192"/>
                  <a:pt x="706" y="175"/>
                  <a:pt x="715" y="162"/>
                </a:cubicBezTo>
                <a:cubicBezTo>
                  <a:pt x="724" y="150"/>
                  <a:pt x="736" y="143"/>
                  <a:pt x="750" y="143"/>
                </a:cubicBezTo>
                <a:cubicBezTo>
                  <a:pt x="761" y="143"/>
                  <a:pt x="769" y="145"/>
                  <a:pt x="775" y="150"/>
                </a:cubicBezTo>
                <a:lnTo>
                  <a:pt x="775" y="105"/>
                </a:lnTo>
                <a:cubicBezTo>
                  <a:pt x="771" y="102"/>
                  <a:pt x="764" y="101"/>
                  <a:pt x="755" y="101"/>
                </a:cubicBezTo>
                <a:cubicBezTo>
                  <a:pt x="743" y="101"/>
                  <a:pt x="733" y="105"/>
                  <a:pt x="723" y="113"/>
                </a:cubicBezTo>
                <a:cubicBezTo>
                  <a:pt x="713" y="122"/>
                  <a:pt x="706" y="133"/>
                  <a:pt x="702" y="148"/>
                </a:cubicBezTo>
                <a:lnTo>
                  <a:pt x="701" y="148"/>
                </a:lnTo>
                <a:lnTo>
                  <a:pt x="701" y="105"/>
                </a:lnTo>
                <a:lnTo>
                  <a:pt x="653" y="105"/>
                </a:lnTo>
                <a:lnTo>
                  <a:pt x="653" y="315"/>
                </a:lnTo>
                <a:lnTo>
                  <a:pt x="701" y="315"/>
                </a:lnTo>
                <a:lnTo>
                  <a:pt x="701" y="214"/>
                </a:lnTo>
                <a:close/>
                <a:moveTo>
                  <a:pt x="610" y="264"/>
                </a:moveTo>
                <a:lnTo>
                  <a:pt x="610" y="264"/>
                </a:lnTo>
                <a:cubicBezTo>
                  <a:pt x="595" y="276"/>
                  <a:pt x="579" y="282"/>
                  <a:pt x="561" y="282"/>
                </a:cubicBezTo>
                <a:cubicBezTo>
                  <a:pt x="541" y="282"/>
                  <a:pt x="525" y="276"/>
                  <a:pt x="513" y="263"/>
                </a:cubicBezTo>
                <a:cubicBezTo>
                  <a:pt x="501" y="250"/>
                  <a:pt x="495" y="233"/>
                  <a:pt x="495" y="212"/>
                </a:cubicBezTo>
                <a:cubicBezTo>
                  <a:pt x="495" y="189"/>
                  <a:pt x="501" y="172"/>
                  <a:pt x="514" y="158"/>
                </a:cubicBezTo>
                <a:cubicBezTo>
                  <a:pt x="527" y="144"/>
                  <a:pt x="543" y="138"/>
                  <a:pt x="563" y="138"/>
                </a:cubicBezTo>
                <a:cubicBezTo>
                  <a:pt x="580" y="138"/>
                  <a:pt x="595" y="143"/>
                  <a:pt x="610" y="154"/>
                </a:cubicBezTo>
                <a:lnTo>
                  <a:pt x="610" y="110"/>
                </a:lnTo>
                <a:cubicBezTo>
                  <a:pt x="595" y="103"/>
                  <a:pt x="579" y="100"/>
                  <a:pt x="559" y="100"/>
                </a:cubicBezTo>
                <a:cubicBezTo>
                  <a:pt x="525" y="100"/>
                  <a:pt x="497" y="110"/>
                  <a:pt x="477" y="131"/>
                </a:cubicBezTo>
                <a:cubicBezTo>
                  <a:pt x="456" y="152"/>
                  <a:pt x="446" y="180"/>
                  <a:pt x="446" y="215"/>
                </a:cubicBezTo>
                <a:cubicBezTo>
                  <a:pt x="446" y="246"/>
                  <a:pt x="456" y="271"/>
                  <a:pt x="475" y="290"/>
                </a:cubicBezTo>
                <a:cubicBezTo>
                  <a:pt x="494" y="310"/>
                  <a:pt x="519" y="320"/>
                  <a:pt x="550" y="320"/>
                </a:cubicBezTo>
                <a:cubicBezTo>
                  <a:pt x="573" y="320"/>
                  <a:pt x="593" y="315"/>
                  <a:pt x="610" y="305"/>
                </a:cubicBezTo>
                <a:lnTo>
                  <a:pt x="610" y="264"/>
                </a:lnTo>
                <a:close/>
                <a:moveTo>
                  <a:pt x="386" y="61"/>
                </a:moveTo>
                <a:lnTo>
                  <a:pt x="386" y="61"/>
                </a:lnTo>
                <a:cubicBezTo>
                  <a:pt x="394" y="61"/>
                  <a:pt x="401" y="58"/>
                  <a:pt x="407" y="53"/>
                </a:cubicBezTo>
                <a:cubicBezTo>
                  <a:pt x="412" y="47"/>
                  <a:pt x="415" y="41"/>
                  <a:pt x="415" y="34"/>
                </a:cubicBezTo>
                <a:cubicBezTo>
                  <a:pt x="415" y="26"/>
                  <a:pt x="412" y="19"/>
                  <a:pt x="407" y="14"/>
                </a:cubicBezTo>
                <a:cubicBezTo>
                  <a:pt x="401" y="9"/>
                  <a:pt x="394" y="7"/>
                  <a:pt x="386" y="7"/>
                </a:cubicBezTo>
                <a:cubicBezTo>
                  <a:pt x="378" y="7"/>
                  <a:pt x="372" y="9"/>
                  <a:pt x="366" y="14"/>
                </a:cubicBezTo>
                <a:cubicBezTo>
                  <a:pt x="360" y="19"/>
                  <a:pt x="358" y="26"/>
                  <a:pt x="358" y="34"/>
                </a:cubicBezTo>
                <a:cubicBezTo>
                  <a:pt x="358" y="41"/>
                  <a:pt x="360" y="48"/>
                  <a:pt x="366" y="53"/>
                </a:cubicBezTo>
                <a:cubicBezTo>
                  <a:pt x="372" y="58"/>
                  <a:pt x="378" y="61"/>
                  <a:pt x="386" y="61"/>
                </a:cubicBezTo>
                <a:close/>
                <a:moveTo>
                  <a:pt x="362" y="315"/>
                </a:moveTo>
                <a:lnTo>
                  <a:pt x="362" y="315"/>
                </a:lnTo>
                <a:lnTo>
                  <a:pt x="410" y="315"/>
                </a:lnTo>
                <a:lnTo>
                  <a:pt x="410" y="105"/>
                </a:lnTo>
                <a:lnTo>
                  <a:pt x="362" y="105"/>
                </a:lnTo>
                <a:lnTo>
                  <a:pt x="362" y="315"/>
                </a:lnTo>
                <a:close/>
                <a:moveTo>
                  <a:pt x="249" y="21"/>
                </a:moveTo>
                <a:lnTo>
                  <a:pt x="249" y="21"/>
                </a:lnTo>
                <a:lnTo>
                  <a:pt x="316" y="21"/>
                </a:lnTo>
                <a:lnTo>
                  <a:pt x="316" y="315"/>
                </a:lnTo>
                <a:lnTo>
                  <a:pt x="267" y="315"/>
                </a:lnTo>
                <a:lnTo>
                  <a:pt x="267" y="124"/>
                </a:lnTo>
                <a:cubicBezTo>
                  <a:pt x="267" y="109"/>
                  <a:pt x="268" y="90"/>
                  <a:pt x="270" y="67"/>
                </a:cubicBezTo>
                <a:lnTo>
                  <a:pt x="269" y="67"/>
                </a:lnTo>
                <a:cubicBezTo>
                  <a:pt x="266" y="80"/>
                  <a:pt x="264" y="89"/>
                  <a:pt x="261" y="95"/>
                </a:cubicBezTo>
                <a:lnTo>
                  <a:pt x="173" y="315"/>
                </a:lnTo>
                <a:lnTo>
                  <a:pt x="140" y="315"/>
                </a:lnTo>
                <a:lnTo>
                  <a:pt x="52" y="96"/>
                </a:lnTo>
                <a:cubicBezTo>
                  <a:pt x="49" y="90"/>
                  <a:pt x="47" y="80"/>
                  <a:pt x="44" y="67"/>
                </a:cubicBezTo>
                <a:lnTo>
                  <a:pt x="43" y="67"/>
                </a:lnTo>
                <a:cubicBezTo>
                  <a:pt x="44" y="79"/>
                  <a:pt x="45" y="98"/>
                  <a:pt x="45" y="125"/>
                </a:cubicBezTo>
                <a:lnTo>
                  <a:pt x="45" y="315"/>
                </a:lnTo>
                <a:lnTo>
                  <a:pt x="0" y="315"/>
                </a:lnTo>
                <a:lnTo>
                  <a:pt x="0" y="21"/>
                </a:lnTo>
                <a:lnTo>
                  <a:pt x="68" y="21"/>
                </a:lnTo>
                <a:lnTo>
                  <a:pt x="146" y="216"/>
                </a:lnTo>
                <a:cubicBezTo>
                  <a:pt x="152" y="231"/>
                  <a:pt x="155" y="243"/>
                  <a:pt x="157" y="250"/>
                </a:cubicBezTo>
                <a:lnTo>
                  <a:pt x="158" y="250"/>
                </a:lnTo>
                <a:cubicBezTo>
                  <a:pt x="163" y="235"/>
                  <a:pt x="167" y="223"/>
                  <a:pt x="171" y="216"/>
                </a:cubicBezTo>
                <a:lnTo>
                  <a:pt x="249" y="21"/>
                </a:lnTo>
                <a:close/>
              </a:path>
            </a:pathLst>
          </a:custGeom>
          <a:solidFill>
            <a:srgbClr val="D7312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571916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4" orient="horz" pos="216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nchor="ct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7/15/2020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4358151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solidFill>
                  <a:srgbClr val="D83B01"/>
                </a:solidFill>
                <a:latin typeface="+mj-lt"/>
                <a:cs typeface="Segoe UI" panose="020B0502040204020203" pitchFamily="34" charset="0"/>
              </a:defRPr>
            </a:lvl1pPr>
          </a:lstStyle>
          <a:p>
            <a:r>
              <a:rPr lang="en-US" dirty="0"/>
              <a:t>Event name or presentation title </a:t>
            </a:r>
          </a:p>
        </p:txBody>
      </p:sp>
      <p:sp>
        <p:nvSpPr>
          <p:cNvPr id="5" name="Text Placeholder 4"/>
          <p:cNvSpPr>
            <a:spLocks noGrp="1"/>
          </p:cNvSpPr>
          <p:nvPr>
            <p:ph type="body" sz="quarter" idx="12" hasCustomPrompt="1"/>
          </p:nvPr>
        </p:nvSpPr>
        <p:spPr>
          <a:xfrm>
            <a:off x="584200" y="3962400"/>
            <a:ext cx="9144000" cy="338554"/>
          </a:xfrm>
          <a:noFill/>
        </p:spPr>
        <p:txBody>
          <a:bodyPr wrap="square" lIns="0" tIns="0" rIns="0" bIns="0">
            <a:spAutoFit/>
          </a:bodyPr>
          <a:lstStyle>
            <a:lvl1pPr marL="0" indent="0">
              <a:spcBef>
                <a:spcPts val="0"/>
              </a:spcBef>
              <a:buNone/>
              <a:defRPr sz="22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dirty="0"/>
              <a:t>Speaker name or subtitle text</a:t>
            </a:r>
          </a:p>
        </p:txBody>
      </p:sp>
      <p:pic>
        <p:nvPicPr>
          <p:cNvPr id="6" name="MS logo gray - EMF" descr="Microsoft logo, gray text version">
            <a:extLst>
              <a:ext uri="{FF2B5EF4-FFF2-40B4-BE49-F238E27FC236}">
                <a16:creationId xmlns:a16="http://schemas.microsoft.com/office/drawing/2014/main" id="{F28077D6-7EB1-4B7E-84A0-48374B645BA8}"/>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169648410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2">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425780"/>
            <a:ext cx="5510213" cy="1107996"/>
          </a:xfrm>
          <a:noFill/>
        </p:spPr>
        <p:txBody>
          <a:bodyPr wrap="square" lIns="0" tIns="0" rIns="0" bIns="0" anchor="b" anchorCtr="0">
            <a:spAutoFit/>
          </a:bodyPr>
          <a:lstStyle>
            <a:lvl1pPr>
              <a:defRPr sz="3600" spc="-50" baseline="0">
                <a:gradFill>
                  <a:gsLst>
                    <a:gs pos="62564">
                      <a:schemeClr val="tx1"/>
                    </a:gs>
                    <a:gs pos="55000">
                      <a:schemeClr val="tx1"/>
                    </a:gs>
                  </a:gsLst>
                  <a:lin ang="5400000" scaled="0"/>
                </a:gradFill>
                <a:latin typeface="+mj-lt"/>
                <a:cs typeface="Segoe UI" panose="020B0502040204020203" pitchFamily="34" charset="0"/>
              </a:defRPr>
            </a:lvl1pPr>
          </a:lstStyle>
          <a:p>
            <a:r>
              <a:rPr lang="en-US" dirty="0"/>
              <a:t>Event name or presentation title </a:t>
            </a:r>
          </a:p>
        </p:txBody>
      </p:sp>
      <p:sp>
        <p:nvSpPr>
          <p:cNvPr id="5" name="Text Placeholder 4"/>
          <p:cNvSpPr>
            <a:spLocks noGrp="1"/>
          </p:cNvSpPr>
          <p:nvPr>
            <p:ph type="body" sz="quarter" idx="12" hasCustomPrompt="1"/>
          </p:nvPr>
        </p:nvSpPr>
        <p:spPr>
          <a:xfrm>
            <a:off x="584200" y="3962400"/>
            <a:ext cx="5510213" cy="338554"/>
          </a:xfrm>
          <a:noFill/>
        </p:spPr>
        <p:txBody>
          <a:bodyPr wrap="square" lIns="0" tIns="0" rIns="0" bIns="0">
            <a:spAutoFit/>
          </a:bodyPr>
          <a:lstStyle>
            <a:lvl1pPr marL="0" indent="0">
              <a:spcBef>
                <a:spcPts val="0"/>
              </a:spcBef>
              <a:buNone/>
              <a:defRPr sz="22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dirty="0"/>
              <a:t>Speaker name or subtitle text</a:t>
            </a:r>
          </a:p>
        </p:txBody>
      </p:sp>
      <p:pic>
        <p:nvPicPr>
          <p:cNvPr id="7" name="Picture 6" descr="Microsoft Ignite cube graphic">
            <a:extLst>
              <a:ext uri="{FF2B5EF4-FFF2-40B4-BE49-F238E27FC236}">
                <a16:creationId xmlns:a16="http://schemas.microsoft.com/office/drawing/2014/main" id="{401D67D2-C1F9-48BE-931F-741D00A15B06}"/>
              </a:ext>
              <a:ext uri="{C183D7F6-B498-43B3-948B-1728B52AA6E4}">
                <adec:decorative xmlns:adec="http://schemas.microsoft.com/office/drawing/2017/decorative" val="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091552" y="0"/>
            <a:ext cx="8100447" cy="6858000"/>
          </a:xfrm>
          <a:prstGeom prst="rect">
            <a:avLst/>
          </a:prstGeom>
        </p:spPr>
      </p:pic>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userDrawn="1"/>
        </p:nvPicPr>
        <p:blipFill>
          <a:blip r:embed="rId3"/>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41478505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3839">
          <p15:clr>
            <a:srgbClr val="5ACBF0"/>
          </p15:clr>
        </p15:guide>
        <p15:guide id="4" orient="horz" pos="216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3">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425780"/>
            <a:ext cx="5510213" cy="1107996"/>
          </a:xfrm>
          <a:noFill/>
        </p:spPr>
        <p:txBody>
          <a:bodyPr wrap="square" lIns="0" tIns="0" rIns="0" bIns="0" anchor="b" anchorCtr="0">
            <a:spAutoFit/>
          </a:bodyPr>
          <a:lstStyle>
            <a:lvl1pPr>
              <a:defRPr sz="3600" spc="-50" baseline="0">
                <a:gradFill>
                  <a:gsLst>
                    <a:gs pos="62564">
                      <a:schemeClr val="tx1"/>
                    </a:gs>
                    <a:gs pos="55000">
                      <a:schemeClr val="tx1"/>
                    </a:gs>
                  </a:gsLst>
                  <a:lin ang="5400000" scaled="0"/>
                </a:gradFill>
                <a:latin typeface="+mj-lt"/>
                <a:cs typeface="Segoe UI" panose="020B0502040204020203" pitchFamily="34" charset="0"/>
              </a:defRPr>
            </a:lvl1pPr>
          </a:lstStyle>
          <a:p>
            <a:r>
              <a:rPr lang="en-US" dirty="0"/>
              <a:t>Event name or presentation title </a:t>
            </a:r>
          </a:p>
        </p:txBody>
      </p:sp>
      <p:sp>
        <p:nvSpPr>
          <p:cNvPr id="5" name="Text Placeholder 4"/>
          <p:cNvSpPr>
            <a:spLocks noGrp="1"/>
          </p:cNvSpPr>
          <p:nvPr>
            <p:ph type="body" sz="quarter" idx="12" hasCustomPrompt="1"/>
          </p:nvPr>
        </p:nvSpPr>
        <p:spPr>
          <a:xfrm>
            <a:off x="584200" y="3962400"/>
            <a:ext cx="5510213" cy="338554"/>
          </a:xfrm>
          <a:noFill/>
        </p:spPr>
        <p:txBody>
          <a:bodyPr wrap="square" lIns="0" tIns="0" rIns="0" bIns="0">
            <a:spAutoFit/>
          </a:bodyPr>
          <a:lstStyle>
            <a:lvl1pPr marL="0" indent="0">
              <a:spcBef>
                <a:spcPts val="0"/>
              </a:spcBef>
              <a:buNone/>
              <a:defRPr sz="22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dirty="0"/>
              <a:t>Speaker name or subtitle text</a:t>
            </a:r>
          </a:p>
        </p:txBody>
      </p:sp>
      <p:pic>
        <p:nvPicPr>
          <p:cNvPr id="8" name="Picture 7" descr="Microsoft Ignite cube graphic">
            <a:extLst>
              <a:ext uri="{FF2B5EF4-FFF2-40B4-BE49-F238E27FC236}">
                <a16:creationId xmlns:a16="http://schemas.microsoft.com/office/drawing/2014/main" id="{1F0180E0-8AEF-4805-B05D-B6A240DA0D30}"/>
              </a:ext>
              <a:ext uri="{C183D7F6-B498-43B3-948B-1728B52AA6E4}">
                <adec:decorative xmlns:adec="http://schemas.microsoft.com/office/drawing/2017/decorative" val="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8074617" y="-1"/>
            <a:ext cx="4117383" cy="6858001"/>
          </a:xfrm>
          <a:prstGeom prst="rect">
            <a:avLst/>
          </a:prstGeom>
        </p:spPr>
      </p:pic>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userDrawn="1"/>
        </p:nvPicPr>
        <p:blipFill>
          <a:blip r:embed="rId3"/>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184350534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3839">
          <p15:clr>
            <a:srgbClr val="5ACBF0"/>
          </p15:clr>
        </p15:guide>
        <p15:guide id="4" orient="horz" pos="216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quare photo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lvl1pPr>
          </a:lstStyle>
          <a:p>
            <a:r>
              <a:rPr lang="en-US" dirty="0"/>
              <a:t>Event name or presentation title </a:t>
            </a:r>
          </a:p>
        </p:txBody>
      </p:sp>
      <p:sp>
        <p:nvSpPr>
          <p:cNvPr id="5" name="Text Placeholder 4"/>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spcBef>
                <a:spcPts val="0"/>
              </a:spcBef>
              <a:buNone/>
              <a:defRPr sz="22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dirty="0"/>
              <a:t>Speaker name or subtitle</a:t>
            </a:r>
          </a:p>
        </p:txBody>
      </p:sp>
      <p:pic>
        <p:nvPicPr>
          <p:cNvPr id="6" name="Picture 5" descr="A person sitting at a table using a computer&#10;&#10;Description automatically generated">
            <a:extLst>
              <a:ext uri="{FF2B5EF4-FFF2-40B4-BE49-F238E27FC236}">
                <a16:creationId xmlns:a16="http://schemas.microsoft.com/office/drawing/2014/main" id="{1B5497F1-768F-45ED-85F1-D14B37BE1F7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334000" y="0"/>
            <a:ext cx="6858000" cy="6858000"/>
          </a:xfrm>
          <a:prstGeom prst="rect">
            <a:avLst/>
          </a:prstGeom>
        </p:spPr>
      </p:pic>
      <p:pic>
        <p:nvPicPr>
          <p:cNvPr id="7" name="MS logo gray - EMF" descr="Microsoft logo, gray text version">
            <a:extLst>
              <a:ext uri="{FF2B5EF4-FFF2-40B4-BE49-F238E27FC236}">
                <a16:creationId xmlns:a16="http://schemas.microsoft.com/office/drawing/2014/main" id="{DDC08157-A48C-4ACA-A5BB-EE2A866E103C}"/>
              </a:ext>
            </a:extLst>
          </p:cNvPr>
          <p:cNvPicPr>
            <a:picLocks noChangeAspect="1"/>
          </p:cNvPicPr>
          <p:nvPr userDrawn="1"/>
        </p:nvPicPr>
        <p:blipFill>
          <a:blip r:embed="rId3"/>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3235494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FBAE4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08333362"/>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30946262"/>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435100"/>
            <a:ext cx="5211763"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14818329"/>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4">
          <p15:clr>
            <a:srgbClr val="5ACBF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35836068"/>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4">
          <p15:clr>
            <a:srgbClr val="5ACBF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75893874"/>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p:spPr>
        <p:txBody>
          <a:bodyPr tIns="64008"/>
          <a:lstStyle>
            <a:lvl1pPr>
              <a:defRPr sz="2000" spc="0">
                <a:latin typeface="+mj-lt"/>
                <a:cs typeface="Segoe UI" panose="020B0502040204020203"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413837182"/>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dirty="0"/>
              <a:t>Click to edit Master title style</a:t>
            </a:r>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0039140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 Square Photo ">
    <p:spTree>
      <p:nvGrpSpPr>
        <p:cNvPr id="1" name=""/>
        <p:cNvGrpSpPr/>
        <p:nvPr/>
      </p:nvGrpSpPr>
      <p:grpSpPr>
        <a:xfrm>
          <a:off x="0" y="0"/>
          <a:ext cx="0" cy="0"/>
          <a:chOff x="0" y="0"/>
          <a:chExt cx="0" cy="0"/>
        </a:xfrm>
      </p:grpSpPr>
      <p:sp>
        <p:nvSpPr>
          <p:cNvPr id="7" name="Picture Placeholder" descr="This photo is a 'placeholder' only. Drag or drop your photo here, or click and tap the center to insert a photo.">
            <a:extLst>
              <a:ext uri="{FF2B5EF4-FFF2-40B4-BE49-F238E27FC236}">
                <a16:creationId xmlns:a16="http://schemas.microsoft.com/office/drawing/2014/main" id="{CC6E92E5-E859-445F-856B-33F974FA3AC2}"/>
              </a:ext>
            </a:extLst>
          </p:cNvPr>
          <p:cNvSpPr>
            <a:spLocks noGrp="1"/>
          </p:cNvSpPr>
          <p:nvPr>
            <p:ph type="pic" sz="quarter" idx="11" hasCustomPrompt="1"/>
          </p:nvPr>
        </p:nvSpPr>
        <p:spPr bwMode="gray">
          <a:xfrm>
            <a:off x="5334000" y="0"/>
            <a:ext cx="6858000" cy="6858000"/>
          </a:xfrm>
          <a:blipFill dpi="0" rotWithShape="1">
            <a:blip r:embed="rId2">
              <a:extLst>
                <a:ext uri="{28A0092B-C50C-407E-A947-70E740481C1C}">
                  <a14:useLocalDpi xmlns:a14="http://schemas.microsoft.com/office/drawing/2010/main" val="0"/>
                </a:ext>
              </a:extLst>
            </a:blip>
            <a:srcRect/>
            <a:stretch>
              <a:fillRect/>
            </a:stretch>
          </a:blipFill>
        </p:spPr>
        <p:txBody>
          <a:bodyPr lIns="0" tIns="2103120" rIns="0" anchor="t" anchorCtr="0">
            <a:noAutofit/>
          </a:bodyPr>
          <a:lstStyle>
            <a:lvl1pPr marL="0" indent="0" algn="ctr">
              <a:lnSpc>
                <a:spcPct val="100000"/>
              </a:lnSpc>
              <a:buNone/>
              <a:defRPr sz="1600" b="1">
                <a:solidFill>
                  <a:srgbClr val="FFFFFF"/>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158362" cy="2535236"/>
          </a:xfrm>
        </p:spPr>
        <p:txBody>
          <a:bodyPr anchor="b"/>
          <a:lstStyle>
            <a:lvl1pPr>
              <a:defRPr/>
            </a:lvl1pPr>
          </a:lstStyle>
          <a:p>
            <a:r>
              <a:rPr lang="en-US" dirty="0"/>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Tree>
    <p:extLst>
      <p:ext uri="{BB962C8B-B14F-4D97-AF65-F5344CB8AC3E}">
        <p14:creationId xmlns:p14="http://schemas.microsoft.com/office/powerpoint/2010/main" val="3858127856"/>
      </p:ext>
    </p:extLst>
  </p:cSld>
  <p:clrMapOvr>
    <a:masterClrMapping/>
  </p:clrMapOvr>
  <p:transition>
    <p:fade/>
  </p:transition>
  <p:extLst>
    <p:ext uri="{DCECCB84-F9BA-43D5-87BE-67443E8EF086}">
      <p15:sldGuideLst xmlns:p15="http://schemas.microsoft.com/office/powerpoint/2012/main">
        <p15:guide id="2" pos="3360">
          <p15:clr>
            <a:srgbClr val="FBAE40"/>
          </p15:clr>
        </p15:guide>
        <p15:guide id="6" orient="horz" pos="904">
          <p15:clr>
            <a:srgbClr val="5ACBF0"/>
          </p15:clr>
        </p15:guide>
        <p15:guide id="7" orient="horz" pos="1968">
          <p15:clr>
            <a:srgbClr val="5ACBF0"/>
          </p15:clr>
        </p15:guide>
        <p15:guide id="8" orient="horz" pos="2226">
          <p15:clr>
            <a:srgbClr val="5ACBF0"/>
          </p15:clr>
        </p15:guide>
        <p15:guide id="10" pos="3729">
          <p15:clr>
            <a:srgbClr val="C35EA4"/>
          </p15:clr>
        </p15:guide>
        <p15:guide id="11" pos="2993">
          <p15:clr>
            <a:srgbClr val="5ACBF0"/>
          </p15:clr>
        </p15:guide>
        <p15:guide id="12" pos="3543">
          <p15:clr>
            <a:srgbClr val="A4A3A4"/>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159950" cy="5683249"/>
          </a:xfrm>
        </p:spPr>
        <p:txBody>
          <a:bodyPr anchor="ctr"/>
          <a:lstStyle/>
          <a:p>
            <a:r>
              <a:rPr lang="en-US"/>
              <a:t>Click to edit Master title style</a:t>
            </a:r>
            <a:endParaRPr lang="en-US" dirty="0"/>
          </a:p>
        </p:txBody>
      </p:sp>
      <p:sp>
        <p:nvSpPr>
          <p:cNvPr id="5" name="Picture Placeholder" descr="This photo is a 'placeholder' only. Drag or drop your photo here, or click and tap the center to insert a photo.">
            <a:extLst>
              <a:ext uri="{FF2B5EF4-FFF2-40B4-BE49-F238E27FC236}">
                <a16:creationId xmlns:a16="http://schemas.microsoft.com/office/drawing/2014/main" id="{22DBE4BB-02BC-403B-BD4E-F269E8077083}"/>
              </a:ext>
            </a:extLst>
          </p:cNvPr>
          <p:cNvSpPr>
            <a:spLocks noGrp="1"/>
          </p:cNvSpPr>
          <p:nvPr>
            <p:ph type="pic" sz="quarter" idx="11" hasCustomPrompt="1"/>
          </p:nvPr>
        </p:nvSpPr>
        <p:spPr bwMode="gray">
          <a:xfrm>
            <a:off x="5334000" y="0"/>
            <a:ext cx="6858000" cy="6858000"/>
          </a:xfrm>
          <a:blipFill dpi="0" rotWithShape="1">
            <a:blip r:embed="rId2">
              <a:extLst>
                <a:ext uri="{28A0092B-C50C-407E-A947-70E740481C1C}">
                  <a14:useLocalDpi xmlns:a14="http://schemas.microsoft.com/office/drawing/2010/main" val="0"/>
                </a:ext>
              </a:extLst>
            </a:blip>
            <a:srcRect/>
            <a:stretch>
              <a:fillRect/>
            </a:stretch>
          </a:blipFill>
        </p:spPr>
        <p:txBody>
          <a:bodyPr lIns="0" tIns="2103120" rIns="0" anchor="t" anchorCtr="0">
            <a:noAutofit/>
          </a:bodyPr>
          <a:lstStyle>
            <a:lvl1pPr marL="0" indent="0" algn="ctr">
              <a:lnSpc>
                <a:spcPct val="100000"/>
              </a:lnSpc>
              <a:buNone/>
              <a:defRPr sz="1600" b="1">
                <a:solidFill>
                  <a:srgbClr val="FFFFFF"/>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Tree>
    <p:extLst>
      <p:ext uri="{BB962C8B-B14F-4D97-AF65-F5344CB8AC3E}">
        <p14:creationId xmlns:p14="http://schemas.microsoft.com/office/powerpoint/2010/main" val="2798808241"/>
      </p:ext>
    </p:extLst>
  </p:cSld>
  <p:clrMapOvr>
    <a:masterClrMapping/>
  </p:clrMapOvr>
  <p:transition>
    <p:fade/>
  </p:transition>
  <p:extLst>
    <p:ext uri="{DCECCB84-F9BA-43D5-87BE-67443E8EF086}">
      <p15:sldGuideLst xmlns:p15="http://schemas.microsoft.com/office/powerpoint/2012/main">
        <p15:guide id="2" pos="3360">
          <p15:clr>
            <a:srgbClr val="FBAE40"/>
          </p15:clr>
        </p15:guide>
        <p15:guide id="5" orient="horz" pos="2160">
          <p15:clr>
            <a:srgbClr val="FBAE40"/>
          </p15:clr>
        </p15:guide>
        <p15:guide id="6" pos="2991">
          <p15:clr>
            <a:srgbClr val="5ACBF0"/>
          </p15:clr>
        </p15:guide>
        <p15:guide id="7" pos="3728">
          <p15:clr>
            <a:srgbClr val="C35EA4"/>
          </p15:clr>
        </p15:guide>
        <p15:guide id="8" pos="3544">
          <p15:clr>
            <a:srgbClr val="A4A3A4"/>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quare Photo 2">
    <p:spTree>
      <p:nvGrpSpPr>
        <p:cNvPr id="1" name=""/>
        <p:cNvGrpSpPr/>
        <p:nvPr/>
      </p:nvGrpSpPr>
      <p:grpSpPr>
        <a:xfrm>
          <a:off x="0" y="0"/>
          <a:ext cx="0" cy="0"/>
          <a:chOff x="0" y="0"/>
          <a:chExt cx="0" cy="0"/>
        </a:xfrm>
      </p:grpSpPr>
      <p:sp>
        <p:nvSpPr>
          <p:cNvPr id="5" name="Picture Placeholder" descr="This photo is a 'placeholder' only. Drag or drop your photo here, or click and tap the center to insert a photo.">
            <a:extLst>
              <a:ext uri="{FF2B5EF4-FFF2-40B4-BE49-F238E27FC236}">
                <a16:creationId xmlns:a16="http://schemas.microsoft.com/office/drawing/2014/main" id="{AB7A8995-AE4E-430B-AF29-B4D106F867E8}"/>
              </a:ext>
            </a:extLst>
          </p:cNvPr>
          <p:cNvSpPr>
            <a:spLocks noGrp="1"/>
          </p:cNvSpPr>
          <p:nvPr>
            <p:ph type="pic" sz="quarter" idx="11" hasCustomPrompt="1"/>
          </p:nvPr>
        </p:nvSpPr>
        <p:spPr bwMode="gray">
          <a:xfrm>
            <a:off x="5334000" y="0"/>
            <a:ext cx="6858000" cy="6858000"/>
          </a:xfrm>
          <a:blipFill dpi="0" rotWithShape="1">
            <a:blip r:embed="rId2">
              <a:extLst>
                <a:ext uri="{28A0092B-C50C-407E-A947-70E740481C1C}">
                  <a14:useLocalDpi xmlns:a14="http://schemas.microsoft.com/office/drawing/2010/main" val="0"/>
                </a:ext>
              </a:extLst>
            </a:blip>
            <a:srcRect/>
            <a:stretch>
              <a:fillRect/>
            </a:stretch>
          </a:blipFill>
        </p:spPr>
        <p:txBody>
          <a:bodyPr lIns="0" tIns="2103120" rIns="0" anchor="t" anchorCtr="0">
            <a:noAutofit/>
          </a:bodyPr>
          <a:lstStyle>
            <a:lvl1pPr marL="0" indent="0" algn="ctr">
              <a:lnSpc>
                <a:spcPct val="100000"/>
              </a:lnSpc>
              <a:buNone/>
              <a:defRPr sz="1600" b="1">
                <a:solidFill>
                  <a:srgbClr val="FFFFFF"/>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3" name="Title 2">
            <a:extLst>
              <a:ext uri="{FF2B5EF4-FFF2-40B4-BE49-F238E27FC236}">
                <a16:creationId xmlns:a16="http://schemas.microsoft.com/office/drawing/2014/main" id="{84E2C6C6-B442-4DE7-9C6C-405B9005314D}"/>
              </a:ext>
            </a:extLst>
          </p:cNvPr>
          <p:cNvSpPr>
            <a:spLocks noGrp="1"/>
          </p:cNvSpPr>
          <p:nvPr>
            <p:ph type="title" hasCustomPrompt="1"/>
          </p:nvPr>
        </p:nvSpPr>
        <p:spPr>
          <a:xfrm>
            <a:off x="588263" y="2996526"/>
            <a:ext cx="4163125" cy="3272512"/>
          </a:xfrm>
        </p:spPr>
        <p:txBody>
          <a:bodyPr anchor="t"/>
          <a:lstStyle>
            <a:lvl1pPr>
              <a:defRPr sz="2800"/>
            </a:lvl1pPr>
          </a:lstStyle>
          <a:p>
            <a:r>
              <a:rPr lang="en-US" dirty="0"/>
              <a:t>Square photo layout with smaller text</a:t>
            </a:r>
          </a:p>
        </p:txBody>
      </p:sp>
    </p:spTree>
    <p:extLst>
      <p:ext uri="{BB962C8B-B14F-4D97-AF65-F5344CB8AC3E}">
        <p14:creationId xmlns:p14="http://schemas.microsoft.com/office/powerpoint/2010/main" val="2454631221"/>
      </p:ext>
    </p:extLst>
  </p:cSld>
  <p:clrMapOvr>
    <a:masterClrMapping/>
  </p:clrMapOvr>
  <p:transition>
    <p:fade/>
  </p:transition>
  <p:extLst>
    <p:ext uri="{DCECCB84-F9BA-43D5-87BE-67443E8EF086}">
      <p15:sldGuideLst xmlns:p15="http://schemas.microsoft.com/office/powerpoint/2012/main">
        <p15:guide id="2" pos="3360">
          <p15:clr>
            <a:srgbClr val="FBAE40"/>
          </p15:clr>
        </p15:guide>
        <p15:guide id="3" orient="horz" pos="1877">
          <p15:clr>
            <a:srgbClr val="5ACBF0"/>
          </p15:clr>
        </p15:guide>
        <p15:guide id="4" pos="3731">
          <p15:clr>
            <a:srgbClr val="C35EA4"/>
          </p15:clr>
        </p15:guide>
        <p15:guide id="5" pos="2993">
          <p15:clr>
            <a:srgbClr val="5ACBF0"/>
          </p15:clr>
        </p15:guide>
        <p15:guide id="6" pos="3547">
          <p15:clr>
            <a:srgbClr val="A4A3A4"/>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op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01E45-D858-46CB-8C37-2ADA7A8B4F38}"/>
              </a:ext>
            </a:extLst>
          </p:cNvPr>
          <p:cNvSpPr>
            <a:spLocks noGrp="1"/>
          </p:cNvSpPr>
          <p:nvPr>
            <p:ph type="title"/>
          </p:nvPr>
        </p:nvSpPr>
        <p:spPr>
          <a:xfrm>
            <a:off x="588263" y="5157216"/>
            <a:ext cx="11018520" cy="1111822"/>
          </a:xfrm>
        </p:spPr>
        <p:txBody>
          <a:bodyPr anchor="ctr"/>
          <a:lstStyle>
            <a:lvl1pPr algn="ctr">
              <a:defRPr/>
            </a:lvl1pPr>
          </a:lstStyle>
          <a:p>
            <a:r>
              <a:rPr lang="en-US"/>
              <a:t>Click to edit Master title style</a:t>
            </a:r>
            <a:endParaRPr lang="en-US" dirty="0"/>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gray">
          <a:xfrm>
            <a:off x="0" y="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dirty="0">
                <a:solidFill>
                  <a:srgbClr val="FFFFFF"/>
                </a:solidFill>
              </a:defRPr>
            </a:lvl1pPr>
          </a:lstStyle>
          <a:p>
            <a:pPr marL="228600" lvl="0" indent="-228600" algn="ctr"/>
            <a:r>
              <a:rPr lang="en-US" dirty="0"/>
              <a:t>Drag &amp; drop your photo here </a:t>
            </a:r>
            <a:br>
              <a:rPr lang="en-US" dirty="0"/>
            </a:br>
            <a:r>
              <a:rPr lang="en-US" dirty="0"/>
              <a:t>or click or tap icon below </a:t>
            </a:r>
            <a:br>
              <a:rPr lang="en-US" dirty="0"/>
            </a:br>
            <a:r>
              <a:rPr lang="en-US" dirty="0"/>
              <a:t>to insert</a:t>
            </a:r>
          </a:p>
        </p:txBody>
      </p:sp>
    </p:spTree>
    <p:extLst>
      <p:ext uri="{BB962C8B-B14F-4D97-AF65-F5344CB8AC3E}">
        <p14:creationId xmlns:p14="http://schemas.microsoft.com/office/powerpoint/2010/main" val="3975012520"/>
      </p:ext>
    </p:extLst>
  </p:cSld>
  <p:clrMapOvr>
    <a:masterClrMapping/>
  </p:clrMapOvr>
  <p:transition>
    <p:fade/>
  </p:transition>
  <p:extLst>
    <p:ext uri="{DCECCB84-F9BA-43D5-87BE-67443E8EF086}">
      <p15:sldGuideLst xmlns:p15="http://schemas.microsoft.com/office/powerpoint/2012/main">
        <p15:guide id="5" orient="horz" pos="2880">
          <p15:clr>
            <a:srgbClr val="5ACBF0"/>
          </p15:clr>
        </p15:guide>
        <p15:guide id="6" orient="horz" pos="360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ottom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563AC-3A0B-4839-A9DC-F00E8E5411A6}"/>
              </a:ext>
            </a:extLst>
          </p:cNvPr>
          <p:cNvSpPr>
            <a:spLocks noGrp="1"/>
          </p:cNvSpPr>
          <p:nvPr>
            <p:ph type="title"/>
          </p:nvPr>
        </p:nvSpPr>
        <p:spPr>
          <a:xfrm>
            <a:off x="588263" y="585788"/>
            <a:ext cx="11018520" cy="1114996"/>
          </a:xfrm>
        </p:spPr>
        <p:txBody>
          <a:bodyPr anchor="ctr"/>
          <a:lstStyle>
            <a:lvl1pPr algn="ctr">
              <a:defRPr/>
            </a:lvl1pPr>
          </a:lstStyle>
          <a:p>
            <a:r>
              <a:rPr lang="en-US"/>
              <a:t>Click to edit Master title style</a:t>
            </a:r>
            <a:endParaRPr lang="en-US" dirty="0"/>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gray">
          <a:xfrm>
            <a:off x="-2381" y="228600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dirty="0">
                <a:solidFill>
                  <a:srgbClr val="FFFFFF"/>
                </a:solidFill>
              </a:defRPr>
            </a:lvl1pPr>
          </a:lstStyle>
          <a:p>
            <a:pPr marL="228600" lvl="0" indent="-228600" algn="ctr"/>
            <a:r>
              <a:rPr lang="en-US" dirty="0"/>
              <a:t>Drag &amp; drop your photo here </a:t>
            </a:r>
            <a:br>
              <a:rPr lang="en-US" dirty="0"/>
            </a:br>
            <a:r>
              <a:rPr lang="en-US" dirty="0"/>
              <a:t>or click or tap icon below </a:t>
            </a:r>
            <a:br>
              <a:rPr lang="en-US" dirty="0"/>
            </a:br>
            <a:r>
              <a:rPr lang="en-US" dirty="0"/>
              <a:t>to insert</a:t>
            </a:r>
          </a:p>
        </p:txBody>
      </p:sp>
    </p:spTree>
    <p:extLst>
      <p:ext uri="{BB962C8B-B14F-4D97-AF65-F5344CB8AC3E}">
        <p14:creationId xmlns:p14="http://schemas.microsoft.com/office/powerpoint/2010/main" val="391369648"/>
      </p:ext>
    </p:extLst>
  </p:cSld>
  <p:clrMapOvr>
    <a:masterClrMapping/>
  </p:clrMapOvr>
  <p:transition>
    <p:fade/>
  </p:transition>
  <p:extLst>
    <p:ext uri="{DCECCB84-F9BA-43D5-87BE-67443E8EF086}">
      <p15:sldGuideLst xmlns:p15="http://schemas.microsoft.com/office/powerpoint/2012/main">
        <p15:guide id="5" orient="horz" pos="1440">
          <p15:clr>
            <a:srgbClr val="5ACBF0"/>
          </p15:clr>
        </p15:guide>
        <p15:guide id="6" orient="horz" pos="72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7DCA08-1117-4B11-AEFD-AAB2B33543F9}"/>
              </a:ext>
            </a:extLst>
          </p:cNvPr>
          <p:cNvSpPr>
            <a:spLocks noGrp="1"/>
          </p:cNvSpPr>
          <p:nvPr>
            <p:ph type="title"/>
          </p:nvPr>
        </p:nvSpPr>
        <p:spPr>
          <a:xfrm>
            <a:off x="588263" y="457200"/>
            <a:ext cx="11018520" cy="983234"/>
          </a:xfrm>
        </p:spPr>
        <p:txBody>
          <a:body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4199" y="5689600"/>
            <a:ext cx="5367528" cy="579438"/>
          </a:xfrm>
        </p:spPr>
        <p:txBody>
          <a:bodyPr/>
          <a:lstStyle>
            <a:lvl1pPr marL="0" indent="0" algn="ctr">
              <a:spcBef>
                <a:spcPts val="0"/>
              </a:spcBef>
              <a:buNone/>
              <a:defRPr sz="2000"/>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gray">
          <a:xfrm>
            <a:off x="582612"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dirty="0">
                <a:solidFill>
                  <a:srgbClr val="FFFFFF"/>
                </a:solidFill>
              </a:defRPr>
            </a:lvl1pPr>
          </a:lstStyle>
          <a:p>
            <a:pPr marL="228600" lvl="0" indent="-228600" algn="ctr"/>
            <a:r>
              <a:rPr lang="en-US" dirty="0"/>
              <a:t>Drag &amp; drop your photo here </a:t>
            </a:r>
            <a:br>
              <a:rPr lang="en-US" dirty="0"/>
            </a:br>
            <a:r>
              <a:rPr lang="en-US" dirty="0"/>
              <a:t>or click or tap icon below </a:t>
            </a:r>
            <a:br>
              <a:rPr lang="en-US" dirty="0"/>
            </a:br>
            <a:r>
              <a:rPr lang="en-US" dirty="0"/>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1860" y="5689600"/>
            <a:ext cx="5367528" cy="579438"/>
          </a:xfrm>
        </p:spPr>
        <p:txBody>
          <a:bodyPr/>
          <a:lstStyle>
            <a:lvl1pPr marL="0" indent="0" algn="ctr">
              <a:spcBef>
                <a:spcPts val="0"/>
              </a:spcBef>
              <a:buNone/>
              <a:defRPr sz="2000"/>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gray">
          <a:xfrm>
            <a:off x="6239255"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dirty="0">
                <a:solidFill>
                  <a:srgbClr val="FFFFFF"/>
                </a:solidFill>
              </a:defRPr>
            </a:lvl1pPr>
          </a:lstStyle>
          <a:p>
            <a:pPr marL="228600" lvl="0" indent="-228600" algn="ctr"/>
            <a:r>
              <a:rPr lang="en-US" dirty="0"/>
              <a:t>Drag &amp; drop your photo here </a:t>
            </a:r>
            <a:br>
              <a:rPr lang="en-US" dirty="0"/>
            </a:br>
            <a:r>
              <a:rPr lang="en-US" dirty="0"/>
              <a:t>or click or tap icon below </a:t>
            </a:r>
            <a:br>
              <a:rPr lang="en-US" dirty="0"/>
            </a:br>
            <a:r>
              <a:rPr lang="en-US" dirty="0"/>
              <a:t>to insert</a:t>
            </a:r>
          </a:p>
        </p:txBody>
      </p:sp>
    </p:spTree>
    <p:extLst>
      <p:ext uri="{BB962C8B-B14F-4D97-AF65-F5344CB8AC3E}">
        <p14:creationId xmlns:p14="http://schemas.microsoft.com/office/powerpoint/2010/main" val="1771418907"/>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3749">
          <p15:clr>
            <a:srgbClr val="5ACBF0"/>
          </p15:clr>
        </p15:guide>
        <p15:guide id="7" pos="3931">
          <p15:clr>
            <a:srgbClr val="5ACBF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hree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983234"/>
          </a:xfrm>
        </p:spPr>
        <p:txBody>
          <a:body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5689600"/>
            <a:ext cx="3475037" cy="579438"/>
          </a:xfrm>
        </p:spPr>
        <p:txBody>
          <a:bodyPr/>
          <a:lstStyle>
            <a:lvl1pPr marL="0" indent="0" algn="ctr">
              <a:spcBef>
                <a:spcPts val="0"/>
              </a:spcBef>
              <a:buNone/>
              <a:defRPr sz="2000"/>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gray">
          <a:xfrm>
            <a:off x="582612"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FFFFFF"/>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4358640" y="5689600"/>
            <a:ext cx="3475037" cy="579438"/>
          </a:xfrm>
        </p:spPr>
        <p:txBody>
          <a:bodyPr/>
          <a:lstStyle>
            <a:lvl1pPr marL="0" indent="0" algn="ctr">
              <a:spcBef>
                <a:spcPts val="0"/>
              </a:spcBef>
              <a:buNone/>
              <a:defRPr sz="2000"/>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gray">
          <a:xfrm>
            <a:off x="4358640"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FFFFFF"/>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8134351" y="5689600"/>
            <a:ext cx="3475037" cy="579438"/>
          </a:xfrm>
        </p:spPr>
        <p:txBody>
          <a:bodyPr/>
          <a:lstStyle>
            <a:lvl1pPr marL="0" indent="0" algn="ctr">
              <a:spcBef>
                <a:spcPts val="0"/>
              </a:spcBef>
              <a:buNone/>
              <a:defRPr sz="2000"/>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gray">
          <a:xfrm>
            <a:off x="8132063"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FFFFFF"/>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Tree>
    <p:extLst>
      <p:ext uri="{BB962C8B-B14F-4D97-AF65-F5344CB8AC3E}">
        <p14:creationId xmlns:p14="http://schemas.microsoft.com/office/powerpoint/2010/main" val="3640733200"/>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2557">
          <p15:clr>
            <a:srgbClr val="5ACBF0"/>
          </p15:clr>
        </p15:guide>
        <p15:guide id="7" pos="2744">
          <p15:clr>
            <a:srgbClr val="5ACBF0"/>
          </p15:clr>
        </p15:guide>
        <p15:guide id="8" pos="4936">
          <p15:clr>
            <a:srgbClr val="5ACBF0"/>
          </p15:clr>
        </p15:guide>
        <p15:guide id="9" pos="5123">
          <p15:clr>
            <a:srgbClr val="5ACBF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Four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983234"/>
          </a:xfrm>
        </p:spPr>
        <p:txBody>
          <a:body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4753938"/>
            <a:ext cx="2532888" cy="1515100"/>
          </a:xfrm>
        </p:spPr>
        <p:txBody>
          <a:bodyPr/>
          <a:lstStyle>
            <a:lvl1pPr marL="0" indent="0" algn="ctr">
              <a:spcBef>
                <a:spcPts val="0"/>
              </a:spcBef>
              <a:buNone/>
              <a:defRPr sz="2000"/>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gray">
          <a:xfrm>
            <a:off x="582612"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FFFFFF"/>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3413908" y="4753938"/>
            <a:ext cx="2532888" cy="1515100"/>
          </a:xfrm>
        </p:spPr>
        <p:txBody>
          <a:bodyPr/>
          <a:lstStyle>
            <a:lvl1pPr marL="0" indent="0" algn="ctr">
              <a:spcBef>
                <a:spcPts val="0"/>
              </a:spcBef>
              <a:buNone/>
              <a:defRPr sz="2000"/>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gray">
          <a:xfrm>
            <a:off x="3413908"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FFFFFF"/>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5204" y="4753938"/>
            <a:ext cx="2532888" cy="1515100"/>
          </a:xfrm>
        </p:spPr>
        <p:txBody>
          <a:bodyPr/>
          <a:lstStyle>
            <a:lvl1pPr marL="0" indent="0" algn="ctr">
              <a:spcBef>
                <a:spcPts val="0"/>
              </a:spcBef>
              <a:buNone/>
              <a:defRPr sz="2000"/>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gray">
          <a:xfrm>
            <a:off x="6245204"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FFFFFF"/>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15" name="Text Placeholder 3">
            <a:extLst>
              <a:ext uri="{FF2B5EF4-FFF2-40B4-BE49-F238E27FC236}">
                <a16:creationId xmlns:a16="http://schemas.microsoft.com/office/drawing/2014/main" id="{38E883C1-8203-4549-AF30-B96AEC45AC68}"/>
              </a:ext>
            </a:extLst>
          </p:cNvPr>
          <p:cNvSpPr>
            <a:spLocks noGrp="1"/>
          </p:cNvSpPr>
          <p:nvPr>
            <p:ph type="body" sz="quarter" idx="20"/>
          </p:nvPr>
        </p:nvSpPr>
        <p:spPr>
          <a:xfrm>
            <a:off x="9076500" y="4753938"/>
            <a:ext cx="2532888" cy="1515100"/>
          </a:xfrm>
        </p:spPr>
        <p:txBody>
          <a:bodyPr/>
          <a:lstStyle>
            <a:lvl1pPr marL="0" indent="0" algn="ctr">
              <a:spcBef>
                <a:spcPts val="0"/>
              </a:spcBef>
              <a:buNone/>
              <a:defRPr sz="2000"/>
            </a:lvl1pPr>
          </a:lstStyle>
          <a:p>
            <a:pPr lvl="0"/>
            <a:r>
              <a:rPr lang="en-US"/>
              <a:t>Click to edit Master text styles</a:t>
            </a:r>
          </a:p>
        </p:txBody>
      </p:sp>
      <p:sp>
        <p:nvSpPr>
          <p:cNvPr id="14" name="Picture Placeholder" descr="This photo is a 'placeholder' only. Drag or drop your photo here, or click and tap the center to insert a photo.">
            <a:extLst>
              <a:ext uri="{FF2B5EF4-FFF2-40B4-BE49-F238E27FC236}">
                <a16:creationId xmlns:a16="http://schemas.microsoft.com/office/drawing/2014/main" id="{BBD58C33-921C-42F1-9803-1C798DB548C2}"/>
              </a:ext>
            </a:extLst>
          </p:cNvPr>
          <p:cNvSpPr>
            <a:spLocks noGrp="1"/>
          </p:cNvSpPr>
          <p:nvPr>
            <p:ph type="pic" sz="quarter" idx="19" hasCustomPrompt="1"/>
          </p:nvPr>
        </p:nvSpPr>
        <p:spPr bwMode="gray">
          <a:xfrm>
            <a:off x="9076500"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FFFFFF"/>
                </a:solidFill>
                <a:latin typeface="+mn-lt"/>
                <a:cs typeface="Segoe UI" panose="020B0502040204020203" pitchFamily="34" charset="0"/>
              </a:defRPr>
            </a:lvl1pPr>
          </a:lstStyle>
          <a:p>
            <a:r>
              <a:rPr lang="en-US" dirty="0"/>
              <a:t>Dag &amp; drop your photo here </a:t>
            </a:r>
            <a:br>
              <a:rPr lang="en-US" dirty="0"/>
            </a:br>
            <a:r>
              <a:rPr lang="en-US" dirty="0"/>
              <a:t>or click or tap icon below </a:t>
            </a:r>
            <a:br>
              <a:rPr lang="en-US" dirty="0"/>
            </a:br>
            <a:r>
              <a:rPr lang="en-US" dirty="0"/>
              <a:t>to insert</a:t>
            </a:r>
          </a:p>
        </p:txBody>
      </p:sp>
    </p:spTree>
    <p:extLst>
      <p:ext uri="{BB962C8B-B14F-4D97-AF65-F5344CB8AC3E}">
        <p14:creationId xmlns:p14="http://schemas.microsoft.com/office/powerpoint/2010/main" val="2132897348"/>
      </p:ext>
    </p:extLst>
  </p:cSld>
  <p:clrMapOvr>
    <a:masterClrMapping/>
  </p:clrMapOvr>
  <p:transition>
    <p:fade/>
  </p:transition>
  <p:extLst>
    <p:ext uri="{DCECCB84-F9BA-43D5-87BE-67443E8EF086}">
      <p15:sldGuideLst xmlns:p15="http://schemas.microsoft.com/office/powerpoint/2012/main">
        <p15:guide id="3" orient="horz" pos="2993">
          <p15:clr>
            <a:srgbClr val="5ACBF0"/>
          </p15:clr>
        </p15:guide>
        <p15:guide id="4" orient="horz" pos="127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creenshot and caption">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D883269-C75C-4B87-8CD9-BE4E94E2BFF3}"/>
              </a:ext>
            </a:extLst>
          </p:cNvPr>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52C923CE-7CB3-4CF0-AAA2-722B1683A109}"/>
              </a:ext>
            </a:extLst>
          </p:cNvPr>
          <p:cNvSpPr>
            <a:spLocks noGrp="1"/>
          </p:cNvSpPr>
          <p:nvPr>
            <p:ph type="body" sz="quarter" idx="13" hasCustomPrompt="1"/>
          </p:nvPr>
        </p:nvSpPr>
        <p:spPr>
          <a:xfrm>
            <a:off x="8115300" y="2017713"/>
            <a:ext cx="3494088" cy="4251325"/>
          </a:xfrm>
        </p:spPr>
        <p:txBody>
          <a:bodyPr/>
          <a:lstStyle>
            <a:lvl1pPr marL="0" indent="0">
              <a:buFontTx/>
              <a:buNone/>
              <a:defRPr sz="2000"/>
            </a:lvl1pPr>
          </a:lstStyle>
          <a:p>
            <a:pPr lvl="0"/>
            <a:r>
              <a:rPr lang="en-US" dirty="0"/>
              <a:t>Add a caption</a:t>
            </a:r>
          </a:p>
        </p:txBody>
      </p:sp>
      <p:sp>
        <p:nvSpPr>
          <p:cNvPr id="3" name="Picture Placeholder 2" descr="This screenshot is a 'placeholder' only. Drag or drop your screen shot here, or click and tap the center to insert a photo.">
            <a:extLst>
              <a:ext uri="{FF2B5EF4-FFF2-40B4-BE49-F238E27FC236}">
                <a16:creationId xmlns:a16="http://schemas.microsoft.com/office/drawing/2014/main" id="{32952E5A-3BE5-4580-872E-DC3A31E8D445}"/>
              </a:ext>
            </a:extLst>
          </p:cNvPr>
          <p:cNvSpPr>
            <a:spLocks noGrp="1"/>
          </p:cNvSpPr>
          <p:nvPr>
            <p:ph type="pic" sz="quarter" idx="12" hasCustomPrompt="1"/>
          </p:nvPr>
        </p:nvSpPr>
        <p:spPr bwMode="gray">
          <a:xfrm>
            <a:off x="582612" y="1436688"/>
            <a:ext cx="7253288" cy="4832350"/>
          </a:xfrm>
          <a:blipFill>
            <a:blip r:embed="rId2"/>
            <a:stretch>
              <a:fillRect/>
            </a:stretch>
          </a:blipFill>
        </p:spPr>
        <p:txBody>
          <a:bodyPr bIns="1005840" anchor="ctr">
            <a:noAutofit/>
          </a:bodyPr>
          <a:lstStyle>
            <a:lvl1pPr marL="0" indent="0" algn="ctr">
              <a:buNone/>
              <a:defRPr sz="1000" b="1">
                <a:solidFill>
                  <a:srgbClr val="000000"/>
                </a:solidFill>
              </a:defRPr>
            </a:lvl1pPr>
          </a:lstStyle>
          <a:p>
            <a:r>
              <a:rPr lang="en-US" dirty="0"/>
              <a:t>Drag &amp; drop a screenshot </a:t>
            </a:r>
            <a:br>
              <a:rPr lang="en-US" dirty="0"/>
            </a:br>
            <a:r>
              <a:rPr lang="en-US" dirty="0"/>
              <a:t>here or click or tap icon </a:t>
            </a:r>
            <a:br>
              <a:rPr lang="en-US" dirty="0"/>
            </a:br>
            <a:r>
              <a:rPr lang="en-US" dirty="0"/>
              <a:t>below to insert </a:t>
            </a:r>
          </a:p>
        </p:txBody>
      </p:sp>
    </p:spTree>
    <p:extLst>
      <p:ext uri="{BB962C8B-B14F-4D97-AF65-F5344CB8AC3E}">
        <p14:creationId xmlns:p14="http://schemas.microsoft.com/office/powerpoint/2010/main" val="3634460077"/>
      </p:ext>
    </p:extLst>
  </p:cSld>
  <p:clrMapOvr>
    <a:masterClrMapping/>
  </p:clrMapOvr>
  <p:transition>
    <p:fade/>
  </p:transition>
  <p:extLst>
    <p:ext uri="{DCECCB84-F9BA-43D5-87BE-67443E8EF086}">
      <p15:sldGuideLst xmlns:p15="http://schemas.microsoft.com/office/powerpoint/2012/main">
        <p15:guide id="20" pos="4937">
          <p15:clr>
            <a:srgbClr val="5ACBF0"/>
          </p15:clr>
        </p15:guide>
        <p15:guide id="21" pos="5112">
          <p15:clr>
            <a:srgbClr val="5ACBF0"/>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31026A-4A74-439D-A8F5-DB82A03E713C}"/>
              </a:ext>
            </a:extLst>
          </p:cNvPr>
          <p:cNvSpPr>
            <a:spLocks noGrp="1"/>
          </p:cNvSpPr>
          <p:nvPr>
            <p:ph type="title"/>
          </p:nvPr>
        </p:nvSpPr>
        <p:spPr>
          <a:xfrm>
            <a:off x="584200" y="2305840"/>
            <a:ext cx="3468956" cy="3963193"/>
          </a:xfrm>
        </p:spPr>
        <p:txBody>
          <a:bodyPr/>
          <a:lstStyle>
            <a:lvl1pPr>
              <a:defRPr sz="3600">
                <a:solidFill>
                  <a:schemeClr val="tx1"/>
                </a:solidFill>
              </a:defRPr>
            </a:lvl1pPr>
          </a:lstStyle>
          <a:p>
            <a:r>
              <a:rPr lang="en-US"/>
              <a:t>Click to edit Master title style</a:t>
            </a:r>
            <a:endParaRPr lang="en-US" dirty="0"/>
          </a:p>
        </p:txBody>
      </p:sp>
      <p:sp>
        <p:nvSpPr>
          <p:cNvPr id="7" name="Text Placeholder 6">
            <a:extLst>
              <a:ext uri="{FF2B5EF4-FFF2-40B4-BE49-F238E27FC236}">
                <a16:creationId xmlns:a16="http://schemas.microsoft.com/office/drawing/2014/main" id="{A08DBB0A-21C9-483B-83DA-E59B5C357879}"/>
              </a:ext>
            </a:extLst>
          </p:cNvPr>
          <p:cNvSpPr>
            <a:spLocks noGrp="1"/>
          </p:cNvSpPr>
          <p:nvPr>
            <p:ph type="body" sz="quarter" idx="10"/>
          </p:nvPr>
        </p:nvSpPr>
        <p:spPr>
          <a:xfrm>
            <a:off x="4646104" y="2447038"/>
            <a:ext cx="6961188" cy="3821999"/>
          </a:xfrm>
        </p:spPr>
        <p:txBody>
          <a:bodyPr/>
          <a:lstStyle>
            <a:lvl1pPr marL="0" indent="0">
              <a:spcAft>
                <a:spcPts val="1200"/>
              </a:spcAft>
              <a:buNone/>
              <a:defRPr sz="2400"/>
            </a:lvl1pPr>
            <a:lvl2pPr marL="228600" indent="0">
              <a:buNone/>
              <a:defRPr/>
            </a:lvl2pPr>
          </a:lstStyle>
          <a:p>
            <a:pPr lvl="0"/>
            <a:r>
              <a:rPr lang="en-US"/>
              <a:t>Click to edit Master text styles</a:t>
            </a:r>
          </a:p>
        </p:txBody>
      </p:sp>
      <p:cxnSp>
        <p:nvCxnSpPr>
          <p:cNvPr id="4" name="Straight Connector 3">
            <a:extLst>
              <a:ext uri="{FF2B5EF4-FFF2-40B4-BE49-F238E27FC236}">
                <a16:creationId xmlns:a16="http://schemas.microsoft.com/office/drawing/2014/main" id="{B9FD800B-7DF4-487A-ADA4-F44FB0D5A337}"/>
              </a:ext>
              <a:ext uri="{C183D7F6-B498-43B3-948B-1728B52AA6E4}">
                <adec:decorative xmlns:adec="http://schemas.microsoft.com/office/drawing/2017/decorative" val="1"/>
              </a:ext>
            </a:extLst>
          </p:cNvPr>
          <p:cNvCxnSpPr/>
          <p:nvPr userDrawn="1"/>
        </p:nvCxnSpPr>
        <p:spPr>
          <a:xfrm>
            <a:off x="588263" y="2017713"/>
            <a:ext cx="3477325" cy="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317D0DD9-81B9-4F58-9346-51EE2B8F81A3}"/>
              </a:ext>
              <a:ext uri="{C183D7F6-B498-43B3-948B-1728B52AA6E4}">
                <adec:decorative xmlns:adec="http://schemas.microsoft.com/office/drawing/2017/decorative" val="1"/>
              </a:ext>
            </a:extLst>
          </p:cNvPr>
          <p:cNvCxnSpPr>
            <a:cxnSpLocks/>
          </p:cNvCxnSpPr>
          <p:nvPr userDrawn="1"/>
        </p:nvCxnSpPr>
        <p:spPr>
          <a:xfrm>
            <a:off x="4648200" y="2017713"/>
            <a:ext cx="6961188" cy="0"/>
          </a:xfrm>
          <a:prstGeom prst="line">
            <a:avLst/>
          </a:prstGeom>
          <a:ln w="12700">
            <a:solidFill>
              <a:schemeClr val="tx1">
                <a:lumMod val="8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7702613"/>
      </p:ext>
    </p:extLst>
  </p:cSld>
  <p:clrMapOvr>
    <a:masterClrMapping/>
  </p:clrMapOvr>
  <p:transition>
    <p:fade/>
  </p:transition>
  <p:extLst>
    <p:ext uri="{DCECCB84-F9BA-43D5-87BE-67443E8EF086}">
      <p15:sldGuideLst xmlns:p15="http://schemas.microsoft.com/office/powerpoint/2012/main">
        <p15:guide id="12" pos="2561">
          <p15:clr>
            <a:srgbClr val="5ACBF0"/>
          </p15:clr>
        </p15:guide>
        <p15:guide id="13" pos="2744">
          <p15:clr>
            <a:srgbClr val="5ACBF0"/>
          </p15:clr>
        </p15:guide>
        <p15:guide id="28" orient="horz" pos="905">
          <p15:clr>
            <a:srgbClr val="5ACBF0"/>
          </p15:clr>
        </p15:guide>
        <p15:guide id="29" orient="horz" pos="1271">
          <p15:clr>
            <a:srgbClr val="5ACBF0"/>
          </p15:clr>
        </p15:guide>
        <p15:guide id="32" orient="horz" pos="1728">
          <p15:clr>
            <a:srgbClr val="FBAE40"/>
          </p15:clr>
        </p15:guide>
        <p15:guide id="33" pos="2928">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B61BEF0D-F0BB-DE4B-95CE-6DB70DBA9567}" type="datetimeFigureOut">
              <a:rPr lang="en-US" dirty="0"/>
              <a:pPr/>
              <a:t>7/15/2020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79180213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nd text side by side">
    <p:bg bwMode="ltGray">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EDEC010-DDB9-42D4-B78F-4D54E3BEA4FF}"/>
              </a:ext>
              <a:ext uri="{C183D7F6-B498-43B3-948B-1728B52AA6E4}">
                <adec:decorative xmlns:adec="http://schemas.microsoft.com/office/drawing/2017/decorative" val="1"/>
              </a:ext>
            </a:extLst>
          </p:cNvPr>
          <p:cNvSpPr/>
          <p:nvPr userDrawn="1"/>
        </p:nvSpPr>
        <p:spPr bwMode="blackWhite">
          <a:xfrm>
            <a:off x="0" y="0"/>
            <a:ext cx="4356100" cy="68580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a:gradFill>
                <a:gsLst>
                  <a:gs pos="0">
                    <a:srgbClr val="FFFFFF"/>
                  </a:gs>
                  <a:gs pos="100000">
                    <a:srgbClr val="FFFFFF"/>
                  </a:gs>
                </a:gsLst>
                <a:lin ang="5400000" scaled="0"/>
              </a:gradFill>
              <a:ea typeface="Segoe UI" pitchFamily="34" charset="0"/>
              <a:cs typeface="Segoe UI" pitchFamily="34" charset="0"/>
            </a:endParaRPr>
          </a:p>
        </p:txBody>
      </p:sp>
      <p:sp>
        <p:nvSpPr>
          <p:cNvPr id="5" name="Title 4">
            <a:extLst>
              <a:ext uri="{FF2B5EF4-FFF2-40B4-BE49-F238E27FC236}">
                <a16:creationId xmlns:a16="http://schemas.microsoft.com/office/drawing/2014/main" id="{CCF6E003-50E5-45D8-A623-8E629A545CBD}"/>
              </a:ext>
            </a:extLst>
          </p:cNvPr>
          <p:cNvSpPr>
            <a:spLocks noGrp="1"/>
          </p:cNvSpPr>
          <p:nvPr>
            <p:ph type="title" hasCustomPrompt="1"/>
          </p:nvPr>
        </p:nvSpPr>
        <p:spPr>
          <a:xfrm>
            <a:off x="588263" y="3150414"/>
            <a:ext cx="3183637" cy="553998"/>
          </a:xfrm>
          <a:noFill/>
        </p:spPr>
        <p:txBody>
          <a:bodyPr anchor="ctr"/>
          <a:lstStyle>
            <a:lvl1pPr>
              <a:defRPr>
                <a:solidFill>
                  <a:schemeClr val="bg1"/>
                </a:solidFill>
              </a:defRPr>
            </a:lvl1pPr>
          </a:lstStyle>
          <a:p>
            <a:r>
              <a:rPr lang="en-US" dirty="0"/>
              <a:t>Title</a:t>
            </a:r>
          </a:p>
        </p:txBody>
      </p:sp>
      <p:sp>
        <p:nvSpPr>
          <p:cNvPr id="4" name="Text Placeholder 6">
            <a:extLst>
              <a:ext uri="{FF2B5EF4-FFF2-40B4-BE49-F238E27FC236}">
                <a16:creationId xmlns:a16="http://schemas.microsoft.com/office/drawing/2014/main" id="{55F69672-DC8B-4F90-8167-6367A65F8F78}"/>
              </a:ext>
            </a:extLst>
          </p:cNvPr>
          <p:cNvSpPr>
            <a:spLocks noGrp="1"/>
          </p:cNvSpPr>
          <p:nvPr>
            <p:ph type="body" sz="quarter" idx="10"/>
          </p:nvPr>
        </p:nvSpPr>
        <p:spPr>
          <a:xfrm>
            <a:off x="4938315" y="585788"/>
            <a:ext cx="6669658" cy="5683250"/>
          </a:xfrm>
        </p:spPr>
        <p:txBody>
          <a:bodyPr anchor="ctr" anchorCtr="0"/>
          <a:lstStyle>
            <a:lvl1pPr marL="0" indent="0">
              <a:spcAft>
                <a:spcPts val="1200"/>
              </a:spcAft>
              <a:buNone/>
              <a:defRPr sz="2800"/>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3816636028"/>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14" pos="3110">
          <p15:clr>
            <a:srgbClr val="5ACBF0"/>
          </p15:clr>
        </p15:guide>
        <p15:guide id="29" orient="horz" pos="2160">
          <p15:clr>
            <a:srgbClr val="FDE53C"/>
          </p15:clr>
        </p15:guide>
        <p15:guide id="30" pos="2376">
          <p15:clr>
            <a:srgbClr val="5ACBF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text side by side 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EDEC010-DDB9-42D4-B78F-4D54E3BEA4FF}"/>
              </a:ext>
              <a:ext uri="{C183D7F6-B498-43B3-948B-1728B52AA6E4}">
                <adec:decorative xmlns:adec="http://schemas.microsoft.com/office/drawing/2017/decorative" val="1"/>
              </a:ext>
            </a:extLst>
          </p:cNvPr>
          <p:cNvSpPr/>
          <p:nvPr userDrawn="1"/>
        </p:nvSpPr>
        <p:spPr bwMode="blackWhite">
          <a:xfrm>
            <a:off x="0" y="0"/>
            <a:ext cx="4356100" cy="6858000"/>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a:gradFill>
                <a:gsLst>
                  <a:gs pos="0">
                    <a:srgbClr val="FFFFFF"/>
                  </a:gs>
                  <a:gs pos="100000">
                    <a:srgbClr val="FFFFFF"/>
                  </a:gs>
                </a:gsLst>
                <a:lin ang="5400000" scaled="0"/>
              </a:gradFill>
              <a:ea typeface="Segoe UI" pitchFamily="34" charset="0"/>
              <a:cs typeface="Segoe UI" pitchFamily="34" charset="0"/>
            </a:endParaRPr>
          </a:p>
        </p:txBody>
      </p:sp>
      <p:sp>
        <p:nvSpPr>
          <p:cNvPr id="5" name="Title 4">
            <a:extLst>
              <a:ext uri="{FF2B5EF4-FFF2-40B4-BE49-F238E27FC236}">
                <a16:creationId xmlns:a16="http://schemas.microsoft.com/office/drawing/2014/main" id="{CCF6E003-50E5-45D8-A623-8E629A545CBD}"/>
              </a:ext>
            </a:extLst>
          </p:cNvPr>
          <p:cNvSpPr>
            <a:spLocks noGrp="1"/>
          </p:cNvSpPr>
          <p:nvPr>
            <p:ph type="title" hasCustomPrompt="1"/>
          </p:nvPr>
        </p:nvSpPr>
        <p:spPr>
          <a:xfrm>
            <a:off x="588263" y="585788"/>
            <a:ext cx="3183637" cy="5683250"/>
          </a:xfrm>
        </p:spPr>
        <p:txBody>
          <a:bodyPr anchor="ctr"/>
          <a:lstStyle>
            <a:lvl1pPr>
              <a:defRPr>
                <a:solidFill>
                  <a:schemeClr val="tx1"/>
                </a:solidFill>
              </a:defRPr>
            </a:lvl1pPr>
          </a:lstStyle>
          <a:p>
            <a:r>
              <a:rPr lang="en-US" dirty="0"/>
              <a:t>Title</a:t>
            </a:r>
          </a:p>
        </p:txBody>
      </p:sp>
      <p:sp>
        <p:nvSpPr>
          <p:cNvPr id="4" name="Text Placeholder 6">
            <a:extLst>
              <a:ext uri="{FF2B5EF4-FFF2-40B4-BE49-F238E27FC236}">
                <a16:creationId xmlns:a16="http://schemas.microsoft.com/office/drawing/2014/main" id="{55F69672-DC8B-4F90-8167-6367A65F8F78}"/>
              </a:ext>
            </a:extLst>
          </p:cNvPr>
          <p:cNvSpPr>
            <a:spLocks noGrp="1"/>
          </p:cNvSpPr>
          <p:nvPr>
            <p:ph type="body" sz="quarter" idx="10"/>
          </p:nvPr>
        </p:nvSpPr>
        <p:spPr>
          <a:xfrm>
            <a:off x="4938315" y="585788"/>
            <a:ext cx="6669658" cy="5683250"/>
          </a:xfrm>
        </p:spPr>
        <p:txBody>
          <a:bodyPr anchor="ctr" anchorCtr="0"/>
          <a:lstStyle>
            <a:lvl1pPr marL="0" indent="0">
              <a:spcAft>
                <a:spcPts val="1200"/>
              </a:spcAft>
              <a:buNone/>
              <a:defRPr sz="2800"/>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872429310"/>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14" pos="3110">
          <p15:clr>
            <a:srgbClr val="5ACBF0"/>
          </p15:clr>
        </p15:guide>
        <p15:guide id="29" orient="horz" pos="2160">
          <p15:clr>
            <a:srgbClr val="FDE53C"/>
          </p15:clr>
        </p15:guide>
        <p15:guide id="30" pos="2376">
          <p15:clr>
            <a:srgbClr val="5ACBF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nd text side by s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683250"/>
          </a:xfrm>
        </p:spPr>
        <p:txBody>
          <a:bodyPr anchor="ctr"/>
          <a:lstStyle>
            <a:lvl1pPr>
              <a:defRPr/>
            </a:lvl1pPr>
          </a:lstStyle>
          <a:p>
            <a:r>
              <a:rPr lang="en-US" dirty="0"/>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585788"/>
            <a:ext cx="6667500" cy="5683249"/>
          </a:xfrm>
        </p:spPr>
        <p:txBody>
          <a:bodyPr anchor="ctr"/>
          <a:lstStyle>
            <a:lvl1pPr marL="0" indent="0">
              <a:buNone/>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a:off x="4356100" y="2578100"/>
            <a:ext cx="0" cy="170180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43392"/>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FDE53C"/>
          </p15:clr>
        </p15:guide>
        <p15:guide id="30" pos="2376">
          <p15:clr>
            <a:srgbClr val="5ACBF0"/>
          </p15:clr>
        </p15:guide>
        <p15:guide id="31" pos="3113">
          <p15:clr>
            <a:srgbClr val="5ACBF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E924359-C8C2-4219-A048-2F8283969105}"/>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417017" y="-10886"/>
            <a:ext cx="7787832" cy="6881400"/>
          </a:xfrm>
          <a:prstGeom prst="rect">
            <a:avLst/>
          </a:prstGeom>
        </p:spPr>
      </p:pic>
      <p:sp>
        <p:nvSpPr>
          <p:cNvPr id="2" name="Title 1"/>
          <p:cNvSpPr>
            <a:spLocks noGrp="1"/>
          </p:cNvSpPr>
          <p:nvPr>
            <p:ph type="title" hasCustomPrompt="1"/>
          </p:nvPr>
        </p:nvSpPr>
        <p:spPr>
          <a:xfrm>
            <a:off x="585216" y="3033223"/>
            <a:ext cx="5510784" cy="498598"/>
          </a:xfrm>
          <a:noFill/>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dirty="0"/>
              <a:t>Demo title</a:t>
            </a:r>
          </a:p>
        </p:txBody>
      </p:sp>
      <p:sp>
        <p:nvSpPr>
          <p:cNvPr id="5" name="Text Placeholder 4"/>
          <p:cNvSpPr>
            <a:spLocks noGrp="1"/>
          </p:cNvSpPr>
          <p:nvPr>
            <p:ph type="body" sz="quarter" idx="12" hasCustomPrompt="1"/>
          </p:nvPr>
        </p:nvSpPr>
        <p:spPr>
          <a:xfrm>
            <a:off x="585216" y="3977319"/>
            <a:ext cx="5510784" cy="338554"/>
          </a:xfrm>
          <a:noFill/>
        </p:spPr>
        <p:txBody>
          <a:bodyPr wrap="square" lIns="0" tIns="0" rIns="0" bIns="0">
            <a:spAutoFit/>
          </a:bodyPr>
          <a:lstStyle>
            <a:lvl1pPr marL="0" indent="0">
              <a:spcBef>
                <a:spcPts val="0"/>
              </a:spcBef>
              <a:spcAft>
                <a:spcPts val="0"/>
              </a:spcAft>
              <a:buFont typeface="Arial" panose="020B0604020202020204" pitchFamily="34" charset="0"/>
              <a:buNone/>
              <a:defRPr sz="2200" spc="0" baseline="0">
                <a:gradFill>
                  <a:gsLst>
                    <a:gs pos="0">
                      <a:schemeClr val="tx1"/>
                    </a:gs>
                    <a:gs pos="100000">
                      <a:schemeClr val="tx1"/>
                    </a:gs>
                  </a:gsLst>
                  <a:lin ang="5400000" scaled="0"/>
                </a:gradFill>
                <a:latin typeface="+mn-lt"/>
              </a:defRPr>
            </a:lvl1pPr>
          </a:lstStyle>
          <a:p>
            <a:pPr lvl="0"/>
            <a:r>
              <a:rPr lang="en-US" dirty="0"/>
              <a:t>Speaker name</a:t>
            </a:r>
          </a:p>
        </p:txBody>
      </p:sp>
    </p:spTree>
    <p:extLst>
      <p:ext uri="{BB962C8B-B14F-4D97-AF65-F5344CB8AC3E}">
        <p14:creationId xmlns:p14="http://schemas.microsoft.com/office/powerpoint/2010/main" val="85329137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3" orient="horz" pos="1910">
          <p15:clr>
            <a:srgbClr val="5ACBF0"/>
          </p15:clr>
        </p15:guide>
        <p15:guide id="4" orient="horz" pos="2505">
          <p15:clr>
            <a:srgbClr val="5ACBF0"/>
          </p15:clr>
        </p15:guide>
        <p15:guide id="5" pos="3840">
          <p15:clr>
            <a:srgbClr val="5ACBF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ection Title">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5510784" cy="498598"/>
          </a:xfrm>
          <a:noFill/>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dirty="0"/>
              <a:t>Section title</a:t>
            </a:r>
          </a:p>
        </p:txBody>
      </p:sp>
      <p:pic>
        <p:nvPicPr>
          <p:cNvPr id="4" name="Picture 3" descr="Microsoft Ignite cube graphic">
            <a:extLst>
              <a:ext uri="{FF2B5EF4-FFF2-40B4-BE49-F238E27FC236}">
                <a16:creationId xmlns:a16="http://schemas.microsoft.com/office/drawing/2014/main" id="{30EEB0D1-1E0C-44AC-A84C-4B781152A448}"/>
              </a:ext>
              <a:ext uri="{C183D7F6-B498-43B3-948B-1728B52AA6E4}">
                <adec:decorative xmlns:adec="http://schemas.microsoft.com/office/drawing/2017/decorative" val="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8074617" y="-1"/>
            <a:ext cx="4117383" cy="6858001"/>
          </a:xfrm>
          <a:prstGeom prst="rect">
            <a:avLst/>
          </a:prstGeom>
        </p:spPr>
      </p:pic>
    </p:spTree>
    <p:extLst>
      <p:ext uri="{BB962C8B-B14F-4D97-AF65-F5344CB8AC3E}">
        <p14:creationId xmlns:p14="http://schemas.microsoft.com/office/powerpoint/2010/main" val="168409831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5ACBF0"/>
          </p15:clr>
        </p15:guide>
        <p15:guide id="3" orient="horz" pos="1911">
          <p15:clr>
            <a:srgbClr val="5ACBF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152524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lank 2">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3938166"/>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0DF2A6-26A8-4810-95DF-F65F123C6660}"/>
              </a:ext>
            </a:extLst>
          </p:cNvPr>
          <p:cNvSpPr>
            <a:spLocks noGrp="1"/>
          </p:cNvSpPr>
          <p:nvPr>
            <p:ph type="title" hasCustomPrompt="1"/>
          </p:nvPr>
        </p:nvSpPr>
        <p:spPr/>
        <p:txBody>
          <a:bodyPr/>
          <a:lstStyle>
            <a:lvl1pPr>
              <a:defRPr/>
            </a:lvl1pPr>
          </a:lstStyle>
          <a:p>
            <a:r>
              <a:rPr lang="en-US" dirty="0"/>
              <a:t>Software code slide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1436688"/>
            <a:ext cx="11018520" cy="1908215"/>
          </a:xfrm>
        </p:spPr>
        <p:txBody>
          <a:bodyPr/>
          <a:lstStyle>
            <a:lvl1pPr marL="0" indent="0">
              <a:buNone/>
              <a:defRPr sz="2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1pPr>
            <a:lvl2pPr marL="346553" indent="0">
              <a:buNone/>
              <a:defRPr sz="24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607" indent="0">
              <a:buNone/>
              <a:defRPr sz="20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563" indent="0">
              <a:buNone/>
              <a:defRPr sz="1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997" indent="0">
              <a:buNone/>
              <a:defRPr sz="1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40272904"/>
      </p:ext>
    </p:extLst>
  </p:cSld>
  <p:clrMapOvr>
    <a:masterClrMapping/>
  </p:clrMapOvr>
  <p:transition>
    <p:fade/>
  </p:transition>
  <p:extLst>
    <p:ext uri="{DCECCB84-F9BA-43D5-87BE-67443E8EF086}">
      <p15:sldGuideLst xmlns:p15="http://schemas.microsoft.com/office/powerpoint/2012/main">
        <p15:guide id="1" orient="horz" pos="1272">
          <p15:clr>
            <a:srgbClr val="5ACBF0"/>
          </p15:clr>
        </p15:guide>
        <p15:guide id="2" orient="horz" pos="905">
          <p15:clr>
            <a:srgbClr val="5ACBF0"/>
          </p15:clr>
        </p15:guide>
        <p15:guide id="3" orient="horz" pos="288">
          <p15:clr>
            <a:srgbClr val="5ACBF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1"/>
      </p:bgRef>
    </p:bg>
    <p:spTree>
      <p:nvGrpSpPr>
        <p:cNvPr id="1" name=""/>
        <p:cNvGrpSpPr/>
        <p:nvPr/>
      </p:nvGrpSpPr>
      <p:grpSpPr>
        <a:xfrm>
          <a:off x="0" y="0"/>
          <a:ext cx="0" cy="0"/>
          <a:chOff x="0" y="0"/>
          <a:chExt cx="0" cy="0"/>
        </a:xfrm>
      </p:grpSpPr>
      <p:sp>
        <p:nvSpPr>
          <p:cNvPr id="2" name="Text Box 3" descr="This is a copyright notice that should be included on the final slide."/>
          <p:cNvSpPr txBox="1">
            <a:spLocks noChangeArrowheads="1"/>
          </p:cNvSpPr>
          <p:nvPr userDrawn="1"/>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Copyright Microsoft Corporation. All rights reserved. </a:t>
            </a:r>
          </a:p>
        </p:txBody>
      </p:sp>
      <p:pic>
        <p:nvPicPr>
          <p:cNvPr id="4" name="MS logo gray - EMF" descr="Microsoft logo, gray text version">
            <a:extLst>
              <a:ext uri="{FF2B5EF4-FFF2-40B4-BE49-F238E27FC236}">
                <a16:creationId xmlns:a16="http://schemas.microsoft.com/office/drawing/2014/main" id="{AC1A7617-8539-46AF-B383-CACBD8B22E1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154835069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8"/>
            <a:ext cx="11018838" cy="2215991"/>
          </a:xfrm>
        </p:spPr>
        <p:txBody>
          <a:bodyPr>
            <a:spAutoFit/>
          </a:bodyPr>
          <a:lstStyle>
            <a:lvl1pPr>
              <a:defRPr sz="36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Next slide"/>
          <p:cNvSpPr>
            <a:spLocks noGrp="1"/>
          </p:cNvSpPr>
          <p:nvPr>
            <p:ph type="body" sz="quarter" idx="11" hasCustomPrompt="1"/>
          </p:nvPr>
        </p:nvSpPr>
        <p:spPr>
          <a:xfrm>
            <a:off x="1" y="6269038"/>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Tree>
    <p:extLst>
      <p:ext uri="{BB962C8B-B14F-4D97-AF65-F5344CB8AC3E}">
        <p14:creationId xmlns:p14="http://schemas.microsoft.com/office/powerpoint/2010/main" val="2122286861"/>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904">
          <p15:clr>
            <a:srgbClr val="5ACBF0"/>
          </p15:clr>
        </p15:guide>
        <p15:guide id="2" orient="horz" pos="288">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7/15/2020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978399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7/15/2020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236627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7/15/2020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0389947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dirty="0"/>
              <a:t>Click to edit Master title style</a:t>
            </a:r>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6883964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dirty="0"/>
              <a:t>Click to edit Master title style</a:t>
            </a:r>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26205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31.xml"/><Relationship Id="rId18" Type="http://schemas.openxmlformats.org/officeDocument/2006/relationships/slideLayout" Target="../slideLayouts/slideLayout36.xml"/><Relationship Id="rId26" Type="http://schemas.openxmlformats.org/officeDocument/2006/relationships/slideLayout" Target="../slideLayouts/slideLayout44.xml"/><Relationship Id="rId3" Type="http://schemas.openxmlformats.org/officeDocument/2006/relationships/slideLayout" Target="../slideLayouts/slideLayout21.xml"/><Relationship Id="rId21" Type="http://schemas.openxmlformats.org/officeDocument/2006/relationships/slideLayout" Target="../slideLayouts/slideLayout39.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5" Type="http://schemas.openxmlformats.org/officeDocument/2006/relationships/slideLayout" Target="../slideLayouts/slideLayout43.xml"/><Relationship Id="rId33" Type="http://schemas.openxmlformats.org/officeDocument/2006/relationships/image" Target="../media/image1.emf"/><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slideLayout" Target="../slideLayouts/slideLayout38.xml"/><Relationship Id="rId29" Type="http://schemas.openxmlformats.org/officeDocument/2006/relationships/slideLayout" Target="../slideLayouts/slideLayout47.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24" Type="http://schemas.openxmlformats.org/officeDocument/2006/relationships/slideLayout" Target="../slideLayouts/slideLayout42.xml"/><Relationship Id="rId32" Type="http://schemas.openxmlformats.org/officeDocument/2006/relationships/theme" Target="../theme/theme2.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23" Type="http://schemas.openxmlformats.org/officeDocument/2006/relationships/slideLayout" Target="../slideLayouts/slideLayout41.xml"/><Relationship Id="rId28" Type="http://schemas.openxmlformats.org/officeDocument/2006/relationships/slideLayout" Target="../slideLayouts/slideLayout46.xml"/><Relationship Id="rId10" Type="http://schemas.openxmlformats.org/officeDocument/2006/relationships/slideLayout" Target="../slideLayouts/slideLayout28.xml"/><Relationship Id="rId19" Type="http://schemas.openxmlformats.org/officeDocument/2006/relationships/slideLayout" Target="../slideLayouts/slideLayout37.xml"/><Relationship Id="rId31" Type="http://schemas.openxmlformats.org/officeDocument/2006/relationships/slideLayout" Target="../slideLayouts/slideLayout49.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 Id="rId22" Type="http://schemas.openxmlformats.org/officeDocument/2006/relationships/slideLayout" Target="../slideLayouts/slideLayout40.xml"/><Relationship Id="rId27" Type="http://schemas.openxmlformats.org/officeDocument/2006/relationships/slideLayout" Target="../slideLayouts/slideLayout45.xml"/><Relationship Id="rId30" Type="http://schemas.openxmlformats.org/officeDocument/2006/relationships/slideLayout" Target="../slideLayouts/slideLayout48.xml"/><Relationship Id="rId8"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7/15/2020</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4150193321"/>
      </p:ext>
    </p:extLst>
  </p:cSld>
  <p:clrMap bg1="dk1" tx1="lt1" bg2="dk2" tx2="lt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 id="2147483744" r:id="rId15"/>
    <p:sldLayoutId id="2147483745" r:id="rId16"/>
    <p:sldLayoutId id="2147483746" r:id="rId17"/>
    <p:sldLayoutId id="2147483747" r:id="rId18"/>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endParaRPr lang="en-US" dirty="0"/>
          </a:p>
        </p:txBody>
      </p:sp>
      <p:sp>
        <p:nvSpPr>
          <p:cNvPr id="4" name="Text Placeholder 3"/>
          <p:cNvSpPr>
            <a:spLocks noGrp="1"/>
          </p:cNvSpPr>
          <p:nvPr userDrawn="1">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pic>
        <p:nvPicPr>
          <p:cNvPr id="48"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id="{64D47851-93E6-4066-B42D-42968BFB647D}"/>
              </a:ext>
              <a:ext uri="{C183D7F6-B498-43B3-948B-1728B52AA6E4}">
                <adec:decorative xmlns:adec="http://schemas.microsoft.com/office/drawing/2017/decorative" val="0"/>
              </a:ext>
            </a:extLst>
          </p:cNvPr>
          <p:cNvPicPr>
            <a:picLocks noChangeAspect="1"/>
          </p:cNvPicPr>
          <p:nvPr userDrawn="1"/>
        </p:nvPicPr>
        <p:blipFill rotWithShape="1">
          <a:blip r:embed="rId33"/>
          <a:srcRect l="762"/>
          <a:stretch/>
        </p:blipFill>
        <p:spPr>
          <a:xfrm rot="5400000">
            <a:off x="9464500" y="2843773"/>
            <a:ext cx="6858000" cy="1170455"/>
          </a:xfrm>
          <a:prstGeom prst="rect">
            <a:avLst/>
          </a:prstGeom>
        </p:spPr>
      </p:pic>
    </p:spTree>
    <p:extLst>
      <p:ext uri="{BB962C8B-B14F-4D97-AF65-F5344CB8AC3E}">
        <p14:creationId xmlns:p14="http://schemas.microsoft.com/office/powerpoint/2010/main" val="3047439130"/>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 id="2147483761" r:id="rId13"/>
    <p:sldLayoutId id="2147483762" r:id="rId14"/>
    <p:sldLayoutId id="2147483763" r:id="rId15"/>
    <p:sldLayoutId id="2147483764" r:id="rId16"/>
    <p:sldLayoutId id="2147483765" r:id="rId17"/>
    <p:sldLayoutId id="2147483766" r:id="rId18"/>
    <p:sldLayoutId id="2147483767" r:id="rId19"/>
    <p:sldLayoutId id="2147483768" r:id="rId20"/>
    <p:sldLayoutId id="2147483769" r:id="rId21"/>
    <p:sldLayoutId id="2147483770" r:id="rId22"/>
    <p:sldLayoutId id="2147483771" r:id="rId23"/>
    <p:sldLayoutId id="2147483772" r:id="rId24"/>
    <p:sldLayoutId id="2147483773" r:id="rId25"/>
    <p:sldLayoutId id="2147483774" r:id="rId26"/>
    <p:sldLayoutId id="2147483775" r:id="rId27"/>
    <p:sldLayoutId id="2147483776" r:id="rId28"/>
    <p:sldLayoutId id="2147483777" r:id="rId29"/>
    <p:sldLayoutId id="2147483778" r:id="rId30"/>
    <p:sldLayoutId id="2147483779" r:id="rId31"/>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gradFill>
            <a:gsLst>
              <a:gs pos="1250">
                <a:schemeClr val="tx1"/>
              </a:gs>
              <a:gs pos="100000">
                <a:schemeClr val="tx1"/>
              </a:gs>
            </a:gsLst>
            <a:lin ang="5400000" scaled="0"/>
          </a:gra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gradFill>
            <a:gsLst>
              <a:gs pos="1250">
                <a:schemeClr val="tx1"/>
              </a:gs>
              <a:gs pos="100000">
                <a:schemeClr val="tx1"/>
              </a:gs>
            </a:gsLst>
            <a:lin ang="5400000" scaled="0"/>
          </a:gra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hyperlink" Target="https://graph.microsoft.com/Calendars.Read" TargetMode="External"/><Relationship Id="rId2" Type="http://schemas.openxmlformats.org/officeDocument/2006/relationships/hyperlink" Target="https://graph.microsoft.com/" TargetMode="Externa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1.xml"/><Relationship Id="rId1" Type="http://schemas.openxmlformats.org/officeDocument/2006/relationships/slideLayout" Target="../slideLayouts/slideLayout25.xml"/><Relationship Id="rId6" Type="http://schemas.openxmlformats.org/officeDocument/2006/relationships/image" Target="../media/image30.png"/><Relationship Id="rId5" Type="http://schemas.openxmlformats.org/officeDocument/2006/relationships/image" Target="../media/image29.png"/><Relationship Id="rId10" Type="http://schemas.microsoft.com/office/2007/relationships/hdphoto" Target="../media/hdphoto2.wdp"/><Relationship Id="rId4" Type="http://schemas.openxmlformats.org/officeDocument/2006/relationships/image" Target="../media/image28.png"/><Relationship Id="rId9" Type="http://schemas.openxmlformats.org/officeDocument/2006/relationships/image" Target="../media/image3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hyperlink" Target="https://aka.ms/msidbestpractice" TargetMode="Externa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hyperlink" Target="https://aka.ms/UpdateToMSALjs" TargetMode="External"/><Relationship Id="rId2" Type="http://schemas.openxmlformats.org/officeDocument/2006/relationships/hyperlink" Target="https://twitter.com/azuread" TargetMode="External"/><Relationship Id="rId1" Type="http://schemas.openxmlformats.org/officeDocument/2006/relationships/slideLayout" Target="../slideLayouts/slideLayout18.xml"/><Relationship Id="rId6" Type="http://schemas.openxmlformats.org/officeDocument/2006/relationships/hyperlink" Target="https://aka.ms/UpdateToMSALiOSmacOS" TargetMode="External"/><Relationship Id="rId5" Type="http://schemas.openxmlformats.org/officeDocument/2006/relationships/hyperlink" Target="https://aka.ms/UpdateToMSALandroid" TargetMode="External"/><Relationship Id="rId4" Type="http://schemas.openxmlformats.org/officeDocument/2006/relationships/hyperlink" Target="https://aka.ms/UpdateToMSALnet"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hyperlink" Target="https://docs.microsoft.com/en-us/azure/active-directory/develop/identity-platform-integration-checklist" TargetMode="External"/><Relationship Id="rId2" Type="http://schemas.openxmlformats.org/officeDocument/2006/relationships/hyperlink" Target="https://docs.microsoft.com/en-us/azure/active-directory/develop/" TargetMode="External"/><Relationship Id="rId1" Type="http://schemas.openxmlformats.org/officeDocument/2006/relationships/slideLayout" Target="../slideLayouts/slideLayout18.xml"/><Relationship Id="rId6" Type="http://schemas.openxmlformats.org/officeDocument/2006/relationships/hyperlink" Target="https://developer.microsoft.com/en-us/identity" TargetMode="External"/><Relationship Id="rId5" Type="http://schemas.openxmlformats.org/officeDocument/2006/relationships/hyperlink" Target="https://aka.ms/msidplatform" TargetMode="External"/><Relationship Id="rId4" Type="http://schemas.openxmlformats.org/officeDocument/2006/relationships/hyperlink" Target="https://www.youtube.com/watch?v=y_fgJAatVhk&amp;feature=youtu.be"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github.com/Azure-Samples/active-directory-aspnetcore-webapp-openidconnect-v2#scope-of-this-tutorial" TargetMode="External"/><Relationship Id="rId2" Type="http://schemas.openxmlformats.org/officeDocument/2006/relationships/hyperlink" Target="https://github.com/AzureAD/microsoft-identity-web" TargetMode="External"/><Relationship Id="rId1" Type="http://schemas.openxmlformats.org/officeDocument/2006/relationships/slideLayout" Target="../slideLayouts/slideLayout18.xml"/><Relationship Id="rId5" Type="http://schemas.openxmlformats.org/officeDocument/2006/relationships/hyperlink" Target="https://github.com/Azure-Samples/active-directory-aspnetcore-webapp-openidconnect-v2/tree/master/2-WebApp-graph-user/2-1-Call-MSGraph" TargetMode="External"/><Relationship Id="rId4" Type="http://schemas.openxmlformats.org/officeDocument/2006/relationships/hyperlink" Target="https://github.com/Azure-Samples/active-directory-aspnetcore-webapp-openidconnect-v2/tree/master/1-WebApp-OIDC/1-1-MyOr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000" dirty="0">
                <a:solidFill>
                  <a:schemeClr val="bg2">
                    <a:lumMod val="60000"/>
                    <a:lumOff val="40000"/>
                  </a:schemeClr>
                </a:solidFill>
                <a:latin typeface="Calibri" panose="020F0502020204030204" pitchFamily="34" charset="0"/>
                <a:cs typeface="Calibri" panose="020F0502020204030204" pitchFamily="34" charset="0"/>
              </a:rPr>
              <a:t>The Microsoft Identity jigsaw - putting the pieces together!</a:t>
            </a:r>
            <a:br>
              <a:rPr lang="en-US" sz="4000" cap="none" dirty="0">
                <a:solidFill>
                  <a:schemeClr val="bg2">
                    <a:lumMod val="60000"/>
                    <a:lumOff val="40000"/>
                  </a:schemeClr>
                </a:solidFill>
                <a:latin typeface="Calibri" panose="020F0502020204030204" pitchFamily="34" charset="0"/>
                <a:cs typeface="Calibri" panose="020F0502020204030204" pitchFamily="34" charset="0"/>
              </a:rPr>
            </a:br>
            <a:endParaRPr lang="en-US" sz="4000" cap="none" dirty="0">
              <a:solidFill>
                <a:schemeClr val="bg2">
                  <a:lumMod val="60000"/>
                  <a:lumOff val="40000"/>
                </a:schemeClr>
              </a:solidFill>
              <a:latin typeface="Calibri" panose="020F0502020204030204" pitchFamily="34" charset="0"/>
              <a:cs typeface="Calibri" panose="020F0502020204030204" pitchFamily="34" charset="0"/>
            </a:endParaRPr>
          </a:p>
        </p:txBody>
      </p:sp>
      <p:sp>
        <p:nvSpPr>
          <p:cNvPr id="3" name="Subtitle 2"/>
          <p:cNvSpPr>
            <a:spLocks noGrp="1"/>
          </p:cNvSpPr>
          <p:nvPr>
            <p:ph type="subTitle" idx="1"/>
          </p:nvPr>
        </p:nvSpPr>
        <p:spPr>
          <a:xfrm>
            <a:off x="684212" y="3429001"/>
            <a:ext cx="6400800" cy="2743200"/>
          </a:xfrm>
        </p:spPr>
        <p:txBody>
          <a:bodyPr>
            <a:noAutofit/>
          </a:bodyPr>
          <a:lstStyle/>
          <a:p>
            <a:endParaRPr lang="en-US" sz="2000" dirty="0"/>
          </a:p>
          <a:p>
            <a:r>
              <a:rPr lang="en-US" sz="2000" dirty="0">
                <a:latin typeface="Calibri" panose="020F0502020204030204" pitchFamily="34" charset="0"/>
                <a:cs typeface="Calibri" panose="020F0502020204030204" pitchFamily="34" charset="0"/>
              </a:rPr>
              <a:t>Rory Braybrook</a:t>
            </a:r>
          </a:p>
          <a:p>
            <a:r>
              <a:rPr lang="en-US" sz="2000" dirty="0">
                <a:latin typeface="Calibri" panose="020F0502020204030204" pitchFamily="34" charset="0"/>
                <a:cs typeface="Calibri" panose="020F0502020204030204" pitchFamily="34" charset="0"/>
              </a:rPr>
              <a:t>Microsoft Identity Architect</a:t>
            </a:r>
          </a:p>
          <a:p>
            <a:r>
              <a:rPr lang="en-US" sz="2000" dirty="0">
                <a:latin typeface="Calibri" panose="020F0502020204030204" pitchFamily="34" charset="0"/>
                <a:cs typeface="Calibri" panose="020F0502020204030204" pitchFamily="34" charset="0"/>
              </a:rPr>
              <a:t>Microsoft MVP (Enterprise Mobility) </a:t>
            </a:r>
          </a:p>
          <a:p>
            <a:r>
              <a:rPr lang="en-US" sz="2000" dirty="0">
                <a:latin typeface="Calibri" panose="020F0502020204030204" pitchFamily="34" charset="0"/>
                <a:cs typeface="Calibri" panose="020F0502020204030204" pitchFamily="34" charset="0"/>
              </a:rPr>
              <a:t>@rbrayb</a:t>
            </a:r>
          </a:p>
          <a:p>
            <a:r>
              <a:rPr lang="en-US" sz="2000" dirty="0">
                <a:solidFill>
                  <a:schemeClr val="accent1">
                    <a:lumMod val="60000"/>
                    <a:lumOff val="40000"/>
                  </a:schemeClr>
                </a:solidFill>
                <a:latin typeface="Calibri" panose="020F0502020204030204" pitchFamily="34" charset="0"/>
                <a:cs typeface="Calibri" panose="020F0502020204030204" pitchFamily="34" charset="0"/>
              </a:rPr>
              <a:t>https://medium.com/the-new-control-plane</a:t>
            </a:r>
          </a:p>
          <a:p>
            <a:endParaRPr lang="en-US" sz="2000" dirty="0"/>
          </a:p>
        </p:txBody>
      </p:sp>
    </p:spTree>
    <p:extLst>
      <p:ext uri="{BB962C8B-B14F-4D97-AF65-F5344CB8AC3E}">
        <p14:creationId xmlns:p14="http://schemas.microsoft.com/office/powerpoint/2010/main" val="22928471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37A6F1E-46A4-4343-8453-96F76364508A}"/>
              </a:ext>
            </a:extLst>
          </p:cNvPr>
          <p:cNvSpPr>
            <a:spLocks noGrp="1"/>
          </p:cNvSpPr>
          <p:nvPr>
            <p:ph type="title"/>
          </p:nvPr>
        </p:nvSpPr>
        <p:spPr>
          <a:xfrm>
            <a:off x="134434" y="79899"/>
            <a:ext cx="2229084" cy="941796"/>
          </a:xfrm>
        </p:spPr>
        <p:txBody>
          <a:bodyPr>
            <a:normAutofit/>
          </a:bodyPr>
          <a:lstStyle/>
          <a:p>
            <a:r>
              <a:rPr lang="en-US" sz="4000" cap="none" dirty="0">
                <a:ln>
                  <a:noFill/>
                </a:ln>
                <a:solidFill>
                  <a:schemeClr val="bg1">
                    <a:lumMod val="95000"/>
                  </a:schemeClr>
                </a:solidFill>
                <a:latin typeface="Calibri" panose="020F0502020204030204" pitchFamily="34" charset="0"/>
                <a:cs typeface="Calibri" panose="020F0502020204030204" pitchFamily="34" charset="0"/>
              </a:rPr>
              <a:t>Scenarios</a:t>
            </a:r>
            <a:endParaRPr lang="en-US" sz="4000" cap="none" dirty="0">
              <a:ln>
                <a:noFill/>
              </a:ln>
              <a:solidFill>
                <a:srgbClr val="00B050"/>
              </a:solidFill>
              <a:latin typeface="Calibri" panose="020F0502020204030204" pitchFamily="34" charset="0"/>
              <a:cs typeface="Calibri" panose="020F0502020204030204" pitchFamily="34" charset="0"/>
            </a:endParaRPr>
          </a:p>
        </p:txBody>
      </p:sp>
      <p:pic>
        <p:nvPicPr>
          <p:cNvPr id="2050" name="Picture 2">
            <a:extLst>
              <a:ext uri="{FF2B5EF4-FFF2-40B4-BE49-F238E27FC236}">
                <a16:creationId xmlns:a16="http://schemas.microsoft.com/office/drawing/2014/main" id="{14E7392B-1978-4479-BF4A-C027BF63EC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0675" y="184211"/>
            <a:ext cx="8299450" cy="64718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2184784"/>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2F00EE9-D55F-479C-87C4-56C8C19A5831}"/>
              </a:ext>
            </a:extLst>
          </p:cNvPr>
          <p:cNvSpPr>
            <a:spLocks noGrp="1"/>
          </p:cNvSpPr>
          <p:nvPr>
            <p:ph type="title"/>
          </p:nvPr>
        </p:nvSpPr>
        <p:spPr>
          <a:xfrm>
            <a:off x="1321984" y="0"/>
            <a:ext cx="8382000" cy="941796"/>
          </a:xfrm>
        </p:spPr>
        <p:txBody>
          <a:bodyPr>
            <a:normAutofit/>
          </a:bodyPr>
          <a:lstStyle/>
          <a:p>
            <a:r>
              <a:rPr lang="en-US" sz="4000" cap="none" dirty="0">
                <a:ln>
                  <a:noFill/>
                </a:ln>
                <a:solidFill>
                  <a:schemeClr val="bg1">
                    <a:lumMod val="95000"/>
                  </a:schemeClr>
                </a:solidFill>
                <a:latin typeface="Calibri" panose="020F0502020204030204" pitchFamily="34" charset="0"/>
                <a:cs typeface="Calibri" panose="020F0502020204030204" pitchFamily="34" charset="0"/>
              </a:rPr>
              <a:t>The Format – Type</a:t>
            </a:r>
            <a:endParaRPr lang="en-US" sz="4000" cap="none" dirty="0">
              <a:ln>
                <a:noFill/>
              </a:ln>
              <a:solidFill>
                <a:srgbClr val="00B050"/>
              </a:solidFill>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F8B5E32E-DB87-40B5-A240-72A23C8434B6}"/>
              </a:ext>
            </a:extLst>
          </p:cNvPr>
          <p:cNvPicPr>
            <a:picLocks noChangeAspect="1"/>
          </p:cNvPicPr>
          <p:nvPr/>
        </p:nvPicPr>
        <p:blipFill>
          <a:blip r:embed="rId2"/>
          <a:stretch>
            <a:fillRect/>
          </a:stretch>
        </p:blipFill>
        <p:spPr>
          <a:xfrm>
            <a:off x="1573277" y="786882"/>
            <a:ext cx="8429625" cy="6071118"/>
          </a:xfrm>
          <a:prstGeom prst="rect">
            <a:avLst/>
          </a:prstGeom>
        </p:spPr>
      </p:pic>
    </p:spTree>
    <p:extLst>
      <p:ext uri="{BB962C8B-B14F-4D97-AF65-F5344CB8AC3E}">
        <p14:creationId xmlns:p14="http://schemas.microsoft.com/office/powerpoint/2010/main" val="10217088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37A6F1E-46A4-4343-8453-96F76364508A}"/>
              </a:ext>
            </a:extLst>
          </p:cNvPr>
          <p:cNvSpPr>
            <a:spLocks noGrp="1"/>
          </p:cNvSpPr>
          <p:nvPr>
            <p:ph type="title"/>
          </p:nvPr>
        </p:nvSpPr>
        <p:spPr>
          <a:xfrm>
            <a:off x="1321984" y="0"/>
            <a:ext cx="8382000" cy="941796"/>
          </a:xfrm>
        </p:spPr>
        <p:txBody>
          <a:bodyPr>
            <a:normAutofit/>
          </a:bodyPr>
          <a:lstStyle/>
          <a:p>
            <a:r>
              <a:rPr lang="en-US" sz="4000" cap="none" dirty="0">
                <a:ln>
                  <a:noFill/>
                </a:ln>
                <a:solidFill>
                  <a:schemeClr val="bg1">
                    <a:lumMod val="95000"/>
                  </a:schemeClr>
                </a:solidFill>
                <a:latin typeface="Calibri" panose="020F0502020204030204" pitchFamily="34" charset="0"/>
                <a:cs typeface="Calibri" panose="020F0502020204030204" pitchFamily="34" charset="0"/>
              </a:rPr>
              <a:t>The Format – Web</a:t>
            </a:r>
            <a:endParaRPr lang="en-US" sz="4000" cap="none" dirty="0">
              <a:ln>
                <a:noFill/>
              </a:ln>
              <a:solidFill>
                <a:srgbClr val="00B050"/>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6983B0C9-A59C-48FF-BBE1-E023384B5923}"/>
              </a:ext>
            </a:extLst>
          </p:cNvPr>
          <p:cNvPicPr>
            <a:picLocks noChangeAspect="1"/>
          </p:cNvPicPr>
          <p:nvPr/>
        </p:nvPicPr>
        <p:blipFill>
          <a:blip r:embed="rId2"/>
          <a:stretch>
            <a:fillRect/>
          </a:stretch>
        </p:blipFill>
        <p:spPr>
          <a:xfrm>
            <a:off x="940010" y="1643062"/>
            <a:ext cx="10311979" cy="4113926"/>
          </a:xfrm>
          <a:prstGeom prst="rect">
            <a:avLst/>
          </a:prstGeom>
        </p:spPr>
      </p:pic>
    </p:spTree>
    <p:extLst>
      <p:ext uri="{BB962C8B-B14F-4D97-AF65-F5344CB8AC3E}">
        <p14:creationId xmlns:p14="http://schemas.microsoft.com/office/powerpoint/2010/main" val="5579369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4D3D822-48B7-4152-B61E-7CD23FB8628A}"/>
              </a:ext>
            </a:extLst>
          </p:cNvPr>
          <p:cNvSpPr>
            <a:spLocks noGrp="1"/>
          </p:cNvSpPr>
          <p:nvPr>
            <p:ph type="title"/>
          </p:nvPr>
        </p:nvSpPr>
        <p:spPr>
          <a:xfrm>
            <a:off x="1321984" y="0"/>
            <a:ext cx="8382000" cy="941796"/>
          </a:xfrm>
        </p:spPr>
        <p:txBody>
          <a:bodyPr>
            <a:normAutofit/>
          </a:bodyPr>
          <a:lstStyle/>
          <a:p>
            <a:r>
              <a:rPr lang="en-US" sz="4000" cap="none" dirty="0">
                <a:ln>
                  <a:noFill/>
                </a:ln>
                <a:solidFill>
                  <a:schemeClr val="bg1">
                    <a:lumMod val="95000"/>
                  </a:schemeClr>
                </a:solidFill>
                <a:latin typeface="Calibri" panose="020F0502020204030204" pitchFamily="34" charset="0"/>
                <a:cs typeface="Calibri" panose="020F0502020204030204" pitchFamily="34" charset="0"/>
              </a:rPr>
              <a:t>The Format – SPA</a:t>
            </a:r>
            <a:endParaRPr lang="en-US" sz="4000" cap="none" dirty="0">
              <a:ln>
                <a:noFill/>
              </a:ln>
              <a:solidFill>
                <a:srgbClr val="00B050"/>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59CA901E-6FD8-45A3-8C9F-C2E8E8B22B8B}"/>
              </a:ext>
            </a:extLst>
          </p:cNvPr>
          <p:cNvPicPr>
            <a:picLocks noChangeAspect="1"/>
          </p:cNvPicPr>
          <p:nvPr/>
        </p:nvPicPr>
        <p:blipFill>
          <a:blip r:embed="rId2"/>
          <a:stretch>
            <a:fillRect/>
          </a:stretch>
        </p:blipFill>
        <p:spPr>
          <a:xfrm>
            <a:off x="1698171" y="1657350"/>
            <a:ext cx="8304245" cy="3894364"/>
          </a:xfrm>
          <a:prstGeom prst="rect">
            <a:avLst/>
          </a:prstGeom>
        </p:spPr>
      </p:pic>
    </p:spTree>
    <p:extLst>
      <p:ext uri="{BB962C8B-B14F-4D97-AF65-F5344CB8AC3E}">
        <p14:creationId xmlns:p14="http://schemas.microsoft.com/office/powerpoint/2010/main" val="21991576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3AE250C-543E-43B0-A56A-8DEFF53D29A4}"/>
              </a:ext>
            </a:extLst>
          </p:cNvPr>
          <p:cNvSpPr>
            <a:spLocks noGrp="1"/>
          </p:cNvSpPr>
          <p:nvPr>
            <p:ph type="title"/>
          </p:nvPr>
        </p:nvSpPr>
        <p:spPr>
          <a:xfrm>
            <a:off x="1321984" y="0"/>
            <a:ext cx="8382000" cy="941796"/>
          </a:xfrm>
        </p:spPr>
        <p:txBody>
          <a:bodyPr>
            <a:normAutofit/>
          </a:bodyPr>
          <a:lstStyle/>
          <a:p>
            <a:r>
              <a:rPr lang="en-US" sz="4000" cap="none" dirty="0">
                <a:ln>
                  <a:noFill/>
                </a:ln>
                <a:solidFill>
                  <a:schemeClr val="bg1">
                    <a:lumMod val="95000"/>
                  </a:schemeClr>
                </a:solidFill>
                <a:latin typeface="Calibri" panose="020F0502020204030204" pitchFamily="34" charset="0"/>
                <a:cs typeface="Calibri" panose="020F0502020204030204" pitchFamily="34" charset="0"/>
              </a:rPr>
              <a:t>The Format – Native (User)</a:t>
            </a:r>
            <a:endParaRPr lang="en-US" sz="4000" cap="none" dirty="0">
              <a:ln>
                <a:noFill/>
              </a:ln>
              <a:solidFill>
                <a:srgbClr val="00B050"/>
              </a:solidFill>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0747B8AF-DFF5-4F47-9527-C716B93FCB59}"/>
              </a:ext>
            </a:extLst>
          </p:cNvPr>
          <p:cNvPicPr>
            <a:picLocks noChangeAspect="1"/>
          </p:cNvPicPr>
          <p:nvPr/>
        </p:nvPicPr>
        <p:blipFill>
          <a:blip r:embed="rId2"/>
          <a:stretch>
            <a:fillRect/>
          </a:stretch>
        </p:blipFill>
        <p:spPr>
          <a:xfrm>
            <a:off x="1055185" y="1581150"/>
            <a:ext cx="10081630" cy="4175838"/>
          </a:xfrm>
          <a:prstGeom prst="rect">
            <a:avLst/>
          </a:prstGeom>
        </p:spPr>
      </p:pic>
    </p:spTree>
    <p:extLst>
      <p:ext uri="{BB962C8B-B14F-4D97-AF65-F5344CB8AC3E}">
        <p14:creationId xmlns:p14="http://schemas.microsoft.com/office/powerpoint/2010/main" val="4011409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2A74DC6-BC40-426D-B3D8-75F29FC08618}"/>
              </a:ext>
            </a:extLst>
          </p:cNvPr>
          <p:cNvSpPr>
            <a:spLocks noGrp="1"/>
          </p:cNvSpPr>
          <p:nvPr>
            <p:ph type="title"/>
          </p:nvPr>
        </p:nvSpPr>
        <p:spPr>
          <a:xfrm>
            <a:off x="1321984" y="0"/>
            <a:ext cx="9352236" cy="941796"/>
          </a:xfrm>
        </p:spPr>
        <p:txBody>
          <a:bodyPr>
            <a:normAutofit/>
          </a:bodyPr>
          <a:lstStyle/>
          <a:p>
            <a:r>
              <a:rPr lang="en-US" sz="4000" cap="none" dirty="0">
                <a:ln>
                  <a:noFill/>
                </a:ln>
                <a:solidFill>
                  <a:schemeClr val="bg1">
                    <a:lumMod val="95000"/>
                  </a:schemeClr>
                </a:solidFill>
                <a:latin typeface="Calibri" panose="020F0502020204030204" pitchFamily="34" charset="0"/>
                <a:cs typeface="Calibri" panose="020F0502020204030204" pitchFamily="34" charset="0"/>
              </a:rPr>
              <a:t>The Format – Native (Application)</a:t>
            </a:r>
            <a:endParaRPr lang="en-US" sz="4000" cap="none" dirty="0">
              <a:ln>
                <a:noFill/>
              </a:ln>
              <a:solidFill>
                <a:srgbClr val="00B050"/>
              </a:solidFill>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6BDF7C38-7AA0-4502-A146-0FAD9FFC48F7}"/>
              </a:ext>
            </a:extLst>
          </p:cNvPr>
          <p:cNvPicPr>
            <a:picLocks noChangeAspect="1"/>
          </p:cNvPicPr>
          <p:nvPr/>
        </p:nvPicPr>
        <p:blipFill>
          <a:blip r:embed="rId2"/>
          <a:stretch>
            <a:fillRect/>
          </a:stretch>
        </p:blipFill>
        <p:spPr>
          <a:xfrm>
            <a:off x="3829050" y="1305410"/>
            <a:ext cx="4533900" cy="4657725"/>
          </a:xfrm>
          <a:prstGeom prst="rect">
            <a:avLst/>
          </a:prstGeom>
        </p:spPr>
      </p:pic>
    </p:spTree>
    <p:extLst>
      <p:ext uri="{BB962C8B-B14F-4D97-AF65-F5344CB8AC3E}">
        <p14:creationId xmlns:p14="http://schemas.microsoft.com/office/powerpoint/2010/main" val="42713829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2A74DC6-BC40-426D-B3D8-75F29FC08618}"/>
              </a:ext>
            </a:extLst>
          </p:cNvPr>
          <p:cNvSpPr>
            <a:spLocks noGrp="1"/>
          </p:cNvSpPr>
          <p:nvPr>
            <p:ph type="title"/>
          </p:nvPr>
        </p:nvSpPr>
        <p:spPr>
          <a:xfrm>
            <a:off x="150132" y="88776"/>
            <a:ext cx="1758567" cy="941796"/>
          </a:xfrm>
        </p:spPr>
        <p:txBody>
          <a:bodyPr>
            <a:normAutofit/>
          </a:bodyPr>
          <a:lstStyle/>
          <a:p>
            <a:r>
              <a:rPr lang="en-US" sz="4000" cap="none" dirty="0">
                <a:ln>
                  <a:noFill/>
                </a:ln>
                <a:solidFill>
                  <a:schemeClr val="bg1">
                    <a:lumMod val="95000"/>
                  </a:schemeClr>
                </a:solidFill>
                <a:latin typeface="Calibri" panose="020F0502020204030204" pitchFamily="34" charset="0"/>
                <a:cs typeface="Calibri" panose="020F0502020204030204" pitchFamily="34" charset="0"/>
              </a:rPr>
              <a:t>The OS</a:t>
            </a:r>
            <a:endParaRPr lang="en-US" sz="4000" cap="none" dirty="0">
              <a:ln>
                <a:noFill/>
              </a:ln>
              <a:solidFill>
                <a:srgbClr val="00B050"/>
              </a:solidFill>
              <a:latin typeface="Calibri" panose="020F0502020204030204" pitchFamily="34" charset="0"/>
              <a:cs typeface="Calibri" panose="020F0502020204030204" pitchFamily="34" charset="0"/>
            </a:endParaRPr>
          </a:p>
        </p:txBody>
      </p:sp>
      <p:pic>
        <p:nvPicPr>
          <p:cNvPr id="4100" name="Picture 4">
            <a:extLst>
              <a:ext uri="{FF2B5EF4-FFF2-40B4-BE49-F238E27FC236}">
                <a16:creationId xmlns:a16="http://schemas.microsoft.com/office/drawing/2014/main" id="{CF958DB1-EA3E-43EB-BEE3-D8AF4CBFAD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8843" y="290744"/>
            <a:ext cx="7834313" cy="627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9765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1DDA09C-DDD0-48B0-862C-C2D7E0F2B11B}"/>
              </a:ext>
            </a:extLst>
          </p:cNvPr>
          <p:cNvSpPr>
            <a:spLocks noGrp="1"/>
          </p:cNvSpPr>
          <p:nvPr>
            <p:ph type="title"/>
          </p:nvPr>
        </p:nvSpPr>
        <p:spPr>
          <a:xfrm>
            <a:off x="173182" y="221942"/>
            <a:ext cx="8382000" cy="941796"/>
          </a:xfrm>
        </p:spPr>
        <p:txBody>
          <a:bodyPr>
            <a:normAutofit/>
          </a:bodyPr>
          <a:lstStyle/>
          <a:p>
            <a:r>
              <a:rPr lang="en-US" sz="4000" cap="none" dirty="0">
                <a:ln>
                  <a:noFill/>
                </a:ln>
                <a:solidFill>
                  <a:schemeClr val="bg1">
                    <a:lumMod val="95000"/>
                  </a:schemeClr>
                </a:solidFill>
                <a:latin typeface="Calibri" panose="020F0502020204030204" pitchFamily="34" charset="0"/>
                <a:cs typeface="Calibri" panose="020F0502020204030204" pitchFamily="34" charset="0"/>
              </a:rPr>
              <a:t>The Guide</a:t>
            </a:r>
            <a:endParaRPr lang="en-US" sz="4000" cap="none" dirty="0">
              <a:ln>
                <a:noFill/>
              </a:ln>
              <a:solidFill>
                <a:srgbClr val="00B050"/>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EAABCFD2-C421-4E59-9588-87A6FF4BD8E6}"/>
              </a:ext>
            </a:extLst>
          </p:cNvPr>
          <p:cNvPicPr>
            <a:picLocks noChangeAspect="1"/>
          </p:cNvPicPr>
          <p:nvPr/>
        </p:nvPicPr>
        <p:blipFill>
          <a:blip r:embed="rId2"/>
          <a:stretch>
            <a:fillRect/>
          </a:stretch>
        </p:blipFill>
        <p:spPr>
          <a:xfrm>
            <a:off x="1725146" y="1154407"/>
            <a:ext cx="8741707" cy="5840963"/>
          </a:xfrm>
          <a:prstGeom prst="rect">
            <a:avLst/>
          </a:prstGeom>
        </p:spPr>
      </p:pic>
    </p:spTree>
    <p:extLst>
      <p:ext uri="{BB962C8B-B14F-4D97-AF65-F5344CB8AC3E}">
        <p14:creationId xmlns:p14="http://schemas.microsoft.com/office/powerpoint/2010/main" val="6562278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8243" y="326964"/>
            <a:ext cx="8382000" cy="941796"/>
          </a:xfrm>
        </p:spPr>
        <p:txBody>
          <a:bodyPr>
            <a:normAutofit fontScale="90000"/>
          </a:bodyPr>
          <a:lstStyle/>
          <a:p>
            <a:r>
              <a:rPr lang="en-US" sz="4400" cap="none" dirty="0">
                <a:solidFill>
                  <a:schemeClr val="bg1">
                    <a:lumMod val="95000"/>
                  </a:schemeClr>
                </a:solidFill>
                <a:latin typeface="Calibri" panose="020F0502020204030204" pitchFamily="34" charset="0"/>
                <a:cs typeface="Calibri" panose="020F0502020204030204" pitchFamily="34" charset="0"/>
              </a:rPr>
              <a:t>Types of tenant</a:t>
            </a:r>
            <a:br>
              <a:rPr cap="none" dirty="0">
                <a:solidFill>
                  <a:schemeClr val="bg1">
                    <a:lumMod val="95000"/>
                  </a:schemeClr>
                </a:solidFill>
                <a:latin typeface="Calibri" panose="020F0502020204030204" pitchFamily="34" charset="0"/>
                <a:cs typeface="Calibri" panose="020F0502020204030204" pitchFamily="34" charset="0"/>
              </a:rPr>
            </a:br>
            <a:endParaRPr lang="en-US" cap="none" dirty="0">
              <a:ln>
                <a:noFill/>
              </a:ln>
              <a:solidFill>
                <a:srgbClr val="00B050"/>
              </a:solidFill>
              <a:latin typeface="Calibri" panose="020F0502020204030204" pitchFamily="34" charset="0"/>
              <a:cs typeface="Calibri" panose="020F0502020204030204" pitchFamily="34" charset="0"/>
            </a:endParaRPr>
          </a:p>
        </p:txBody>
      </p:sp>
      <p:sp>
        <p:nvSpPr>
          <p:cNvPr id="5" name="Rectangle 2">
            <a:extLst>
              <a:ext uri="{FF2B5EF4-FFF2-40B4-BE49-F238E27FC236}">
                <a16:creationId xmlns:a16="http://schemas.microsoft.com/office/drawing/2014/main" id="{3AE98DE7-5728-4665-BA1C-904B5C9F7D55}"/>
              </a:ext>
            </a:extLst>
          </p:cNvPr>
          <p:cNvSpPr>
            <a:spLocks noGrp="1" noChangeArrowheads="1"/>
          </p:cNvSpPr>
          <p:nvPr>
            <p:ph type="body" sz="quarter" idx="10"/>
          </p:nvPr>
        </p:nvSpPr>
        <p:spPr bwMode="auto">
          <a:xfrm>
            <a:off x="149838" y="1268760"/>
            <a:ext cx="10432346" cy="4678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chemeClr val="accent1">
                  <a:lumMod val="60000"/>
                  <a:lumOff val="40000"/>
                </a:schemeClr>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accent1">
                    <a:lumMod val="60000"/>
                    <a:lumOff val="40000"/>
                  </a:schemeClr>
                </a:solidFill>
                <a:effectLst/>
                <a:latin typeface="Calibri" panose="020F0502020204030204" pitchFamily="34" charset="0"/>
                <a:cs typeface="Calibri" panose="020F0502020204030204" pitchFamily="34" charset="0"/>
              </a:rPr>
              <a:t>You can restrict the types available by modifying the authority URL.</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chemeClr val="accent1">
                  <a:lumMod val="60000"/>
                  <a:lumOff val="40000"/>
                </a:schemeClr>
              </a:solidFill>
              <a:effectLst/>
              <a:latin typeface="Calibri" panose="020F0502020204030204" pitchFamily="34" charset="0"/>
              <a:cs typeface="Calibri" panose="020F0502020204030204" pitchFamily="34" charset="0"/>
            </a:endParaRPr>
          </a:p>
          <a:p>
            <a:pPr defTabSz="914400" eaLnBrk="0" fontAlgn="base" hangingPunct="0">
              <a:spcBef>
                <a:spcPct val="0"/>
              </a:spcBef>
              <a:spcAft>
                <a:spcPct val="0"/>
              </a:spcAft>
              <a:buClr>
                <a:srgbClr val="FFFF00"/>
              </a:buClr>
              <a:buSzTx/>
            </a:pPr>
            <a:r>
              <a:rPr kumimoji="0" lang="en-US" altLang="en-US" sz="2000" b="0" i="0" u="none" strike="noStrike" cap="none" normalizeH="0" baseline="0" dirty="0">
                <a:ln>
                  <a:noFill/>
                </a:ln>
                <a:solidFill>
                  <a:schemeClr val="accent1">
                    <a:lumMod val="60000"/>
                    <a:lumOff val="40000"/>
                  </a:schemeClr>
                </a:solidFill>
                <a:effectLst/>
                <a:latin typeface="Calibri" panose="020F0502020204030204" pitchFamily="34" charset="0"/>
                <a:cs typeface="Calibri" panose="020F0502020204030204" pitchFamily="34" charset="0"/>
              </a:rPr>
              <a:t>https://login.microsoftonline.com/common/v2.0</a:t>
            </a:r>
          </a:p>
          <a:p>
            <a:pPr lvl="1" defTabSz="914400" eaLnBrk="0" fontAlgn="base" hangingPunct="0">
              <a:spcBef>
                <a:spcPct val="0"/>
              </a:spcBef>
              <a:spcAft>
                <a:spcPct val="0"/>
              </a:spcAft>
              <a:buClr>
                <a:srgbClr val="FFFF00"/>
              </a:buClr>
              <a:buSzTx/>
            </a:pPr>
            <a:r>
              <a:rPr kumimoji="0" lang="en-US" altLang="en-US" sz="2000" b="0" i="0" u="none" strike="noStrike" cap="none" normalizeH="0" baseline="0" dirty="0">
                <a:ln>
                  <a:noFill/>
                </a:ln>
                <a:solidFill>
                  <a:schemeClr val="accent1">
                    <a:lumMod val="60000"/>
                    <a:lumOff val="40000"/>
                  </a:schemeClr>
                </a:solidFill>
                <a:effectLst/>
                <a:latin typeface="Calibri" panose="020F0502020204030204" pitchFamily="34" charset="0"/>
                <a:cs typeface="Calibri" panose="020F0502020204030204" pitchFamily="34" charset="0"/>
              </a:rPr>
              <a:t>The default, allows any account </a:t>
            </a:r>
          </a:p>
          <a:p>
            <a:pPr marL="457200" lvl="1" indent="0" defTabSz="914400" eaLnBrk="0" fontAlgn="base" hangingPunct="0">
              <a:spcBef>
                <a:spcPct val="0"/>
              </a:spcBef>
              <a:spcAft>
                <a:spcPct val="0"/>
              </a:spcAft>
              <a:buClr>
                <a:srgbClr val="FFFF00"/>
              </a:buClr>
              <a:buSzTx/>
              <a:buNone/>
            </a:pPr>
            <a:endParaRPr kumimoji="0" lang="en-US" altLang="en-US" sz="2000" b="0" i="0" u="none" strike="noStrike" cap="none" normalizeH="0" baseline="0" dirty="0">
              <a:ln>
                <a:noFill/>
              </a:ln>
              <a:solidFill>
                <a:schemeClr val="accent1">
                  <a:lumMod val="60000"/>
                  <a:lumOff val="40000"/>
                </a:schemeClr>
              </a:solidFill>
              <a:effectLst/>
              <a:latin typeface="Calibri" panose="020F0502020204030204" pitchFamily="34" charset="0"/>
              <a:cs typeface="Calibri" panose="020F0502020204030204" pitchFamily="34" charset="0"/>
            </a:endParaRPr>
          </a:p>
          <a:p>
            <a:pPr marR="0" lvl="0" algn="l" defTabSz="914400" rtl="0" eaLnBrk="0" fontAlgn="base" latinLnBrk="0" hangingPunct="0">
              <a:lnSpc>
                <a:spcPct val="100000"/>
              </a:lnSpc>
              <a:spcBef>
                <a:spcPct val="0"/>
              </a:spcBef>
              <a:spcAft>
                <a:spcPct val="0"/>
              </a:spcAft>
              <a:buClr>
                <a:srgbClr val="FFFF00"/>
              </a:buClr>
              <a:buSzTx/>
              <a:buFont typeface="Webdings" panose="05030102010509060703" pitchFamily="18" charset="2"/>
              <a:buChar char=""/>
              <a:tabLst/>
            </a:pPr>
            <a:r>
              <a:rPr kumimoji="0" lang="en-US" altLang="en-US" sz="2000" b="0" i="0" u="none" strike="noStrike" cap="none" normalizeH="0" baseline="0" dirty="0">
                <a:ln>
                  <a:noFill/>
                </a:ln>
                <a:solidFill>
                  <a:schemeClr val="accent1">
                    <a:lumMod val="60000"/>
                    <a:lumOff val="40000"/>
                  </a:schemeClr>
                </a:solidFill>
                <a:effectLst/>
                <a:latin typeface="Calibri" panose="020F0502020204030204" pitchFamily="34" charset="0"/>
                <a:cs typeface="Calibri" panose="020F0502020204030204" pitchFamily="34" charset="0"/>
              </a:rPr>
              <a:t>https://login.microsoftonline.com/organizations/v2.0</a:t>
            </a:r>
          </a:p>
          <a:p>
            <a:pPr marR="0" lvl="1" algn="l" defTabSz="914400" rtl="0" eaLnBrk="0" fontAlgn="base" latinLnBrk="0" hangingPunct="0">
              <a:lnSpc>
                <a:spcPct val="100000"/>
              </a:lnSpc>
              <a:spcBef>
                <a:spcPct val="0"/>
              </a:spcBef>
              <a:spcAft>
                <a:spcPct val="0"/>
              </a:spcAft>
              <a:buClr>
                <a:srgbClr val="FFFF00"/>
              </a:buClr>
              <a:buSzTx/>
              <a:buFont typeface="Webdings" panose="05030102010509060703" pitchFamily="18" charset="2"/>
              <a:buChar char=""/>
              <a:tabLst/>
            </a:pPr>
            <a:r>
              <a:rPr kumimoji="0" lang="en-US" altLang="en-US" sz="2000" b="0" i="0" u="none" strike="noStrike" cap="none" normalizeH="0" baseline="0" dirty="0">
                <a:ln>
                  <a:noFill/>
                </a:ln>
                <a:solidFill>
                  <a:schemeClr val="accent1">
                    <a:lumMod val="60000"/>
                    <a:lumOff val="40000"/>
                  </a:schemeClr>
                </a:solidFill>
                <a:effectLst/>
                <a:latin typeface="Calibri" panose="020F0502020204030204" pitchFamily="34" charset="0"/>
                <a:cs typeface="Calibri" panose="020F0502020204030204" pitchFamily="34" charset="0"/>
              </a:rPr>
              <a:t>Allow only Azure AD/Office 365 accounts </a:t>
            </a:r>
          </a:p>
          <a:p>
            <a:pPr marL="457200" marR="0" lvl="1" indent="0" algn="l" defTabSz="914400" rtl="0" eaLnBrk="0" fontAlgn="base" latinLnBrk="0" hangingPunct="0">
              <a:lnSpc>
                <a:spcPct val="100000"/>
              </a:lnSpc>
              <a:spcBef>
                <a:spcPct val="0"/>
              </a:spcBef>
              <a:spcAft>
                <a:spcPct val="0"/>
              </a:spcAft>
              <a:buClr>
                <a:srgbClr val="FFFF00"/>
              </a:buClr>
              <a:buSzTx/>
              <a:buNone/>
              <a:tabLst/>
            </a:pPr>
            <a:endParaRPr kumimoji="0" lang="en-US" altLang="en-US" sz="2000" b="0" i="0" u="none" strike="noStrike" cap="none" normalizeH="0" baseline="0" dirty="0">
              <a:ln>
                <a:noFill/>
              </a:ln>
              <a:solidFill>
                <a:schemeClr val="accent1">
                  <a:lumMod val="60000"/>
                  <a:lumOff val="40000"/>
                </a:schemeClr>
              </a:solidFill>
              <a:effectLst/>
              <a:latin typeface="Calibri" panose="020F0502020204030204" pitchFamily="34" charset="0"/>
              <a:cs typeface="Calibri" panose="020F0502020204030204" pitchFamily="34" charset="0"/>
            </a:endParaRPr>
          </a:p>
          <a:p>
            <a:pPr marR="0" lvl="0" algn="l" defTabSz="914400" rtl="0" eaLnBrk="0" fontAlgn="base" latinLnBrk="0" hangingPunct="0">
              <a:lnSpc>
                <a:spcPct val="100000"/>
              </a:lnSpc>
              <a:spcBef>
                <a:spcPct val="0"/>
              </a:spcBef>
              <a:spcAft>
                <a:spcPct val="0"/>
              </a:spcAft>
              <a:buClr>
                <a:srgbClr val="FFFF00"/>
              </a:buClr>
              <a:buSzTx/>
              <a:buFont typeface="Webdings" panose="05030102010509060703" pitchFamily="18" charset="2"/>
              <a:buChar char=""/>
              <a:tabLst/>
            </a:pPr>
            <a:r>
              <a:rPr kumimoji="0" lang="en-US" altLang="en-US" sz="2000" b="0" i="0" u="none" strike="noStrike" cap="none" normalizeH="0" baseline="0" dirty="0">
                <a:ln>
                  <a:noFill/>
                </a:ln>
                <a:solidFill>
                  <a:schemeClr val="accent1">
                    <a:lumMod val="60000"/>
                    <a:lumOff val="40000"/>
                  </a:schemeClr>
                </a:solidFill>
                <a:effectLst/>
                <a:latin typeface="Calibri" panose="020F0502020204030204" pitchFamily="34" charset="0"/>
                <a:cs typeface="Calibri" panose="020F0502020204030204" pitchFamily="34" charset="0"/>
              </a:rPr>
              <a:t>https://login.microsoftonline.com/consumers/v2.0</a:t>
            </a:r>
          </a:p>
          <a:p>
            <a:pPr marR="0" lvl="1" algn="l" defTabSz="914400" rtl="0" eaLnBrk="0" fontAlgn="base" latinLnBrk="0" hangingPunct="0">
              <a:lnSpc>
                <a:spcPct val="100000"/>
              </a:lnSpc>
              <a:spcBef>
                <a:spcPct val="0"/>
              </a:spcBef>
              <a:spcAft>
                <a:spcPct val="0"/>
              </a:spcAft>
              <a:buClr>
                <a:srgbClr val="FFFF00"/>
              </a:buClr>
              <a:buSzTx/>
              <a:buFont typeface="Webdings" panose="05030102010509060703" pitchFamily="18" charset="2"/>
              <a:buChar char=""/>
              <a:tabLst/>
            </a:pPr>
            <a:r>
              <a:rPr kumimoji="0" lang="en-US" altLang="en-US" sz="2000" b="0" i="0" u="none" strike="noStrike" cap="none" normalizeH="0" baseline="0" dirty="0">
                <a:ln>
                  <a:noFill/>
                </a:ln>
                <a:solidFill>
                  <a:schemeClr val="accent1">
                    <a:lumMod val="60000"/>
                    <a:lumOff val="40000"/>
                  </a:schemeClr>
                </a:solidFill>
                <a:effectLst/>
                <a:latin typeface="Calibri" panose="020F0502020204030204" pitchFamily="34" charset="0"/>
                <a:cs typeface="Calibri" panose="020F0502020204030204" pitchFamily="34" charset="0"/>
              </a:rPr>
              <a:t>Allow only personal MS accounts </a:t>
            </a:r>
          </a:p>
          <a:p>
            <a:pPr marL="457200" marR="0" lvl="1" indent="0" algn="l" defTabSz="914400" rtl="0" eaLnBrk="0" fontAlgn="base" latinLnBrk="0" hangingPunct="0">
              <a:lnSpc>
                <a:spcPct val="100000"/>
              </a:lnSpc>
              <a:spcBef>
                <a:spcPct val="0"/>
              </a:spcBef>
              <a:spcAft>
                <a:spcPct val="0"/>
              </a:spcAft>
              <a:buClr>
                <a:srgbClr val="FFFF00"/>
              </a:buClr>
              <a:buSzTx/>
              <a:buNone/>
              <a:tabLst/>
            </a:pPr>
            <a:endParaRPr kumimoji="0" lang="en-US" altLang="en-US" sz="2000" b="0" i="0" u="none" strike="noStrike" cap="none" normalizeH="0" baseline="0" dirty="0">
              <a:ln>
                <a:noFill/>
              </a:ln>
              <a:solidFill>
                <a:schemeClr val="accent1">
                  <a:lumMod val="60000"/>
                  <a:lumOff val="40000"/>
                </a:schemeClr>
              </a:solidFill>
              <a:effectLst/>
              <a:latin typeface="Calibri" panose="020F0502020204030204" pitchFamily="34" charset="0"/>
              <a:cs typeface="Calibri" panose="020F0502020204030204" pitchFamily="34" charset="0"/>
            </a:endParaRPr>
          </a:p>
          <a:p>
            <a:pPr marR="0" lvl="0" algn="l" defTabSz="914400" rtl="0" eaLnBrk="0" fontAlgn="base" latinLnBrk="0" hangingPunct="0">
              <a:lnSpc>
                <a:spcPct val="100000"/>
              </a:lnSpc>
              <a:spcBef>
                <a:spcPct val="0"/>
              </a:spcBef>
              <a:spcAft>
                <a:spcPct val="0"/>
              </a:spcAft>
              <a:buClr>
                <a:srgbClr val="FFFF00"/>
              </a:buClr>
              <a:buSzTx/>
              <a:buFont typeface="Webdings" panose="05030102010509060703" pitchFamily="18" charset="2"/>
              <a:buChar char=""/>
              <a:tabLst/>
            </a:pPr>
            <a:r>
              <a:rPr kumimoji="0" lang="en-US" altLang="en-US" sz="2000" b="0" i="0" u="none" strike="noStrike" cap="none" normalizeH="0" baseline="0" dirty="0">
                <a:ln>
                  <a:noFill/>
                </a:ln>
                <a:solidFill>
                  <a:schemeClr val="accent1">
                    <a:lumMod val="60000"/>
                    <a:lumOff val="40000"/>
                  </a:schemeClr>
                </a:solidFill>
                <a:effectLst/>
                <a:latin typeface="Calibri" panose="020F0502020204030204" pitchFamily="34" charset="0"/>
                <a:cs typeface="Calibri" panose="020F0502020204030204" pitchFamily="34" charset="0"/>
              </a:rPr>
              <a:t>https://login.microsoftonline.com/{tenant-id}/v2.0</a:t>
            </a:r>
          </a:p>
          <a:p>
            <a:pPr marR="0" lvl="1" algn="l" defTabSz="914400" rtl="0" eaLnBrk="0" fontAlgn="base" latinLnBrk="0" hangingPunct="0">
              <a:lnSpc>
                <a:spcPct val="100000"/>
              </a:lnSpc>
              <a:spcBef>
                <a:spcPct val="0"/>
              </a:spcBef>
              <a:spcAft>
                <a:spcPct val="0"/>
              </a:spcAft>
              <a:buClr>
                <a:srgbClr val="FFFF00"/>
              </a:buClr>
              <a:buSzTx/>
              <a:buFont typeface="Webdings" panose="05030102010509060703" pitchFamily="18" charset="2"/>
              <a:buChar char="4"/>
              <a:tabLst/>
            </a:pPr>
            <a:r>
              <a:rPr kumimoji="0" lang="en-US" altLang="en-US" sz="2000" b="0" i="0" u="none" strike="noStrike" cap="none" normalizeH="0" baseline="0" dirty="0">
                <a:ln>
                  <a:noFill/>
                </a:ln>
                <a:solidFill>
                  <a:schemeClr val="accent1">
                    <a:lumMod val="60000"/>
                    <a:lumOff val="40000"/>
                  </a:schemeClr>
                </a:solidFill>
                <a:effectLst/>
                <a:latin typeface="Calibri" panose="020F0502020204030204" pitchFamily="34" charset="0"/>
                <a:cs typeface="Calibri" panose="020F0502020204030204" pitchFamily="34" charset="0"/>
              </a:rPr>
              <a:t>Allow only a specific Azure AD tenant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2038809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2080" y="324556"/>
            <a:ext cx="8382000" cy="941796"/>
          </a:xfrm>
        </p:spPr>
        <p:txBody>
          <a:bodyPr>
            <a:normAutofit fontScale="90000"/>
          </a:bodyPr>
          <a:lstStyle/>
          <a:p>
            <a:r>
              <a:rPr lang="en-US" sz="4400" cap="none" dirty="0">
                <a:solidFill>
                  <a:schemeClr val="bg1">
                    <a:lumMod val="95000"/>
                  </a:schemeClr>
                </a:solidFill>
                <a:latin typeface="Calibri" panose="020F0502020204030204" pitchFamily="34" charset="0"/>
                <a:cs typeface="Calibri" panose="020F0502020204030204" pitchFamily="34" charset="0"/>
              </a:rPr>
              <a:t>Resources / scopes</a:t>
            </a:r>
            <a:br>
              <a:rPr cap="none" dirty="0">
                <a:solidFill>
                  <a:schemeClr val="bg1">
                    <a:lumMod val="95000"/>
                  </a:schemeClr>
                </a:solidFill>
                <a:latin typeface="Calibri" panose="020F0502020204030204" pitchFamily="34" charset="0"/>
                <a:cs typeface="Calibri" panose="020F0502020204030204" pitchFamily="34" charset="0"/>
              </a:rPr>
            </a:br>
            <a:endParaRPr lang="en-US" cap="none" dirty="0">
              <a:ln>
                <a:noFill/>
              </a:ln>
              <a:solidFill>
                <a:srgbClr val="00B050"/>
              </a:solidFill>
              <a:latin typeface="Calibri" panose="020F0502020204030204" pitchFamily="34" charset="0"/>
              <a:cs typeface="Calibri" panose="020F0502020204030204" pitchFamily="34" charset="0"/>
            </a:endParaRPr>
          </a:p>
        </p:txBody>
      </p:sp>
      <p:sp>
        <p:nvSpPr>
          <p:cNvPr id="5" name="Rectangle 2">
            <a:extLst>
              <a:ext uri="{FF2B5EF4-FFF2-40B4-BE49-F238E27FC236}">
                <a16:creationId xmlns:a16="http://schemas.microsoft.com/office/drawing/2014/main" id="{3AE98DE7-5728-4665-BA1C-904B5C9F7D55}"/>
              </a:ext>
            </a:extLst>
          </p:cNvPr>
          <p:cNvSpPr>
            <a:spLocks noGrp="1" noChangeArrowheads="1"/>
          </p:cNvSpPr>
          <p:nvPr>
            <p:ph type="body" sz="quarter" idx="10"/>
          </p:nvPr>
        </p:nvSpPr>
        <p:spPr bwMode="auto">
          <a:xfrm>
            <a:off x="132080" y="1303030"/>
            <a:ext cx="10859007" cy="4955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chemeClr val="accent1">
                  <a:lumMod val="60000"/>
                  <a:lumOff val="40000"/>
                </a:schemeClr>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accent1">
                    <a:lumMod val="60000"/>
                    <a:lumOff val="40000"/>
                  </a:schemeClr>
                </a:solidFill>
                <a:effectLst/>
                <a:latin typeface="Calibri" panose="020F0502020204030204" pitchFamily="34" charset="0"/>
                <a:cs typeface="Calibri" panose="020F0502020204030204" pitchFamily="34" charset="0"/>
              </a:rPr>
              <a:t>ADAL</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000" dirty="0">
              <a:solidFill>
                <a:schemeClr val="accent1">
                  <a:lumMod val="60000"/>
                  <a:lumOff val="40000"/>
                </a:schemeClr>
              </a:solidFill>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accent1">
                    <a:lumMod val="60000"/>
                    <a:lumOff val="40000"/>
                  </a:schemeClr>
                </a:solidFill>
                <a:effectLst/>
                <a:latin typeface="Calibri" panose="020F0502020204030204" pitchFamily="34" charset="0"/>
                <a:cs typeface="Calibri" panose="020F0502020204030204" pitchFamily="34" charset="0"/>
              </a:rPr>
              <a:t>Resource URI</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000" dirty="0">
              <a:solidFill>
                <a:schemeClr val="accent1">
                  <a:lumMod val="60000"/>
                  <a:lumOff val="40000"/>
                </a:schemeClr>
              </a:solidFill>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accent1">
                    <a:lumMod val="60000"/>
                    <a:lumOff val="40000"/>
                  </a:schemeClr>
                </a:solidFill>
                <a:effectLst/>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https://graph.microsoft.com</a:t>
            </a:r>
            <a:endParaRPr kumimoji="0" lang="en-US" altLang="en-US" sz="2000" b="0" i="0" u="none" strike="noStrike" cap="none" normalizeH="0" baseline="0" dirty="0">
              <a:ln>
                <a:noFill/>
              </a:ln>
              <a:solidFill>
                <a:schemeClr val="accent1">
                  <a:lumMod val="60000"/>
                  <a:lumOff val="40000"/>
                </a:schemeClr>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000" dirty="0">
              <a:solidFill>
                <a:schemeClr val="accent1">
                  <a:lumMod val="60000"/>
                  <a:lumOff val="40000"/>
                </a:schemeClr>
              </a:solidFill>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accent1">
                    <a:lumMod val="60000"/>
                    <a:lumOff val="40000"/>
                  </a:schemeClr>
                </a:solidFill>
                <a:effectLst/>
                <a:latin typeface="Calibri" panose="020F0502020204030204" pitchFamily="34" charset="0"/>
                <a:cs typeface="Calibri" panose="020F0502020204030204" pitchFamily="34" charset="0"/>
              </a:rPr>
              <a:t>MSAL</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000" dirty="0">
              <a:solidFill>
                <a:schemeClr val="accent1">
                  <a:lumMod val="60000"/>
                  <a:lumOff val="40000"/>
                </a:schemeClr>
              </a:solidFill>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accent1">
                    <a:lumMod val="60000"/>
                    <a:lumOff val="40000"/>
                  </a:schemeClr>
                </a:solidFill>
                <a:effectLst/>
                <a:latin typeface="Calibri" panose="020F0502020204030204" pitchFamily="34" charset="0"/>
                <a:cs typeface="Calibri" panose="020F0502020204030204" pitchFamily="34" charset="0"/>
              </a:rPr>
              <a:t>Scope</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000" dirty="0">
              <a:solidFill>
                <a:schemeClr val="accent1">
                  <a:lumMod val="60000"/>
                  <a:lumOff val="40000"/>
                </a:schemeClr>
              </a:solidFill>
              <a:latin typeface="Calibri" panose="020F0502020204030204" pitchFamily="34" charset="0"/>
              <a:cs typeface="Calibri" panose="020F0502020204030204" pitchFamily="34" charset="0"/>
            </a:endParaRPr>
          </a:p>
          <a:p>
            <a:pPr marL="0" indent="0" defTabSz="914400" eaLnBrk="0" fontAlgn="base" hangingPunct="0">
              <a:spcBef>
                <a:spcPct val="0"/>
              </a:spcBef>
              <a:spcAft>
                <a:spcPct val="0"/>
              </a:spcAft>
              <a:buClrTx/>
              <a:buSzTx/>
              <a:buNone/>
            </a:pPr>
            <a:r>
              <a:rPr lang="en-US" altLang="en-US" sz="2000" dirty="0">
                <a:solidFill>
                  <a:schemeClr val="accent1">
                    <a:lumMod val="60000"/>
                    <a:lumOff val="40000"/>
                  </a:schemeClr>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https://graph.microsoft.com/Calendars.Read</a:t>
            </a:r>
            <a:endParaRPr lang="en-US" altLang="en-US" sz="2000" dirty="0">
              <a:solidFill>
                <a:schemeClr val="accent1">
                  <a:lumMod val="60000"/>
                  <a:lumOff val="40000"/>
                </a:schemeClr>
              </a:solidFill>
              <a:latin typeface="Calibri" panose="020F0502020204030204" pitchFamily="34" charset="0"/>
              <a:cs typeface="Calibri" panose="020F0502020204030204" pitchFamily="34" charset="0"/>
            </a:endParaRPr>
          </a:p>
          <a:p>
            <a:pPr marL="0" indent="0" defTabSz="914400" eaLnBrk="0" fontAlgn="base" hangingPunct="0">
              <a:spcBef>
                <a:spcPct val="0"/>
              </a:spcBef>
              <a:spcAft>
                <a:spcPct val="0"/>
              </a:spcAft>
              <a:buClrTx/>
              <a:buSzTx/>
              <a:buNone/>
            </a:pPr>
            <a:endParaRPr lang="en-US" altLang="en-US" sz="2000" dirty="0">
              <a:solidFill>
                <a:schemeClr val="accent1">
                  <a:lumMod val="60000"/>
                  <a:lumOff val="40000"/>
                </a:schemeClr>
              </a:solidFill>
              <a:latin typeface="Calibri" panose="020F0502020204030204" pitchFamily="34" charset="0"/>
              <a:cs typeface="Calibri" panose="020F0502020204030204" pitchFamily="34" charset="0"/>
            </a:endParaRPr>
          </a:p>
          <a:p>
            <a:pPr marL="0" indent="0" defTabSz="914400" eaLnBrk="0" fontAlgn="base" hangingPunct="0">
              <a:spcBef>
                <a:spcPct val="0"/>
              </a:spcBef>
              <a:spcAft>
                <a:spcPct val="0"/>
              </a:spcAft>
              <a:buClrTx/>
              <a:buSzTx/>
              <a:buNone/>
            </a:pPr>
            <a:r>
              <a:rPr lang="en-US" altLang="en-US" sz="2000" dirty="0">
                <a:solidFill>
                  <a:schemeClr val="accent1">
                    <a:lumMod val="60000"/>
                    <a:lumOff val="40000"/>
                  </a:schemeClr>
                </a:solidFill>
                <a:latin typeface="Calibri" panose="020F0502020204030204" pitchFamily="34" charset="0"/>
                <a:cs typeface="Calibri" panose="020F0502020204030204" pitchFamily="34" charset="0"/>
              </a:rPr>
              <a:t>Scope=Calendars.Read</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1102563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4793" y="344173"/>
            <a:ext cx="8001000" cy="1369217"/>
          </a:xfrm>
        </p:spPr>
        <p:txBody>
          <a:bodyPr>
            <a:normAutofit/>
          </a:bodyPr>
          <a:lstStyle/>
          <a:p>
            <a:r>
              <a:rPr lang="en-US" sz="4000" cap="none" dirty="0">
                <a:solidFill>
                  <a:srgbClr val="0070C0"/>
                </a:solidFill>
                <a:latin typeface="Calibri"/>
                <a:cs typeface="Calibri"/>
              </a:rPr>
              <a:t>In the beginning …</a:t>
            </a:r>
            <a:br>
              <a:rPr lang="en-US" sz="4000" cap="none" dirty="0">
                <a:solidFill>
                  <a:srgbClr val="0070C0"/>
                </a:solidFill>
                <a:latin typeface="Calibri"/>
                <a:cs typeface="Calibri"/>
              </a:rPr>
            </a:br>
            <a:endParaRPr lang="en-US" sz="3200" cap="none" dirty="0">
              <a:solidFill>
                <a:srgbClr val="0070C0"/>
              </a:solidFill>
              <a:latin typeface="Calibri"/>
              <a:cs typeface="Calibri"/>
            </a:endParaRPr>
          </a:p>
        </p:txBody>
      </p:sp>
      <p:pic>
        <p:nvPicPr>
          <p:cNvPr id="4" name="Picture 3">
            <a:extLst>
              <a:ext uri="{FF2B5EF4-FFF2-40B4-BE49-F238E27FC236}">
                <a16:creationId xmlns:a16="http://schemas.microsoft.com/office/drawing/2014/main" id="{380A9C80-4CFD-4034-9511-BC5500346D6B}"/>
              </a:ext>
            </a:extLst>
          </p:cNvPr>
          <p:cNvPicPr>
            <a:picLocks noChangeAspect="1"/>
          </p:cNvPicPr>
          <p:nvPr/>
        </p:nvPicPr>
        <p:blipFill>
          <a:blip r:embed="rId2"/>
          <a:stretch>
            <a:fillRect/>
          </a:stretch>
        </p:blipFill>
        <p:spPr>
          <a:xfrm>
            <a:off x="724793" y="1416563"/>
            <a:ext cx="7620660" cy="4671465"/>
          </a:xfrm>
          <a:prstGeom prst="rect">
            <a:avLst/>
          </a:prstGeom>
        </p:spPr>
      </p:pic>
    </p:spTree>
    <p:extLst>
      <p:ext uri="{BB962C8B-B14F-4D97-AF65-F5344CB8AC3E}">
        <p14:creationId xmlns:p14="http://schemas.microsoft.com/office/powerpoint/2010/main" val="25523700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2080" y="324556"/>
            <a:ext cx="8382000" cy="941796"/>
          </a:xfrm>
        </p:spPr>
        <p:txBody>
          <a:bodyPr>
            <a:normAutofit fontScale="90000"/>
          </a:bodyPr>
          <a:lstStyle/>
          <a:p>
            <a:r>
              <a:rPr lang="en-US" sz="4400" cap="none" dirty="0">
                <a:solidFill>
                  <a:schemeClr val="bg1">
                    <a:lumMod val="95000"/>
                  </a:schemeClr>
                </a:solidFill>
                <a:latin typeface="Calibri" panose="020F0502020204030204" pitchFamily="34" charset="0"/>
                <a:cs typeface="Calibri" panose="020F0502020204030204" pitchFamily="34" charset="0"/>
              </a:rPr>
              <a:t>The rest</a:t>
            </a:r>
            <a:br>
              <a:rPr cap="none" dirty="0">
                <a:solidFill>
                  <a:schemeClr val="bg1">
                    <a:lumMod val="95000"/>
                  </a:schemeClr>
                </a:solidFill>
                <a:latin typeface="Calibri" panose="020F0502020204030204" pitchFamily="34" charset="0"/>
                <a:cs typeface="Calibri" panose="020F0502020204030204" pitchFamily="34" charset="0"/>
              </a:rPr>
            </a:br>
            <a:endParaRPr lang="en-US" cap="none" dirty="0">
              <a:ln>
                <a:noFill/>
              </a:ln>
              <a:solidFill>
                <a:srgbClr val="00B050"/>
              </a:solidFill>
              <a:latin typeface="Calibri" panose="020F0502020204030204" pitchFamily="34" charset="0"/>
              <a:cs typeface="Calibri" panose="020F0502020204030204" pitchFamily="34" charset="0"/>
            </a:endParaRPr>
          </a:p>
        </p:txBody>
      </p:sp>
      <p:sp>
        <p:nvSpPr>
          <p:cNvPr id="5" name="Rectangle 2">
            <a:extLst>
              <a:ext uri="{FF2B5EF4-FFF2-40B4-BE49-F238E27FC236}">
                <a16:creationId xmlns:a16="http://schemas.microsoft.com/office/drawing/2014/main" id="{3AE98DE7-5728-4665-BA1C-904B5C9F7D55}"/>
              </a:ext>
            </a:extLst>
          </p:cNvPr>
          <p:cNvSpPr>
            <a:spLocks noGrp="1" noChangeArrowheads="1"/>
          </p:cNvSpPr>
          <p:nvPr>
            <p:ph type="body" sz="quarter" idx="10"/>
          </p:nvPr>
        </p:nvSpPr>
        <p:spPr bwMode="auto">
          <a:xfrm>
            <a:off x="132080" y="956783"/>
            <a:ext cx="10859007" cy="5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chemeClr val="accent1">
                  <a:lumMod val="60000"/>
                  <a:lumOff val="40000"/>
                </a:schemeClr>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accent1">
                    <a:lumMod val="60000"/>
                    <a:lumOff val="40000"/>
                  </a:schemeClr>
                </a:solidFill>
                <a:effectLst/>
                <a:latin typeface="Calibri" panose="020F0502020204030204" pitchFamily="34" charset="0"/>
                <a:cs typeface="Calibri" panose="020F0502020204030204" pitchFamily="34" charset="0"/>
              </a:rPr>
              <a:t>MSAL - ADFS</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000" dirty="0">
              <a:solidFill>
                <a:schemeClr val="accent1">
                  <a:lumMod val="60000"/>
                  <a:lumOff val="40000"/>
                </a:schemeClr>
              </a:solidFill>
              <a:latin typeface="Calibri" panose="020F0502020204030204" pitchFamily="34" charset="0"/>
              <a:cs typeface="Calibri" panose="020F0502020204030204" pitchFamily="34" charset="0"/>
            </a:endParaRPr>
          </a:p>
          <a:p>
            <a:pPr>
              <a:buClr>
                <a:srgbClr val="FFFF00"/>
              </a:buClr>
              <a:buFont typeface="Webdings" panose="05030102010509060703" pitchFamily="18" charset="2"/>
              <a:buChar char="4"/>
            </a:pPr>
            <a:r>
              <a:rPr lang="en-US" sz="2000" dirty="0">
                <a:solidFill>
                  <a:schemeClr val="accent1">
                    <a:lumMod val="60000"/>
                    <a:lumOff val="40000"/>
                  </a:schemeClr>
                </a:solidFill>
                <a:latin typeface="Calibri" panose="020F0502020204030204" pitchFamily="34" charset="0"/>
                <a:cs typeface="Calibri" panose="020F0502020204030204" pitchFamily="34" charset="0"/>
              </a:rPr>
              <a:t>MSAL connects to Azure AD, which is federated with AD FS</a:t>
            </a:r>
            <a:endParaRPr lang="en-US" altLang="en-US" sz="2000" dirty="0">
              <a:solidFill>
                <a:schemeClr val="accent1">
                  <a:lumMod val="60000"/>
                  <a:lumOff val="40000"/>
                </a:schemeClr>
              </a:solidFill>
              <a:latin typeface="Calibri" panose="020F0502020204030204" pitchFamily="34" charset="0"/>
              <a:cs typeface="Calibri" panose="020F0502020204030204" pitchFamily="34" charset="0"/>
            </a:endParaRPr>
          </a:p>
          <a:p>
            <a:pPr>
              <a:buClr>
                <a:srgbClr val="FFFF00"/>
              </a:buClr>
              <a:buFont typeface="Webdings" panose="05030102010509060703" pitchFamily="18" charset="2"/>
              <a:buChar char="4"/>
            </a:pPr>
            <a:r>
              <a:rPr lang="en-US" sz="2000" dirty="0">
                <a:solidFill>
                  <a:schemeClr val="accent1">
                    <a:lumMod val="60000"/>
                    <a:lumOff val="40000"/>
                  </a:schemeClr>
                </a:solidFill>
                <a:latin typeface="Calibri" panose="020F0502020204030204" pitchFamily="34" charset="0"/>
                <a:cs typeface="Calibri" panose="020F0502020204030204" pitchFamily="34" charset="0"/>
              </a:rPr>
              <a:t>MSAL connects directly to AD FS (Server 2019) (Azure Stack)</a:t>
            </a:r>
          </a:p>
          <a:p>
            <a:pPr>
              <a:buClr>
                <a:srgbClr val="FFFF00"/>
              </a:buClr>
              <a:buFont typeface="Webdings" panose="05030102010509060703" pitchFamily="18" charset="2"/>
              <a:buChar char="4"/>
            </a:pPr>
            <a:r>
              <a:rPr lang="en-US" sz="2000" dirty="0">
                <a:solidFill>
                  <a:schemeClr val="accent1">
                    <a:lumMod val="60000"/>
                    <a:lumOff val="40000"/>
                  </a:schemeClr>
                </a:solidFill>
                <a:latin typeface="Calibri" panose="020F0502020204030204" pitchFamily="34" charset="0"/>
                <a:cs typeface="Calibri" panose="020F0502020204030204" pitchFamily="34" charset="0"/>
              </a:rPr>
              <a:t>Can use ADAL (Samples available)</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000" dirty="0">
              <a:solidFill>
                <a:schemeClr val="accent1">
                  <a:lumMod val="60000"/>
                  <a:lumOff val="40000"/>
                </a:schemeClr>
              </a:solidFill>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accent1">
                    <a:lumMod val="60000"/>
                    <a:lumOff val="40000"/>
                  </a:schemeClr>
                </a:solidFill>
                <a:effectLst/>
                <a:latin typeface="Calibri" panose="020F0502020204030204" pitchFamily="34" charset="0"/>
                <a:cs typeface="Calibri" panose="020F0502020204030204" pitchFamily="34" charset="0"/>
              </a:rPr>
              <a:t>MSAL – Azure AD B2C</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000" dirty="0">
              <a:solidFill>
                <a:schemeClr val="accent1">
                  <a:lumMod val="60000"/>
                  <a:lumOff val="40000"/>
                </a:schemeClr>
              </a:solidFill>
              <a:latin typeface="Calibri" panose="020F0502020204030204" pitchFamily="34" charset="0"/>
              <a:cs typeface="Calibri" panose="020F0502020204030204" pitchFamily="34" charset="0"/>
            </a:endParaRPr>
          </a:p>
          <a:p>
            <a:pPr defTabSz="914400" eaLnBrk="0" fontAlgn="base" hangingPunct="0">
              <a:spcBef>
                <a:spcPct val="0"/>
              </a:spcBef>
              <a:spcAft>
                <a:spcPct val="0"/>
              </a:spcAft>
              <a:buClr>
                <a:srgbClr val="FFFF00"/>
              </a:buClr>
              <a:buSzTx/>
              <a:buFont typeface="Webdings" panose="05030102010509060703" pitchFamily="18" charset="2"/>
              <a:buChar char="4"/>
            </a:pPr>
            <a:r>
              <a:rPr kumimoji="0" lang="en-US" altLang="en-US" sz="2000" b="0" i="0" u="none" strike="noStrike" cap="none" normalizeH="0" baseline="0" dirty="0">
                <a:ln>
                  <a:noFill/>
                </a:ln>
                <a:solidFill>
                  <a:schemeClr val="accent1">
                    <a:lumMod val="60000"/>
                    <a:lumOff val="40000"/>
                  </a:schemeClr>
                </a:solidFill>
                <a:effectLst/>
                <a:latin typeface="Calibri" panose="020F0502020204030204" pitchFamily="34" charset="0"/>
                <a:cs typeface="Calibri" panose="020F0502020204030204" pitchFamily="34" charset="0"/>
              </a:rPr>
              <a:t>JS</a:t>
            </a:r>
          </a:p>
          <a:p>
            <a:pPr marL="0" indent="0" defTabSz="914400" eaLnBrk="0" fontAlgn="base" hangingPunct="0">
              <a:spcBef>
                <a:spcPct val="0"/>
              </a:spcBef>
              <a:spcAft>
                <a:spcPct val="0"/>
              </a:spcAft>
              <a:buClr>
                <a:srgbClr val="FFFF00"/>
              </a:buClr>
              <a:buSzTx/>
              <a:buNone/>
            </a:pPr>
            <a:endParaRPr lang="en-US" altLang="en-US" sz="2000" dirty="0">
              <a:solidFill>
                <a:schemeClr val="accent1">
                  <a:lumMod val="60000"/>
                  <a:lumOff val="40000"/>
                </a:schemeClr>
              </a:solidFill>
              <a:latin typeface="Calibri" panose="020F0502020204030204" pitchFamily="34" charset="0"/>
              <a:cs typeface="Calibri" panose="020F0502020204030204" pitchFamily="34" charset="0"/>
            </a:endParaRPr>
          </a:p>
          <a:p>
            <a:pPr defTabSz="914400" eaLnBrk="0" fontAlgn="base" hangingPunct="0">
              <a:spcBef>
                <a:spcPct val="0"/>
              </a:spcBef>
              <a:spcAft>
                <a:spcPct val="0"/>
              </a:spcAft>
              <a:buClr>
                <a:srgbClr val="FFFF00"/>
              </a:buClr>
              <a:buSzTx/>
              <a:buFont typeface="Webdings" panose="05030102010509060703" pitchFamily="18" charset="2"/>
              <a:buChar char="4"/>
            </a:pPr>
            <a:r>
              <a:rPr kumimoji="0" lang="en-US" altLang="en-US" sz="2000" b="0" i="0" u="none" strike="noStrike" cap="none" normalizeH="0" baseline="0" dirty="0">
                <a:ln>
                  <a:noFill/>
                </a:ln>
                <a:solidFill>
                  <a:schemeClr val="accent1">
                    <a:lumMod val="60000"/>
                    <a:lumOff val="40000"/>
                  </a:schemeClr>
                </a:solidFill>
                <a:effectLst/>
                <a:latin typeface="Calibri" panose="020F0502020204030204" pitchFamily="34" charset="0"/>
                <a:cs typeface="Calibri" panose="020F0502020204030204" pitchFamily="34" charset="0"/>
              </a:rPr>
              <a:t>.NET</a:t>
            </a:r>
          </a:p>
          <a:p>
            <a:pPr marL="0" indent="0" defTabSz="914400" eaLnBrk="0" fontAlgn="base" hangingPunct="0">
              <a:spcBef>
                <a:spcPct val="0"/>
              </a:spcBef>
              <a:spcAft>
                <a:spcPct val="0"/>
              </a:spcAft>
              <a:buClr>
                <a:srgbClr val="FFFF00"/>
              </a:buClr>
              <a:buSzTx/>
              <a:buNone/>
            </a:pPr>
            <a:endParaRPr kumimoji="0" lang="en-US" altLang="en-US" sz="2000" b="0" i="0" u="none" strike="noStrike" cap="none" normalizeH="0" baseline="0" dirty="0">
              <a:ln>
                <a:noFill/>
              </a:ln>
              <a:solidFill>
                <a:schemeClr val="accent1">
                  <a:lumMod val="60000"/>
                  <a:lumOff val="40000"/>
                </a:schemeClr>
              </a:solidFill>
              <a:effectLst/>
              <a:latin typeface="Calibri" panose="020F0502020204030204" pitchFamily="34" charset="0"/>
              <a:cs typeface="Calibri" panose="020F0502020204030204" pitchFamily="34" charset="0"/>
            </a:endParaRPr>
          </a:p>
          <a:p>
            <a:pPr defTabSz="914400" eaLnBrk="0" fontAlgn="base" hangingPunct="0">
              <a:spcBef>
                <a:spcPct val="0"/>
              </a:spcBef>
              <a:spcAft>
                <a:spcPct val="0"/>
              </a:spcAft>
              <a:buClr>
                <a:srgbClr val="FFFF00"/>
              </a:buClr>
              <a:buSzTx/>
              <a:buFont typeface="Webdings" panose="05030102010509060703" pitchFamily="18" charset="2"/>
              <a:buChar char="4"/>
            </a:pPr>
            <a:r>
              <a:rPr lang="en-US" altLang="en-US" sz="2000" dirty="0">
                <a:solidFill>
                  <a:schemeClr val="accent1">
                    <a:lumMod val="60000"/>
                    <a:lumOff val="40000"/>
                  </a:schemeClr>
                </a:solidFill>
                <a:latin typeface="Calibri" panose="020F0502020204030204" pitchFamily="34" charset="0"/>
                <a:cs typeface="Calibri" panose="020F0502020204030204" pitchFamily="34" charset="0"/>
              </a:rPr>
              <a:t>Samples available</a:t>
            </a:r>
            <a:endParaRPr kumimoji="0" lang="en-US" altLang="en-US" sz="2000" b="0" i="0" u="none" strike="noStrike" cap="none" normalizeH="0" baseline="0" dirty="0">
              <a:ln>
                <a:noFill/>
              </a:ln>
              <a:solidFill>
                <a:schemeClr val="accent1">
                  <a:lumMod val="60000"/>
                  <a:lumOff val="40000"/>
                </a:schemeClr>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800" dirty="0">
              <a:solidFill>
                <a:schemeClr val="accent1">
                  <a:lumMod val="60000"/>
                  <a:lumOff val="40000"/>
                </a:schemeClr>
              </a:solidFill>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4658610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2E3AD78-2105-42D7-8347-2BED6CBEC135}"/>
              </a:ext>
            </a:extLst>
          </p:cNvPr>
          <p:cNvSpPr/>
          <p:nvPr/>
        </p:nvSpPr>
        <p:spPr>
          <a:xfrm>
            <a:off x="1424759" y="771804"/>
            <a:ext cx="7328624" cy="3477875"/>
          </a:xfrm>
          <a:prstGeom prst="rect">
            <a:avLst/>
          </a:prstGeom>
        </p:spPr>
        <p:txBody>
          <a:bodyPr wrap="square">
            <a:spAutoFit/>
          </a:bodyPr>
          <a:lstStyle/>
          <a:p>
            <a:r>
              <a:rPr lang="en-US" sz="4000" dirty="0">
                <a:solidFill>
                  <a:schemeClr val="bg1"/>
                </a:solidFill>
                <a:latin typeface="Calibri" panose="020F0502020204030204" pitchFamily="34" charset="0"/>
                <a:cs typeface="Calibri" panose="020F0502020204030204" pitchFamily="34" charset="0"/>
              </a:rPr>
              <a:t>The Demo</a:t>
            </a:r>
          </a:p>
          <a:p>
            <a:endParaRPr lang="en-US" sz="4000" dirty="0">
              <a:solidFill>
                <a:schemeClr val="accent1">
                  <a:lumMod val="60000"/>
                  <a:lumOff val="40000"/>
                </a:schemeClr>
              </a:solidFill>
              <a:latin typeface="Calibri" panose="020F0502020204030204" pitchFamily="34" charset="0"/>
              <a:cs typeface="Calibri" panose="020F0502020204030204" pitchFamily="34" charset="0"/>
            </a:endParaRPr>
          </a:p>
          <a:p>
            <a:pPr marL="457200" indent="-457200">
              <a:buClr>
                <a:srgbClr val="FFFF00"/>
              </a:buClr>
              <a:buFont typeface="Webdings" panose="05030102010509060703" pitchFamily="18" charset="2"/>
              <a:buChar char="4"/>
            </a:pPr>
            <a:r>
              <a:rPr lang="en-US" sz="2000" dirty="0">
                <a:solidFill>
                  <a:schemeClr val="accent1">
                    <a:lumMod val="60000"/>
                    <a:lumOff val="40000"/>
                  </a:schemeClr>
                </a:solidFill>
                <a:latin typeface="Calibri" panose="020F0502020204030204" pitchFamily="34" charset="0"/>
                <a:cs typeface="Calibri" panose="020F0502020204030204" pitchFamily="34" charset="0"/>
              </a:rPr>
              <a:t>The old way</a:t>
            </a:r>
          </a:p>
          <a:p>
            <a:pPr marL="457200" indent="-457200">
              <a:buClr>
                <a:srgbClr val="FFFF00"/>
              </a:buClr>
              <a:buFont typeface="Webdings" panose="05030102010509060703" pitchFamily="18" charset="2"/>
              <a:buChar char="4"/>
            </a:pPr>
            <a:r>
              <a:rPr lang="en-US" sz="2000" dirty="0">
                <a:solidFill>
                  <a:schemeClr val="accent1">
                    <a:lumMod val="60000"/>
                    <a:lumOff val="40000"/>
                  </a:schemeClr>
                </a:solidFill>
                <a:latin typeface="Calibri" panose="020F0502020204030204" pitchFamily="34" charset="0"/>
                <a:cs typeface="Calibri" panose="020F0502020204030204" pitchFamily="34" charset="0"/>
              </a:rPr>
              <a:t>Connected Services</a:t>
            </a:r>
          </a:p>
          <a:p>
            <a:pPr marL="457200" indent="-457200">
              <a:buClr>
                <a:srgbClr val="FFFF00"/>
              </a:buClr>
              <a:buFont typeface="Webdings" panose="05030102010509060703" pitchFamily="18" charset="2"/>
              <a:buChar char="4"/>
            </a:pPr>
            <a:r>
              <a:rPr lang="en-US" sz="2000" dirty="0">
                <a:solidFill>
                  <a:schemeClr val="accent1">
                    <a:lumMod val="60000"/>
                    <a:lumOff val="40000"/>
                  </a:schemeClr>
                </a:solidFill>
                <a:latin typeface="Calibri" panose="020F0502020204030204" pitchFamily="34" charset="0"/>
                <a:cs typeface="Calibri" panose="020F0502020204030204" pitchFamily="34" charset="0"/>
              </a:rPr>
              <a:t>.NET Core B2C</a:t>
            </a:r>
          </a:p>
          <a:p>
            <a:pPr marL="457200" indent="-457200">
              <a:buClr>
                <a:srgbClr val="FFFF00"/>
              </a:buClr>
              <a:buFont typeface="Webdings" panose="05030102010509060703" pitchFamily="18" charset="2"/>
              <a:buChar char="4"/>
            </a:pPr>
            <a:r>
              <a:rPr lang="en-US" sz="2000" dirty="0">
                <a:solidFill>
                  <a:schemeClr val="accent1">
                    <a:lumMod val="60000"/>
                    <a:lumOff val="40000"/>
                  </a:schemeClr>
                </a:solidFill>
                <a:latin typeface="Calibri" panose="020F0502020204030204" pitchFamily="34" charset="0"/>
                <a:cs typeface="Calibri" panose="020F0502020204030204" pitchFamily="34" charset="0"/>
              </a:rPr>
              <a:t>New application registration</a:t>
            </a:r>
          </a:p>
          <a:p>
            <a:pPr marL="457200" indent="-457200">
              <a:buClr>
                <a:srgbClr val="FFFF00"/>
              </a:buClr>
              <a:buFont typeface="Webdings" panose="05030102010509060703" pitchFamily="18" charset="2"/>
              <a:buChar char="4"/>
            </a:pPr>
            <a:r>
              <a:rPr lang="en-US" sz="2000" dirty="0">
                <a:solidFill>
                  <a:schemeClr val="accent1">
                    <a:lumMod val="60000"/>
                    <a:lumOff val="40000"/>
                  </a:schemeClr>
                </a:solidFill>
                <a:latin typeface="Calibri" panose="020F0502020204030204" pitchFamily="34" charset="0"/>
                <a:cs typeface="Calibri" panose="020F0502020204030204" pitchFamily="34" charset="0"/>
              </a:rPr>
              <a:t>Samples</a:t>
            </a:r>
          </a:p>
          <a:p>
            <a:endParaRPr lang="en-NZ" sz="4000" dirty="0"/>
          </a:p>
        </p:txBody>
      </p:sp>
    </p:spTree>
    <p:extLst>
      <p:ext uri="{BB962C8B-B14F-4D97-AF65-F5344CB8AC3E}">
        <p14:creationId xmlns:p14="http://schemas.microsoft.com/office/powerpoint/2010/main" val="7615381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4" name="Title 43">
            <a:extLst>
              <a:ext uri="{FF2B5EF4-FFF2-40B4-BE49-F238E27FC236}">
                <a16:creationId xmlns:a16="http://schemas.microsoft.com/office/drawing/2014/main" id="{B411391C-0272-4219-8BAA-85C5F0A64DA9}"/>
              </a:ext>
            </a:extLst>
          </p:cNvPr>
          <p:cNvSpPr>
            <a:spLocks noGrp="1"/>
          </p:cNvSpPr>
          <p:nvPr>
            <p:ph type="title"/>
          </p:nvPr>
        </p:nvSpPr>
        <p:spPr/>
        <p:txBody>
          <a:bodyPr/>
          <a:lstStyle/>
          <a:p>
            <a:r>
              <a:rPr lang="en-US"/>
              <a:t>Microsoft Authentication Libraries (MSAL)</a:t>
            </a:r>
          </a:p>
        </p:txBody>
      </p:sp>
      <p:sp>
        <p:nvSpPr>
          <p:cNvPr id="45" name="Text Placeholder 44">
            <a:extLst>
              <a:ext uri="{FF2B5EF4-FFF2-40B4-BE49-F238E27FC236}">
                <a16:creationId xmlns:a16="http://schemas.microsoft.com/office/drawing/2014/main" id="{04A1532C-7117-485B-AF56-5C87FBC4D9F9}"/>
              </a:ext>
            </a:extLst>
          </p:cNvPr>
          <p:cNvSpPr>
            <a:spLocks noGrp="1"/>
          </p:cNvSpPr>
          <p:nvPr>
            <p:ph type="body" sz="quarter" idx="10"/>
          </p:nvPr>
        </p:nvSpPr>
        <p:spPr>
          <a:xfrm>
            <a:off x="588263" y="1400885"/>
            <a:ext cx="10967044" cy="430887"/>
          </a:xfrm>
        </p:spPr>
        <p:txBody>
          <a:bodyPr/>
          <a:lstStyle/>
          <a:p>
            <a:r>
              <a:rPr lang="en-US"/>
              <a:t>Generally Available:</a:t>
            </a:r>
          </a:p>
        </p:txBody>
      </p:sp>
      <p:sp>
        <p:nvSpPr>
          <p:cNvPr id="91" name="Text Placeholder 44">
            <a:extLst>
              <a:ext uri="{FF2B5EF4-FFF2-40B4-BE49-F238E27FC236}">
                <a16:creationId xmlns:a16="http://schemas.microsoft.com/office/drawing/2014/main" id="{0E742B34-DCCF-49E9-8A6C-75A9DC4AD46F}"/>
              </a:ext>
            </a:extLst>
          </p:cNvPr>
          <p:cNvSpPr txBox="1">
            <a:spLocks/>
          </p:cNvSpPr>
          <p:nvPr/>
        </p:nvSpPr>
        <p:spPr>
          <a:xfrm>
            <a:off x="612478" y="3824112"/>
            <a:ext cx="10967044" cy="430887"/>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2800" kern="1200" spc="0" baseline="0">
                <a:gradFill>
                  <a:gsLst>
                    <a:gs pos="1250">
                      <a:schemeClr val="tx1"/>
                    </a:gs>
                    <a:gs pos="100000">
                      <a:schemeClr val="tx1"/>
                    </a:gs>
                  </a:gsLst>
                  <a:lin ang="5400000" scaled="0"/>
                </a:gradFill>
                <a:latin typeface="+mn-lt"/>
                <a:ea typeface="+mn-ea"/>
                <a:cs typeface="Segoe UI" panose="020B0502040204020203" pitchFamily="34" charset="0"/>
              </a:defRPr>
            </a:lvl1pPr>
            <a:lvl2pPr marL="2286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2000" kern="1200" spc="0" baseline="0">
                <a:gradFill>
                  <a:gsLst>
                    <a:gs pos="1250">
                      <a:schemeClr val="tx1"/>
                    </a:gs>
                    <a:gs pos="100000">
                      <a:schemeClr val="tx1"/>
                    </a:gs>
                  </a:gsLst>
                  <a:lin ang="5400000" scaled="0"/>
                </a:gradFill>
                <a:latin typeface="+mn-lt"/>
                <a:ea typeface="+mn-ea"/>
                <a:cs typeface="+mn-cs"/>
              </a:defRPr>
            </a:lvl2pPr>
            <a:lvl3pPr marL="4572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600" kern="1200" spc="0" baseline="0">
                <a:gradFill>
                  <a:gsLst>
                    <a:gs pos="1250">
                      <a:schemeClr val="tx1"/>
                    </a:gs>
                    <a:gs pos="100000">
                      <a:schemeClr val="tx1"/>
                    </a:gs>
                  </a:gsLst>
                  <a:lin ang="5400000" scaled="0"/>
                </a:gradFill>
                <a:latin typeface="+mn-lt"/>
                <a:ea typeface="+mn-ea"/>
                <a:cs typeface="+mn-cs"/>
              </a:defRPr>
            </a:lvl3pPr>
            <a:lvl4pPr marL="6858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gradFill>
                  <a:gsLst>
                    <a:gs pos="1250">
                      <a:schemeClr val="tx1"/>
                    </a:gs>
                    <a:gs pos="100000">
                      <a:schemeClr val="tx1"/>
                    </a:gs>
                  </a:gsLst>
                  <a:lin ang="5400000" scaled="0"/>
                </a:gradFill>
                <a:latin typeface="+mn-lt"/>
                <a:ea typeface="+mn-ea"/>
                <a:cs typeface="+mn-cs"/>
              </a:defRPr>
            </a:lvl4pPr>
            <a:lvl5pPr marL="9144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kumimoji="0" lang="en-US" sz="2800" b="0" i="0" u="none" strike="noStrike" kern="1200" cap="none" spc="0" normalizeH="0" baseline="0" noProof="0" dirty="0">
                <a:ln>
                  <a:noFill/>
                </a:ln>
                <a:gradFill>
                  <a:gsLst>
                    <a:gs pos="1250">
                      <a:srgbClr val="000000"/>
                    </a:gs>
                    <a:gs pos="100000">
                      <a:srgbClr val="000000"/>
                    </a:gs>
                  </a:gsLst>
                  <a:lin ang="5400000" scaled="0"/>
                </a:gradFill>
                <a:effectLst/>
                <a:uLnTx/>
                <a:uFillTx/>
                <a:latin typeface="Segoe UI"/>
                <a:ea typeface="+mn-ea"/>
                <a:cs typeface="Segoe UI" panose="020B0502040204020203" pitchFamily="34" charset="0"/>
              </a:rPr>
              <a:t>Production Supported Public Preview:</a:t>
            </a:r>
          </a:p>
        </p:txBody>
      </p:sp>
      <p:grpSp>
        <p:nvGrpSpPr>
          <p:cNvPr id="33" name="Group 32">
            <a:extLst>
              <a:ext uri="{FF2B5EF4-FFF2-40B4-BE49-F238E27FC236}">
                <a16:creationId xmlns:a16="http://schemas.microsoft.com/office/drawing/2014/main" id="{0E825115-CF62-4617-AF5D-C8E981A428B1}"/>
              </a:ext>
            </a:extLst>
          </p:cNvPr>
          <p:cNvGrpSpPr/>
          <p:nvPr/>
        </p:nvGrpSpPr>
        <p:grpSpPr>
          <a:xfrm>
            <a:off x="5422535" y="2059062"/>
            <a:ext cx="2061777" cy="1526676"/>
            <a:chOff x="5021233" y="3339739"/>
            <a:chExt cx="2061777" cy="1526676"/>
          </a:xfrm>
        </p:grpSpPr>
        <p:sp>
          <p:nvSpPr>
            <p:cNvPr id="34" name="Rectangle 33">
              <a:extLst>
                <a:ext uri="{FF2B5EF4-FFF2-40B4-BE49-F238E27FC236}">
                  <a16:creationId xmlns:a16="http://schemas.microsoft.com/office/drawing/2014/main" id="{5B71D0B9-4CB1-49B7-B169-29F85C85E683}"/>
                </a:ext>
              </a:extLst>
            </p:cNvPr>
            <p:cNvSpPr/>
            <p:nvPr/>
          </p:nvSpPr>
          <p:spPr bwMode="auto">
            <a:xfrm>
              <a:off x="5021233" y="3339739"/>
              <a:ext cx="2061777" cy="1526676"/>
            </a:xfrm>
            <a:prstGeom prst="rect">
              <a:avLst/>
            </a:prstGeom>
            <a:solidFill>
              <a:schemeClr val="bg1">
                <a:lumMod val="9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a:ln>
                  <a:noFill/>
                </a:ln>
                <a:gradFill>
                  <a:gsLst>
                    <a:gs pos="5439">
                      <a:srgbClr val="F8F8F8"/>
                    </a:gs>
                    <a:gs pos="10000">
                      <a:srgbClr val="F8F8F8"/>
                    </a:gs>
                  </a:gsLst>
                  <a:lin ang="5400000" scaled="0"/>
                </a:gradFill>
                <a:effectLst/>
                <a:uLnTx/>
                <a:uFillTx/>
                <a:latin typeface="Segoe UI Semilight"/>
                <a:ea typeface="+mn-ea"/>
                <a:cs typeface="+mn-cs"/>
              </a:endParaRPr>
            </a:p>
          </p:txBody>
        </p:sp>
        <p:pic>
          <p:nvPicPr>
            <p:cNvPr id="41" name="Picture 40">
              <a:extLst>
                <a:ext uri="{FF2B5EF4-FFF2-40B4-BE49-F238E27FC236}">
                  <a16:creationId xmlns:a16="http://schemas.microsoft.com/office/drawing/2014/main" id="{8331C0F5-4340-40EB-AB3F-E9138450AB1E}"/>
                </a:ext>
              </a:extLst>
            </p:cNvPr>
            <p:cNvPicPr>
              <a:picLocks noChangeAspect="1"/>
            </p:cNvPicPr>
            <p:nvPr/>
          </p:nvPicPr>
          <p:blipFill>
            <a:blip r:embed="rId3">
              <a:biLevel thresh="75000"/>
            </a:blip>
            <a:stretch>
              <a:fillRect/>
            </a:stretch>
          </p:blipFill>
          <p:spPr>
            <a:xfrm>
              <a:off x="5762651" y="3546578"/>
              <a:ext cx="578941" cy="578941"/>
            </a:xfrm>
            <a:prstGeom prst="rect">
              <a:avLst/>
            </a:prstGeom>
          </p:spPr>
        </p:pic>
        <p:sp>
          <p:nvSpPr>
            <p:cNvPr id="42" name="TextBox 41">
              <a:extLst>
                <a:ext uri="{FF2B5EF4-FFF2-40B4-BE49-F238E27FC236}">
                  <a16:creationId xmlns:a16="http://schemas.microsoft.com/office/drawing/2014/main" id="{C7E9C0FF-98D4-40F0-88CD-7D515ECCB4C2}"/>
                </a:ext>
              </a:extLst>
            </p:cNvPr>
            <p:cNvSpPr txBox="1"/>
            <p:nvPr/>
          </p:nvSpPr>
          <p:spPr>
            <a:xfrm>
              <a:off x="5021233" y="4248649"/>
              <a:ext cx="2061777" cy="615522"/>
            </a:xfrm>
            <a:prstGeom prst="rect">
              <a:avLst/>
            </a:prstGeom>
            <a:noFill/>
          </p:spPr>
          <p:txBody>
            <a:bodyPr wrap="square" lIns="179285" tIns="143428" rIns="179285" bIns="143428" rtlCol="0">
              <a:spAutoFit/>
            </a:bodyPr>
            <a:lstStyle/>
            <a:p>
              <a:pPr marL="0" marR="0" lvl="0" indent="0" algn="ctr" defTabSz="914367" rtl="0" eaLnBrk="1" fontAlgn="auto" latinLnBrk="0" hangingPunct="1">
                <a:lnSpc>
                  <a:spcPct val="90000"/>
                </a:lnSpc>
                <a:spcBef>
                  <a:spcPts val="0"/>
                </a:spcBef>
                <a:spcAft>
                  <a:spcPts val="588"/>
                </a:spcAft>
                <a:buClrTx/>
                <a:buSzTx/>
                <a:buFontTx/>
                <a:buNone/>
                <a:tabLst/>
                <a:defRPr/>
              </a:pPr>
              <a:r>
                <a:rPr kumimoji="0" lang="en-US" sz="2353" b="0" i="0" u="none" strike="noStrike" kern="1200" cap="none" spc="0" normalizeH="0" baseline="0" noProof="0">
                  <a:ln>
                    <a:noFill/>
                  </a:ln>
                  <a:gradFill>
                    <a:gsLst>
                      <a:gs pos="2917">
                        <a:srgbClr val="353535"/>
                      </a:gs>
                      <a:gs pos="30000">
                        <a:srgbClr val="353535"/>
                      </a:gs>
                    </a:gsLst>
                    <a:lin ang="5400000" scaled="0"/>
                  </a:gradFill>
                  <a:effectLst/>
                  <a:uLnTx/>
                  <a:uFillTx/>
                  <a:latin typeface="Segoe UI Light"/>
                  <a:ea typeface="+mn-ea"/>
                  <a:cs typeface="+mn-cs"/>
                </a:rPr>
                <a:t>Android</a:t>
              </a:r>
            </a:p>
          </p:txBody>
        </p:sp>
        <p:sp>
          <p:nvSpPr>
            <p:cNvPr id="47" name="TextBox 46">
              <a:extLst>
                <a:ext uri="{FF2B5EF4-FFF2-40B4-BE49-F238E27FC236}">
                  <a16:creationId xmlns:a16="http://schemas.microsoft.com/office/drawing/2014/main" id="{25187873-4528-4571-8213-D41379222975}"/>
                </a:ext>
              </a:extLst>
            </p:cNvPr>
            <p:cNvSpPr txBox="1"/>
            <p:nvPr/>
          </p:nvSpPr>
          <p:spPr>
            <a:xfrm rot="18697095">
              <a:off x="5043353" y="3393269"/>
              <a:ext cx="527182" cy="425400"/>
            </a:xfrm>
            <a:prstGeom prst="rect">
              <a:avLst/>
            </a:prstGeom>
            <a:noFill/>
          </p:spPr>
          <p:txBody>
            <a:bodyPr wrap="none" lIns="179285" tIns="143428" rIns="179285" bIns="143428" rtlCol="0">
              <a:spAutoFit/>
            </a:bodyPr>
            <a:lstStyle/>
            <a:p>
              <a:pPr marL="0" marR="0" lvl="0" indent="0" algn="l" defTabSz="914367" rtl="0" eaLnBrk="1" fontAlgn="auto" latinLnBrk="0" hangingPunct="1">
                <a:lnSpc>
                  <a:spcPct val="90000"/>
                </a:lnSpc>
                <a:spcBef>
                  <a:spcPts val="0"/>
                </a:spcBef>
                <a:spcAft>
                  <a:spcPts val="588"/>
                </a:spcAft>
                <a:buClrTx/>
                <a:buSzTx/>
                <a:buFontTx/>
                <a:buNone/>
                <a:tabLst/>
                <a:defRPr/>
              </a:pPr>
              <a:r>
                <a:rPr kumimoji="0" lang="en-US" sz="980" b="1" i="0" u="none" strike="noStrike" kern="1200" cap="none" spc="0" normalizeH="0" baseline="0" noProof="0" dirty="0">
                  <a:ln>
                    <a:noFill/>
                  </a:ln>
                  <a:solidFill>
                    <a:srgbClr val="FFFFFF"/>
                  </a:solidFill>
                  <a:effectLst/>
                  <a:uLnTx/>
                  <a:uFillTx/>
                  <a:latin typeface="Segoe UI Semilight"/>
                  <a:ea typeface="+mn-ea"/>
                  <a:cs typeface="+mn-cs"/>
                </a:rPr>
                <a:t>GA</a:t>
              </a:r>
            </a:p>
          </p:txBody>
        </p:sp>
      </p:grpSp>
      <p:grpSp>
        <p:nvGrpSpPr>
          <p:cNvPr id="48" name="Group 47">
            <a:extLst>
              <a:ext uri="{FF2B5EF4-FFF2-40B4-BE49-F238E27FC236}">
                <a16:creationId xmlns:a16="http://schemas.microsoft.com/office/drawing/2014/main" id="{A9006346-0AB6-46EF-8EBB-90B2911B078E}"/>
              </a:ext>
            </a:extLst>
          </p:cNvPr>
          <p:cNvGrpSpPr/>
          <p:nvPr/>
        </p:nvGrpSpPr>
        <p:grpSpPr>
          <a:xfrm>
            <a:off x="7826730" y="2038256"/>
            <a:ext cx="2061777" cy="1545238"/>
            <a:chOff x="7382989" y="3321177"/>
            <a:chExt cx="2061777" cy="1545238"/>
          </a:xfrm>
        </p:grpSpPr>
        <p:sp>
          <p:nvSpPr>
            <p:cNvPr id="49" name="Rectangle 48">
              <a:extLst>
                <a:ext uri="{FF2B5EF4-FFF2-40B4-BE49-F238E27FC236}">
                  <a16:creationId xmlns:a16="http://schemas.microsoft.com/office/drawing/2014/main" id="{7A28B91E-C1D2-48D3-9D9D-48FEFFFA3E40}"/>
                </a:ext>
              </a:extLst>
            </p:cNvPr>
            <p:cNvSpPr/>
            <p:nvPr/>
          </p:nvSpPr>
          <p:spPr bwMode="auto">
            <a:xfrm>
              <a:off x="7382989" y="3339739"/>
              <a:ext cx="2061777" cy="1526676"/>
            </a:xfrm>
            <a:prstGeom prst="rect">
              <a:avLst/>
            </a:prstGeom>
            <a:solidFill>
              <a:schemeClr val="bg1">
                <a:lumMod val="9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a:ln>
                  <a:noFill/>
                </a:ln>
                <a:gradFill>
                  <a:gsLst>
                    <a:gs pos="5439">
                      <a:srgbClr val="F8F8F8"/>
                    </a:gs>
                    <a:gs pos="10000">
                      <a:srgbClr val="F8F8F8"/>
                    </a:gs>
                  </a:gsLst>
                  <a:lin ang="5400000" scaled="0"/>
                </a:gradFill>
                <a:effectLst/>
                <a:uLnTx/>
                <a:uFillTx/>
                <a:latin typeface="Segoe UI Semilight"/>
                <a:ea typeface="+mn-ea"/>
                <a:cs typeface="+mn-cs"/>
              </a:endParaRPr>
            </a:p>
          </p:txBody>
        </p:sp>
        <p:pic>
          <p:nvPicPr>
            <p:cNvPr id="50" name="Picture 49">
              <a:extLst>
                <a:ext uri="{FF2B5EF4-FFF2-40B4-BE49-F238E27FC236}">
                  <a16:creationId xmlns:a16="http://schemas.microsoft.com/office/drawing/2014/main" id="{9D84E005-6737-43F4-B2C6-4BEA7D183DAD}"/>
                </a:ext>
              </a:extLst>
            </p:cNvPr>
            <p:cNvPicPr>
              <a:picLocks noChangeAspect="1"/>
            </p:cNvPicPr>
            <p:nvPr/>
          </p:nvPicPr>
          <p:blipFill>
            <a:blip r:embed="rId4">
              <a:biLevel thresh="75000"/>
            </a:blip>
            <a:stretch>
              <a:fillRect/>
            </a:stretch>
          </p:blipFill>
          <p:spPr>
            <a:xfrm>
              <a:off x="8124407" y="3546578"/>
              <a:ext cx="578941" cy="578941"/>
            </a:xfrm>
            <a:prstGeom prst="rect">
              <a:avLst/>
            </a:prstGeom>
          </p:spPr>
        </p:pic>
        <p:sp>
          <p:nvSpPr>
            <p:cNvPr id="51" name="TextBox 50">
              <a:extLst>
                <a:ext uri="{FF2B5EF4-FFF2-40B4-BE49-F238E27FC236}">
                  <a16:creationId xmlns:a16="http://schemas.microsoft.com/office/drawing/2014/main" id="{1CAA73C6-2366-4DAF-9666-3C102D25C0B3}"/>
                </a:ext>
              </a:extLst>
            </p:cNvPr>
            <p:cNvSpPr txBox="1"/>
            <p:nvPr/>
          </p:nvSpPr>
          <p:spPr>
            <a:xfrm>
              <a:off x="7382989" y="4248649"/>
              <a:ext cx="2061777" cy="615522"/>
            </a:xfrm>
            <a:prstGeom prst="rect">
              <a:avLst/>
            </a:prstGeom>
            <a:noFill/>
          </p:spPr>
          <p:txBody>
            <a:bodyPr wrap="square" lIns="179285" tIns="143428" rIns="179285" bIns="143428" rtlCol="0">
              <a:spAutoFit/>
            </a:bodyPr>
            <a:lstStyle/>
            <a:p>
              <a:pPr marL="0" marR="0" lvl="0" indent="0" algn="ctr" defTabSz="914367" rtl="0" eaLnBrk="1" fontAlgn="auto" latinLnBrk="0" hangingPunct="1">
                <a:lnSpc>
                  <a:spcPct val="90000"/>
                </a:lnSpc>
                <a:spcBef>
                  <a:spcPts val="0"/>
                </a:spcBef>
                <a:spcAft>
                  <a:spcPts val="588"/>
                </a:spcAft>
                <a:buClrTx/>
                <a:buSzTx/>
                <a:buFontTx/>
                <a:buNone/>
                <a:tabLst/>
                <a:defRPr/>
              </a:pPr>
              <a:r>
                <a:rPr kumimoji="0" lang="en-US" sz="2353" b="0" i="0" u="none" strike="noStrike" kern="1200" cap="none" spc="0" normalizeH="0" baseline="0" noProof="0" dirty="0">
                  <a:ln>
                    <a:noFill/>
                  </a:ln>
                  <a:gradFill>
                    <a:gsLst>
                      <a:gs pos="2917">
                        <a:srgbClr val="353535"/>
                      </a:gs>
                      <a:gs pos="30000">
                        <a:srgbClr val="353535"/>
                      </a:gs>
                    </a:gsLst>
                    <a:lin ang="5400000" scaled="0"/>
                  </a:gradFill>
                  <a:effectLst/>
                  <a:uLnTx/>
                  <a:uFillTx/>
                  <a:latin typeface="Segoe UI Light"/>
                  <a:ea typeface="+mn-ea"/>
                  <a:cs typeface="+mn-cs"/>
                </a:rPr>
                <a:t>iOS/macOS</a:t>
              </a:r>
            </a:p>
          </p:txBody>
        </p:sp>
        <p:sp>
          <p:nvSpPr>
            <p:cNvPr id="54" name="TextBox 53">
              <a:extLst>
                <a:ext uri="{FF2B5EF4-FFF2-40B4-BE49-F238E27FC236}">
                  <a16:creationId xmlns:a16="http://schemas.microsoft.com/office/drawing/2014/main" id="{1D97C9A3-145C-4CBE-B46C-0A059AD68EC6}"/>
                </a:ext>
              </a:extLst>
            </p:cNvPr>
            <p:cNvSpPr txBox="1"/>
            <p:nvPr/>
          </p:nvSpPr>
          <p:spPr>
            <a:xfrm rot="18697095">
              <a:off x="7387681" y="3372068"/>
              <a:ext cx="527182" cy="425400"/>
            </a:xfrm>
            <a:prstGeom prst="rect">
              <a:avLst/>
            </a:prstGeom>
            <a:noFill/>
          </p:spPr>
          <p:txBody>
            <a:bodyPr wrap="none" lIns="179285" tIns="143428" rIns="179285" bIns="143428" rtlCol="0">
              <a:spAutoFit/>
            </a:bodyPr>
            <a:lstStyle/>
            <a:p>
              <a:pPr marL="0" marR="0" lvl="0" indent="0" algn="l" defTabSz="914367" rtl="0" eaLnBrk="1" fontAlgn="auto" latinLnBrk="0" hangingPunct="1">
                <a:lnSpc>
                  <a:spcPct val="90000"/>
                </a:lnSpc>
                <a:spcBef>
                  <a:spcPts val="0"/>
                </a:spcBef>
                <a:spcAft>
                  <a:spcPts val="588"/>
                </a:spcAft>
                <a:buClrTx/>
                <a:buSzTx/>
                <a:buFontTx/>
                <a:buNone/>
                <a:tabLst/>
                <a:defRPr/>
              </a:pPr>
              <a:r>
                <a:rPr kumimoji="0" lang="en-US" sz="980" b="1" i="0" u="none" strike="noStrike" kern="1200" cap="none" spc="0" normalizeH="0" baseline="0" noProof="0" dirty="0">
                  <a:ln>
                    <a:noFill/>
                  </a:ln>
                  <a:solidFill>
                    <a:srgbClr val="FFFFFF"/>
                  </a:solidFill>
                  <a:effectLst/>
                  <a:uLnTx/>
                  <a:uFillTx/>
                  <a:latin typeface="Segoe UI Semilight"/>
                  <a:ea typeface="+mn-ea"/>
                  <a:cs typeface="+mn-cs"/>
                </a:rPr>
                <a:t>GA</a:t>
              </a:r>
            </a:p>
          </p:txBody>
        </p:sp>
      </p:grpSp>
      <p:sp>
        <p:nvSpPr>
          <p:cNvPr id="55" name="TextBox 54">
            <a:extLst>
              <a:ext uri="{FF2B5EF4-FFF2-40B4-BE49-F238E27FC236}">
                <a16:creationId xmlns:a16="http://schemas.microsoft.com/office/drawing/2014/main" id="{FF147319-E703-4E57-A0D6-E1E8D4A5CB36}"/>
              </a:ext>
            </a:extLst>
          </p:cNvPr>
          <p:cNvSpPr txBox="1"/>
          <p:nvPr/>
        </p:nvSpPr>
        <p:spPr>
          <a:xfrm>
            <a:off x="3370007" y="3249485"/>
            <a:ext cx="6740012" cy="363946"/>
          </a:xfrm>
          <a:prstGeom prst="rect">
            <a:avLst/>
          </a:prstGeom>
          <a:noFill/>
        </p:spPr>
        <p:txBody>
          <a:bodyPr wrap="square">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765"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endParaRPr kumimoji="0" lang="en-US" sz="1765" b="0" i="0" u="none" strike="noStrike" kern="1200" cap="none" spc="0" normalizeH="0" baseline="0" noProof="0" dirty="0">
              <a:ln>
                <a:noFill/>
              </a:ln>
              <a:solidFill>
                <a:srgbClr val="000000"/>
              </a:solidFill>
              <a:effectLst/>
              <a:uLnTx/>
              <a:uFillTx/>
              <a:latin typeface="Segoe UI"/>
              <a:ea typeface="+mn-ea"/>
              <a:cs typeface="+mn-cs"/>
            </a:endParaRPr>
          </a:p>
        </p:txBody>
      </p:sp>
      <p:grpSp>
        <p:nvGrpSpPr>
          <p:cNvPr id="61" name="Group 60">
            <a:extLst>
              <a:ext uri="{FF2B5EF4-FFF2-40B4-BE49-F238E27FC236}">
                <a16:creationId xmlns:a16="http://schemas.microsoft.com/office/drawing/2014/main" id="{E2F7BF0A-EEA8-4D13-A76F-3699DF2DE318}"/>
              </a:ext>
            </a:extLst>
          </p:cNvPr>
          <p:cNvGrpSpPr/>
          <p:nvPr/>
        </p:nvGrpSpPr>
        <p:grpSpPr>
          <a:xfrm>
            <a:off x="588263" y="4453040"/>
            <a:ext cx="2061485" cy="1728167"/>
            <a:chOff x="3059581" y="3091945"/>
            <a:chExt cx="2102822" cy="1762820"/>
          </a:xfrm>
        </p:grpSpPr>
        <p:sp>
          <p:nvSpPr>
            <p:cNvPr id="74" name="Rectangle 73">
              <a:extLst>
                <a:ext uri="{FF2B5EF4-FFF2-40B4-BE49-F238E27FC236}">
                  <a16:creationId xmlns:a16="http://schemas.microsoft.com/office/drawing/2014/main" id="{F955ACFC-04C6-4F8B-834F-110712B348F6}"/>
                </a:ext>
              </a:extLst>
            </p:cNvPr>
            <p:cNvSpPr/>
            <p:nvPr/>
          </p:nvSpPr>
          <p:spPr bwMode="auto">
            <a:xfrm>
              <a:off x="3059581" y="3272152"/>
              <a:ext cx="2102822" cy="1557068"/>
            </a:xfrm>
            <a:prstGeom prst="rect">
              <a:avLst/>
            </a:prstGeom>
            <a:solidFill>
              <a:schemeClr val="bg1">
                <a:lumMod val="9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13" rIns="0" bIns="45713" numCol="1" rtlCol="0" anchor="ctr" anchorCtr="0" compatLnSpc="1">
              <a:prstTxWarp prst="textNoShape">
                <a:avLst/>
              </a:prstTxWarp>
            </a:bodyPr>
            <a:lstStyle/>
            <a:p>
              <a:pPr marL="0" marR="0" lvl="0" indent="0" algn="ctr" defTabSz="913927"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a:ln>
                  <a:noFill/>
                </a:ln>
                <a:gradFill>
                  <a:gsLst>
                    <a:gs pos="5439">
                      <a:srgbClr val="F8F8F8"/>
                    </a:gs>
                    <a:gs pos="10000">
                      <a:srgbClr val="F8F8F8"/>
                    </a:gs>
                  </a:gsLst>
                  <a:lin ang="5400000" scaled="0"/>
                </a:gradFill>
                <a:effectLst/>
                <a:uLnTx/>
                <a:uFillTx/>
                <a:latin typeface="Segoe UI Semilight"/>
                <a:ea typeface="+mn-ea"/>
                <a:cs typeface="+mn-cs"/>
              </a:endParaRPr>
            </a:p>
          </p:txBody>
        </p:sp>
        <p:sp>
          <p:nvSpPr>
            <p:cNvPr id="75" name="TextBox 74">
              <a:extLst>
                <a:ext uri="{FF2B5EF4-FFF2-40B4-BE49-F238E27FC236}">
                  <a16:creationId xmlns:a16="http://schemas.microsoft.com/office/drawing/2014/main" id="{FDDF33F5-88BB-459D-BB29-1FBAF8B998C7}"/>
                </a:ext>
              </a:extLst>
            </p:cNvPr>
            <p:cNvSpPr txBox="1"/>
            <p:nvPr/>
          </p:nvSpPr>
          <p:spPr>
            <a:xfrm>
              <a:off x="3059581" y="4220326"/>
              <a:ext cx="2102822" cy="634439"/>
            </a:xfrm>
            <a:prstGeom prst="rect">
              <a:avLst/>
            </a:prstGeom>
            <a:noFill/>
          </p:spPr>
          <p:txBody>
            <a:bodyPr wrap="square" lIns="179259" tIns="143407" rIns="179259" bIns="143407" rtlCol="0">
              <a:spAutoFit/>
            </a:bodyPr>
            <a:lstStyle/>
            <a:p>
              <a:pPr marL="0" marR="0" lvl="0" indent="0" algn="ctr" defTabSz="914192" rtl="0" eaLnBrk="1" fontAlgn="auto" latinLnBrk="0" hangingPunct="1">
                <a:lnSpc>
                  <a:spcPct val="90000"/>
                </a:lnSpc>
                <a:spcBef>
                  <a:spcPts val="0"/>
                </a:spcBef>
                <a:spcAft>
                  <a:spcPts val="588"/>
                </a:spcAft>
                <a:buClrTx/>
                <a:buSzTx/>
                <a:buFontTx/>
                <a:buNone/>
                <a:tabLst/>
                <a:defRPr/>
              </a:pPr>
              <a:r>
                <a:rPr kumimoji="0" lang="en-US" sz="2353" b="0" i="0" u="none" strike="noStrike" kern="1200" cap="none" spc="0" normalizeH="0" baseline="0" noProof="0">
                  <a:ln>
                    <a:noFill/>
                  </a:ln>
                  <a:gradFill>
                    <a:gsLst>
                      <a:gs pos="0">
                        <a:srgbClr val="000000"/>
                      </a:gs>
                      <a:gs pos="100000">
                        <a:srgbClr val="000000"/>
                      </a:gs>
                    </a:gsLst>
                    <a:lin ang="5400000" scaled="1"/>
                  </a:gradFill>
                  <a:effectLst/>
                  <a:uLnTx/>
                  <a:uFillTx/>
                  <a:latin typeface="Segoe UI Light"/>
                  <a:ea typeface="+mn-ea"/>
                  <a:cs typeface="+mn-cs"/>
                </a:rPr>
                <a:t>Java</a:t>
              </a:r>
            </a:p>
          </p:txBody>
        </p:sp>
        <p:grpSp>
          <p:nvGrpSpPr>
            <p:cNvPr id="76" name="Group 75">
              <a:extLst>
                <a:ext uri="{FF2B5EF4-FFF2-40B4-BE49-F238E27FC236}">
                  <a16:creationId xmlns:a16="http://schemas.microsoft.com/office/drawing/2014/main" id="{949A2032-55BD-4FAA-8AC2-C0DCC2041CB2}"/>
                </a:ext>
              </a:extLst>
            </p:cNvPr>
            <p:cNvGrpSpPr/>
            <p:nvPr/>
          </p:nvGrpSpPr>
          <p:grpSpPr>
            <a:xfrm>
              <a:off x="3059582" y="3091945"/>
              <a:ext cx="657816" cy="897261"/>
              <a:chOff x="2665259" y="1405406"/>
              <a:chExt cx="657909" cy="897389"/>
            </a:xfrm>
          </p:grpSpPr>
          <p:sp>
            <p:nvSpPr>
              <p:cNvPr id="77" name="Diagonal Stripe 76">
                <a:extLst>
                  <a:ext uri="{FF2B5EF4-FFF2-40B4-BE49-F238E27FC236}">
                    <a16:creationId xmlns:a16="http://schemas.microsoft.com/office/drawing/2014/main" id="{F69FD436-802B-4095-8E22-437A4955E3F3}"/>
                  </a:ext>
                </a:extLst>
              </p:cNvPr>
              <p:cNvSpPr/>
              <p:nvPr/>
            </p:nvSpPr>
            <p:spPr bwMode="auto">
              <a:xfrm>
                <a:off x="2665259" y="1589973"/>
                <a:ext cx="657909" cy="712822"/>
              </a:xfrm>
              <a:prstGeom prst="diagStripe">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marL="0" marR="0" lvl="0" indent="0" algn="ctr" defTabSz="913927" rtl="0" eaLnBrk="1" fontAlgn="base" latinLnBrk="0" hangingPunct="1">
                  <a:lnSpc>
                    <a:spcPct val="90000"/>
                  </a:lnSpc>
                  <a:spcBef>
                    <a:spcPct val="0"/>
                  </a:spcBef>
                  <a:spcAft>
                    <a:spcPct val="0"/>
                  </a:spcAft>
                  <a:buClrTx/>
                  <a:buSzTx/>
                  <a:buFontTx/>
                  <a:buNone/>
                  <a:tabLst/>
                  <a:defRPr/>
                </a:pPr>
                <a:endParaRPr kumimoji="0" lang="en-US" sz="2353" b="0" i="0" u="none" strike="noStrike" kern="1200" cap="none" spc="0" normalizeH="0" baseline="0" noProof="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78" name="TextBox 77">
                <a:extLst>
                  <a:ext uri="{FF2B5EF4-FFF2-40B4-BE49-F238E27FC236}">
                    <a16:creationId xmlns:a16="http://schemas.microsoft.com/office/drawing/2014/main" id="{894C324A-6B9C-4FE5-9694-5F3DF204990E}"/>
                  </a:ext>
                </a:extLst>
              </p:cNvPr>
              <p:cNvSpPr txBox="1"/>
              <p:nvPr/>
            </p:nvSpPr>
            <p:spPr>
              <a:xfrm rot="18697095">
                <a:off x="2494665" y="1626784"/>
                <a:ext cx="879498" cy="436742"/>
              </a:xfrm>
              <a:prstGeom prst="rect">
                <a:avLst/>
              </a:prstGeom>
              <a:noFill/>
            </p:spPr>
            <p:txBody>
              <a:bodyPr wrap="none" lIns="179259" tIns="143407" rIns="179259" bIns="143407" rtlCol="0">
                <a:spAutoFit/>
              </a:bodyPr>
              <a:lstStyle/>
              <a:p>
                <a:pPr marL="0" marR="0" lvl="0" indent="0" algn="l" defTabSz="914192" rtl="0" eaLnBrk="1" fontAlgn="auto" latinLnBrk="0" hangingPunct="1">
                  <a:lnSpc>
                    <a:spcPct val="90000"/>
                  </a:lnSpc>
                  <a:spcBef>
                    <a:spcPts val="0"/>
                  </a:spcBef>
                  <a:spcAft>
                    <a:spcPts val="588"/>
                  </a:spcAft>
                  <a:buClrTx/>
                  <a:buSzTx/>
                  <a:buFontTx/>
                  <a:buNone/>
                  <a:tabLst/>
                  <a:defRPr/>
                </a:pPr>
                <a:r>
                  <a:rPr kumimoji="0" lang="en-US" sz="980" b="1" i="0" u="none" strike="noStrike" kern="1200" cap="none" spc="0" normalizeH="0" baseline="0" noProof="0">
                    <a:ln>
                      <a:noFill/>
                    </a:ln>
                    <a:solidFill>
                      <a:srgbClr val="FFFFFF"/>
                    </a:solidFill>
                    <a:effectLst/>
                    <a:uLnTx/>
                    <a:uFillTx/>
                    <a:latin typeface="Segoe UI Semilight"/>
                    <a:ea typeface="+mn-ea"/>
                    <a:cs typeface="+mn-cs"/>
                  </a:rPr>
                  <a:t>PREVIEW</a:t>
                </a:r>
              </a:p>
            </p:txBody>
          </p:sp>
        </p:grpSp>
      </p:grpSp>
      <p:grpSp>
        <p:nvGrpSpPr>
          <p:cNvPr id="62" name="Group 61">
            <a:extLst>
              <a:ext uri="{FF2B5EF4-FFF2-40B4-BE49-F238E27FC236}">
                <a16:creationId xmlns:a16="http://schemas.microsoft.com/office/drawing/2014/main" id="{E185080B-B3FF-4651-9D82-55566CD8F09F}"/>
              </a:ext>
            </a:extLst>
          </p:cNvPr>
          <p:cNvGrpSpPr/>
          <p:nvPr/>
        </p:nvGrpSpPr>
        <p:grpSpPr>
          <a:xfrm>
            <a:off x="3004352" y="4485516"/>
            <a:ext cx="2063703" cy="1695691"/>
            <a:chOff x="7197690" y="3760985"/>
            <a:chExt cx="2063703" cy="1695691"/>
          </a:xfrm>
        </p:grpSpPr>
        <p:grpSp>
          <p:nvGrpSpPr>
            <p:cNvPr id="67" name="Group 66">
              <a:extLst>
                <a:ext uri="{FF2B5EF4-FFF2-40B4-BE49-F238E27FC236}">
                  <a16:creationId xmlns:a16="http://schemas.microsoft.com/office/drawing/2014/main" id="{8FCFAA7C-B077-450C-92B5-3675FFBD01FC}"/>
                </a:ext>
              </a:extLst>
            </p:cNvPr>
            <p:cNvGrpSpPr/>
            <p:nvPr/>
          </p:nvGrpSpPr>
          <p:grpSpPr>
            <a:xfrm>
              <a:off x="7197690" y="3760985"/>
              <a:ext cx="2063703" cy="1695691"/>
              <a:chOff x="7953472" y="2923976"/>
              <a:chExt cx="2105085" cy="1729693"/>
            </a:xfrm>
          </p:grpSpPr>
          <p:sp>
            <p:nvSpPr>
              <p:cNvPr id="69" name="Rectangle 68">
                <a:extLst>
                  <a:ext uri="{FF2B5EF4-FFF2-40B4-BE49-F238E27FC236}">
                    <a16:creationId xmlns:a16="http://schemas.microsoft.com/office/drawing/2014/main" id="{BD328CD2-278D-44DC-B97D-C016E5D9D713}"/>
                  </a:ext>
                </a:extLst>
              </p:cNvPr>
              <p:cNvSpPr/>
              <p:nvPr/>
            </p:nvSpPr>
            <p:spPr bwMode="auto">
              <a:xfrm>
                <a:off x="7955735" y="3094515"/>
                <a:ext cx="2102822" cy="1557068"/>
              </a:xfrm>
              <a:prstGeom prst="rect">
                <a:avLst/>
              </a:prstGeom>
              <a:solidFill>
                <a:schemeClr val="bg1">
                  <a:lumMod val="9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13" rIns="0" bIns="45713" numCol="1" rtlCol="0" anchor="ctr" anchorCtr="0" compatLnSpc="1">
                <a:prstTxWarp prst="textNoShape">
                  <a:avLst/>
                </a:prstTxWarp>
              </a:bodyPr>
              <a:lstStyle/>
              <a:p>
                <a:pPr marL="0" marR="0" lvl="0" indent="0" algn="ctr" defTabSz="913927"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a:ln>
                    <a:noFill/>
                  </a:ln>
                  <a:gradFill>
                    <a:gsLst>
                      <a:gs pos="5439">
                        <a:srgbClr val="F8F8F8"/>
                      </a:gs>
                      <a:gs pos="10000">
                        <a:srgbClr val="F8F8F8"/>
                      </a:gs>
                    </a:gsLst>
                    <a:lin ang="5400000" scaled="0"/>
                  </a:gradFill>
                  <a:effectLst/>
                  <a:uLnTx/>
                  <a:uFillTx/>
                  <a:latin typeface="Segoe UI Semilight"/>
                  <a:ea typeface="+mn-ea"/>
                  <a:cs typeface="+mn-cs"/>
                </a:endParaRPr>
              </a:p>
            </p:txBody>
          </p:sp>
          <p:sp>
            <p:nvSpPr>
              <p:cNvPr id="70" name="TextBox 69">
                <a:extLst>
                  <a:ext uri="{FF2B5EF4-FFF2-40B4-BE49-F238E27FC236}">
                    <a16:creationId xmlns:a16="http://schemas.microsoft.com/office/drawing/2014/main" id="{04D31B01-239B-4209-B6DB-4AA565EEF69C}"/>
                  </a:ext>
                </a:extLst>
              </p:cNvPr>
              <p:cNvSpPr txBox="1"/>
              <p:nvPr/>
            </p:nvSpPr>
            <p:spPr>
              <a:xfrm>
                <a:off x="7953472" y="4019230"/>
                <a:ext cx="2102822" cy="634439"/>
              </a:xfrm>
              <a:prstGeom prst="rect">
                <a:avLst/>
              </a:prstGeom>
              <a:noFill/>
            </p:spPr>
            <p:txBody>
              <a:bodyPr wrap="square" lIns="179259" tIns="143407" rIns="179259" bIns="143407" rtlCol="0">
                <a:spAutoFit/>
              </a:bodyPr>
              <a:lstStyle/>
              <a:p>
                <a:pPr marL="0" marR="0" lvl="0" indent="0" algn="ctr" defTabSz="914192" rtl="0" eaLnBrk="1" fontAlgn="auto" latinLnBrk="0" hangingPunct="1">
                  <a:lnSpc>
                    <a:spcPct val="90000"/>
                  </a:lnSpc>
                  <a:spcBef>
                    <a:spcPts val="0"/>
                  </a:spcBef>
                  <a:spcAft>
                    <a:spcPts val="588"/>
                  </a:spcAft>
                  <a:buClrTx/>
                  <a:buSzTx/>
                  <a:buFontTx/>
                  <a:buNone/>
                  <a:tabLst/>
                  <a:defRPr/>
                </a:pPr>
                <a:r>
                  <a:rPr kumimoji="0" lang="en-US" sz="2353" b="0" i="0" u="none" strike="noStrike" kern="1200" cap="none" spc="0" normalizeH="0" baseline="0" noProof="0">
                    <a:ln>
                      <a:noFill/>
                    </a:ln>
                    <a:gradFill>
                      <a:gsLst>
                        <a:gs pos="2917">
                          <a:srgbClr val="353535"/>
                        </a:gs>
                        <a:gs pos="30000">
                          <a:srgbClr val="353535"/>
                        </a:gs>
                      </a:gsLst>
                      <a:lin ang="5400000" scaled="0"/>
                    </a:gradFill>
                    <a:effectLst/>
                    <a:uLnTx/>
                    <a:uFillTx/>
                    <a:latin typeface="Segoe UI Light"/>
                    <a:ea typeface="+mn-ea"/>
                    <a:cs typeface="+mn-cs"/>
                  </a:rPr>
                  <a:t>Python</a:t>
                </a:r>
              </a:p>
            </p:txBody>
          </p:sp>
          <p:grpSp>
            <p:nvGrpSpPr>
              <p:cNvPr id="71" name="Group 70">
                <a:extLst>
                  <a:ext uri="{FF2B5EF4-FFF2-40B4-BE49-F238E27FC236}">
                    <a16:creationId xmlns:a16="http://schemas.microsoft.com/office/drawing/2014/main" id="{9763BF97-2811-4488-B6FB-5B2F7C816448}"/>
                  </a:ext>
                </a:extLst>
              </p:cNvPr>
              <p:cNvGrpSpPr/>
              <p:nvPr/>
            </p:nvGrpSpPr>
            <p:grpSpPr>
              <a:xfrm>
                <a:off x="7955736" y="2923976"/>
                <a:ext cx="657816" cy="883258"/>
                <a:chOff x="272695" y="3239056"/>
                <a:chExt cx="657909" cy="883383"/>
              </a:xfrm>
            </p:grpSpPr>
            <p:sp>
              <p:nvSpPr>
                <p:cNvPr id="72" name="Diagonal Stripe 71">
                  <a:extLst>
                    <a:ext uri="{FF2B5EF4-FFF2-40B4-BE49-F238E27FC236}">
                      <a16:creationId xmlns:a16="http://schemas.microsoft.com/office/drawing/2014/main" id="{D6A30B11-F29A-47DE-A67B-5A1DB2F8B0B1}"/>
                    </a:ext>
                  </a:extLst>
                </p:cNvPr>
                <p:cNvSpPr/>
                <p:nvPr/>
              </p:nvSpPr>
              <p:spPr bwMode="auto">
                <a:xfrm>
                  <a:off x="272695" y="3409617"/>
                  <a:ext cx="657909" cy="712822"/>
                </a:xfrm>
                <a:prstGeom prst="diagStripe">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marL="0" marR="0" lvl="0" indent="0" algn="ctr" defTabSz="913927" rtl="0" eaLnBrk="1" fontAlgn="base" latinLnBrk="0" hangingPunct="1">
                    <a:lnSpc>
                      <a:spcPct val="90000"/>
                    </a:lnSpc>
                    <a:spcBef>
                      <a:spcPct val="0"/>
                    </a:spcBef>
                    <a:spcAft>
                      <a:spcPct val="0"/>
                    </a:spcAft>
                    <a:buClrTx/>
                    <a:buSzTx/>
                    <a:buFontTx/>
                    <a:buNone/>
                    <a:tabLst/>
                    <a:defRPr/>
                  </a:pPr>
                  <a:endParaRPr kumimoji="0" lang="en-US" sz="2353" b="0" i="0" u="none" strike="noStrike" kern="1200" cap="none" spc="0" normalizeH="0" baseline="0" noProof="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73" name="TextBox 72">
                  <a:extLst>
                    <a:ext uri="{FF2B5EF4-FFF2-40B4-BE49-F238E27FC236}">
                      <a16:creationId xmlns:a16="http://schemas.microsoft.com/office/drawing/2014/main" id="{25A5CA84-9D40-42C2-9FC4-15F4917D0ED4}"/>
                    </a:ext>
                  </a:extLst>
                </p:cNvPr>
                <p:cNvSpPr txBox="1"/>
                <p:nvPr/>
              </p:nvSpPr>
              <p:spPr>
                <a:xfrm rot="18697095">
                  <a:off x="98326" y="3460434"/>
                  <a:ext cx="879498" cy="436742"/>
                </a:xfrm>
                <a:prstGeom prst="rect">
                  <a:avLst/>
                </a:prstGeom>
                <a:noFill/>
              </p:spPr>
              <p:txBody>
                <a:bodyPr wrap="none" lIns="179259" tIns="143407" rIns="179259" bIns="143407" rtlCol="0">
                  <a:spAutoFit/>
                </a:bodyPr>
                <a:lstStyle/>
                <a:p>
                  <a:pPr marL="0" marR="0" lvl="0" indent="0" algn="l" defTabSz="914192" rtl="0" eaLnBrk="1" fontAlgn="auto" latinLnBrk="0" hangingPunct="1">
                    <a:lnSpc>
                      <a:spcPct val="90000"/>
                    </a:lnSpc>
                    <a:spcBef>
                      <a:spcPts val="0"/>
                    </a:spcBef>
                    <a:spcAft>
                      <a:spcPts val="588"/>
                    </a:spcAft>
                    <a:buClrTx/>
                    <a:buSzTx/>
                    <a:buFontTx/>
                    <a:buNone/>
                    <a:tabLst/>
                    <a:defRPr/>
                  </a:pPr>
                  <a:r>
                    <a:rPr kumimoji="0" lang="en-US" sz="980" b="1" i="0" u="none" strike="noStrike" kern="1200" cap="none" spc="0" normalizeH="0" baseline="0" noProof="0">
                      <a:ln>
                        <a:noFill/>
                      </a:ln>
                      <a:solidFill>
                        <a:srgbClr val="FFFFFF"/>
                      </a:solidFill>
                      <a:effectLst/>
                      <a:uLnTx/>
                      <a:uFillTx/>
                      <a:latin typeface="Segoe UI Semilight"/>
                      <a:ea typeface="+mn-ea"/>
                      <a:cs typeface="+mn-cs"/>
                    </a:rPr>
                    <a:t>PREVIEW</a:t>
                  </a:r>
                </a:p>
              </p:txBody>
            </p:sp>
          </p:grpSp>
        </p:grpSp>
        <p:pic>
          <p:nvPicPr>
            <p:cNvPr id="68" name="Picture 67">
              <a:extLst>
                <a:ext uri="{FF2B5EF4-FFF2-40B4-BE49-F238E27FC236}">
                  <a16:creationId xmlns:a16="http://schemas.microsoft.com/office/drawing/2014/main" id="{0BF7FB01-29A5-4593-93E7-CD6117603F42}"/>
                </a:ext>
              </a:extLst>
            </p:cNvPr>
            <p:cNvPicPr>
              <a:picLocks noChangeAspect="1"/>
            </p:cNvPicPr>
            <p:nvPr/>
          </p:nvPicPr>
          <p:blipFill>
            <a:blip r:embed="rId5">
              <a:biLevel thresh="75000"/>
            </a:blip>
            <a:stretch>
              <a:fillRect/>
            </a:stretch>
          </p:blipFill>
          <p:spPr>
            <a:xfrm>
              <a:off x="7938961" y="4173702"/>
              <a:ext cx="578941" cy="578941"/>
            </a:xfrm>
            <a:prstGeom prst="rect">
              <a:avLst/>
            </a:prstGeom>
          </p:spPr>
        </p:pic>
      </p:grpSp>
      <p:pic>
        <p:nvPicPr>
          <p:cNvPr id="66" name="Picture 6" descr="Image result for java logo">
            <a:extLst>
              <a:ext uri="{FF2B5EF4-FFF2-40B4-BE49-F238E27FC236}">
                <a16:creationId xmlns:a16="http://schemas.microsoft.com/office/drawing/2014/main" id="{6A6DFE4E-B0E5-4F4D-9089-0F4F9D1712C9}"/>
              </a:ext>
            </a:extLst>
          </p:cNvPr>
          <p:cNvPicPr>
            <a:picLocks noChangeAspect="1" noChangeArrowheads="1"/>
          </p:cNvPicPr>
          <p:nvPr/>
        </p:nvPicPr>
        <p:blipFill>
          <a:blip r:embed="rId6">
            <a:biLevel thresh="75000"/>
            <a:extLst>
              <a:ext uri="{28A0092B-C50C-407E-A947-70E740481C1C}">
                <a14:useLocalDpi xmlns:a14="http://schemas.microsoft.com/office/drawing/2010/main" val="0"/>
              </a:ext>
            </a:extLst>
          </a:blip>
          <a:srcRect/>
          <a:stretch>
            <a:fillRect/>
          </a:stretch>
        </p:blipFill>
        <p:spPr bwMode="auto">
          <a:xfrm>
            <a:off x="1412723" y="4852329"/>
            <a:ext cx="460335" cy="621967"/>
          </a:xfrm>
          <a:prstGeom prst="rect">
            <a:avLst/>
          </a:prstGeom>
          <a:noFill/>
          <a:extLst>
            <a:ext uri="{909E8E84-426E-40DD-AFC4-6F175D3DCCD1}">
              <a14:hiddenFill xmlns:a14="http://schemas.microsoft.com/office/drawing/2010/main">
                <a:solidFill>
                  <a:srgbClr val="FFFFFF"/>
                </a:solidFill>
              </a14:hiddenFill>
            </a:ext>
          </a:extLst>
        </p:spPr>
      </p:pic>
      <p:grpSp>
        <p:nvGrpSpPr>
          <p:cNvPr id="110" name="Group 109">
            <a:extLst>
              <a:ext uri="{FF2B5EF4-FFF2-40B4-BE49-F238E27FC236}">
                <a16:creationId xmlns:a16="http://schemas.microsoft.com/office/drawing/2014/main" id="{C45FD4BC-7B02-431E-9FED-CAF867577392}"/>
              </a:ext>
            </a:extLst>
          </p:cNvPr>
          <p:cNvGrpSpPr/>
          <p:nvPr/>
        </p:nvGrpSpPr>
        <p:grpSpPr>
          <a:xfrm>
            <a:off x="7831241" y="2056984"/>
            <a:ext cx="644885" cy="712094"/>
            <a:chOff x="2665259" y="1576319"/>
            <a:chExt cx="657909" cy="726476"/>
          </a:xfrm>
        </p:grpSpPr>
        <p:sp>
          <p:nvSpPr>
            <p:cNvPr id="111" name="Diagonal Stripe 110">
              <a:extLst>
                <a:ext uri="{FF2B5EF4-FFF2-40B4-BE49-F238E27FC236}">
                  <a16:creationId xmlns:a16="http://schemas.microsoft.com/office/drawing/2014/main" id="{E496735F-AB4E-47C6-93F3-7836FA8C7483}"/>
                </a:ext>
              </a:extLst>
            </p:cNvPr>
            <p:cNvSpPr/>
            <p:nvPr/>
          </p:nvSpPr>
          <p:spPr bwMode="auto">
            <a:xfrm>
              <a:off x="2665259" y="1577575"/>
              <a:ext cx="657909" cy="725220"/>
            </a:xfrm>
            <a:prstGeom prst="diagStrip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marL="0" marR="0" lvl="0" indent="0" algn="ctr" defTabSz="913927" rtl="0" eaLnBrk="1" fontAlgn="base" latinLnBrk="0" hangingPunct="1">
                <a:lnSpc>
                  <a:spcPct val="90000"/>
                </a:lnSpc>
                <a:spcBef>
                  <a:spcPct val="0"/>
                </a:spcBef>
                <a:spcAft>
                  <a:spcPct val="0"/>
                </a:spcAft>
                <a:buClrTx/>
                <a:buSzTx/>
                <a:buFontTx/>
                <a:buNone/>
                <a:tabLst/>
                <a:defRPr/>
              </a:pPr>
              <a:endParaRPr kumimoji="0" lang="en-US" sz="2353" b="0" i="0" u="none" strike="noStrike" kern="1200" cap="none" spc="0" normalizeH="0" baseline="0" noProof="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112" name="TextBox 111">
              <a:extLst>
                <a:ext uri="{FF2B5EF4-FFF2-40B4-BE49-F238E27FC236}">
                  <a16:creationId xmlns:a16="http://schemas.microsoft.com/office/drawing/2014/main" id="{B06E9E16-01AD-449A-B268-BFD706BF18D2}"/>
                </a:ext>
              </a:extLst>
            </p:cNvPr>
            <p:cNvSpPr txBox="1"/>
            <p:nvPr/>
          </p:nvSpPr>
          <p:spPr>
            <a:xfrm rot="18697095">
              <a:off x="2665579" y="1628163"/>
              <a:ext cx="537671" cy="433984"/>
            </a:xfrm>
            <a:prstGeom prst="rect">
              <a:avLst/>
            </a:prstGeom>
            <a:noFill/>
          </p:spPr>
          <p:txBody>
            <a:bodyPr wrap="none" lIns="179259" tIns="143407" rIns="179259" bIns="143407" rtlCol="0">
              <a:spAutoFit/>
            </a:bodyPr>
            <a:lstStyle/>
            <a:p>
              <a:pPr marL="0" marR="0" lvl="0" indent="0" algn="l" defTabSz="914192" rtl="0" eaLnBrk="1" fontAlgn="auto" latinLnBrk="0" hangingPunct="1">
                <a:lnSpc>
                  <a:spcPct val="90000"/>
                </a:lnSpc>
                <a:spcBef>
                  <a:spcPts val="0"/>
                </a:spcBef>
                <a:spcAft>
                  <a:spcPts val="588"/>
                </a:spcAft>
                <a:buClrTx/>
                <a:buSzTx/>
                <a:buFontTx/>
                <a:buNone/>
                <a:tabLst/>
                <a:defRPr/>
              </a:pPr>
              <a:r>
                <a:rPr kumimoji="0" lang="en-US" sz="980" b="1" i="0" u="none" strike="noStrike" kern="1200" cap="none" spc="0" normalizeH="0" baseline="0" noProof="0">
                  <a:ln>
                    <a:noFill/>
                  </a:ln>
                  <a:solidFill>
                    <a:srgbClr val="FFFFFF"/>
                  </a:solidFill>
                  <a:effectLst/>
                  <a:uLnTx/>
                  <a:uFillTx/>
                  <a:latin typeface="Segoe UI Semilight"/>
                  <a:ea typeface="+mn-ea"/>
                  <a:cs typeface="+mn-cs"/>
                </a:rPr>
                <a:t>GA</a:t>
              </a:r>
            </a:p>
          </p:txBody>
        </p:sp>
      </p:grpSp>
      <p:grpSp>
        <p:nvGrpSpPr>
          <p:cNvPr id="113" name="Group 112">
            <a:extLst>
              <a:ext uri="{FF2B5EF4-FFF2-40B4-BE49-F238E27FC236}">
                <a16:creationId xmlns:a16="http://schemas.microsoft.com/office/drawing/2014/main" id="{3E55B53B-21A6-4254-880D-B53717BFFE1E}"/>
              </a:ext>
            </a:extLst>
          </p:cNvPr>
          <p:cNvGrpSpPr/>
          <p:nvPr/>
        </p:nvGrpSpPr>
        <p:grpSpPr>
          <a:xfrm>
            <a:off x="2996176" y="2053878"/>
            <a:ext cx="2061485" cy="1566243"/>
            <a:chOff x="5505108" y="3257116"/>
            <a:chExt cx="2102822" cy="1597649"/>
          </a:xfrm>
        </p:grpSpPr>
        <p:sp>
          <p:nvSpPr>
            <p:cNvPr id="114" name="Rectangle 113">
              <a:extLst>
                <a:ext uri="{FF2B5EF4-FFF2-40B4-BE49-F238E27FC236}">
                  <a16:creationId xmlns:a16="http://schemas.microsoft.com/office/drawing/2014/main" id="{BD02B7CE-5F1B-4ACD-B4DD-57751F1859E1}"/>
                </a:ext>
              </a:extLst>
            </p:cNvPr>
            <p:cNvSpPr/>
            <p:nvPr/>
          </p:nvSpPr>
          <p:spPr bwMode="auto">
            <a:xfrm>
              <a:off x="5505108" y="3272152"/>
              <a:ext cx="2102822" cy="1557068"/>
            </a:xfrm>
            <a:prstGeom prst="rect">
              <a:avLst/>
            </a:prstGeom>
            <a:solidFill>
              <a:schemeClr val="bg1">
                <a:lumMod val="9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13" rIns="0" bIns="45713" numCol="1" rtlCol="0" anchor="ctr" anchorCtr="0" compatLnSpc="1">
              <a:prstTxWarp prst="textNoShape">
                <a:avLst/>
              </a:prstTxWarp>
            </a:bodyPr>
            <a:lstStyle/>
            <a:p>
              <a:pPr marL="0" marR="0" lvl="0" indent="0" algn="ctr" defTabSz="913927"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a:ln>
                  <a:noFill/>
                </a:ln>
                <a:gradFill>
                  <a:gsLst>
                    <a:gs pos="5439">
                      <a:srgbClr val="F8F8F8"/>
                    </a:gs>
                    <a:gs pos="10000">
                      <a:srgbClr val="F8F8F8"/>
                    </a:gs>
                  </a:gsLst>
                  <a:lin ang="5400000" scaled="0"/>
                </a:gradFill>
                <a:effectLst/>
                <a:uLnTx/>
                <a:uFillTx/>
                <a:latin typeface="Segoe UI Semilight"/>
                <a:ea typeface="+mn-ea"/>
                <a:cs typeface="+mn-cs"/>
              </a:endParaRPr>
            </a:p>
          </p:txBody>
        </p:sp>
        <p:sp>
          <p:nvSpPr>
            <p:cNvPr id="115" name="TextBox 114">
              <a:extLst>
                <a:ext uri="{FF2B5EF4-FFF2-40B4-BE49-F238E27FC236}">
                  <a16:creationId xmlns:a16="http://schemas.microsoft.com/office/drawing/2014/main" id="{7BE4B0A7-011C-4B01-BF1A-5A951C878279}"/>
                </a:ext>
              </a:extLst>
            </p:cNvPr>
            <p:cNvSpPr txBox="1"/>
            <p:nvPr/>
          </p:nvSpPr>
          <p:spPr>
            <a:xfrm>
              <a:off x="5505108" y="4220325"/>
              <a:ext cx="2102822" cy="634440"/>
            </a:xfrm>
            <a:prstGeom prst="rect">
              <a:avLst/>
            </a:prstGeom>
            <a:noFill/>
          </p:spPr>
          <p:txBody>
            <a:bodyPr wrap="square" lIns="179259" tIns="143407" rIns="179259" bIns="143407" rtlCol="0">
              <a:spAutoFit/>
            </a:bodyPr>
            <a:lstStyle/>
            <a:p>
              <a:pPr marL="0" marR="0" lvl="0" indent="0" algn="ctr" defTabSz="914192" rtl="0" eaLnBrk="1" fontAlgn="auto" latinLnBrk="0" hangingPunct="1">
                <a:lnSpc>
                  <a:spcPct val="90000"/>
                </a:lnSpc>
                <a:spcBef>
                  <a:spcPts val="0"/>
                </a:spcBef>
                <a:spcAft>
                  <a:spcPts val="588"/>
                </a:spcAft>
                <a:buClrTx/>
                <a:buSzTx/>
                <a:buFontTx/>
                <a:buNone/>
                <a:tabLst/>
                <a:defRPr/>
              </a:pPr>
              <a:r>
                <a:rPr kumimoji="0" lang="en-US" sz="2353" b="0" i="0" u="none" strike="noStrike" kern="1200" cap="none" spc="0" normalizeH="0" baseline="0" noProof="0">
                  <a:ln>
                    <a:noFill/>
                  </a:ln>
                  <a:gradFill>
                    <a:gsLst>
                      <a:gs pos="2917">
                        <a:srgbClr val="353535"/>
                      </a:gs>
                      <a:gs pos="30000">
                        <a:srgbClr val="353535"/>
                      </a:gs>
                    </a:gsLst>
                    <a:lin ang="5400000" scaled="0"/>
                  </a:gradFill>
                  <a:effectLst/>
                  <a:uLnTx/>
                  <a:uFillTx/>
                  <a:latin typeface="Segoe UI Light"/>
                  <a:ea typeface="+mn-ea"/>
                  <a:cs typeface="+mn-cs"/>
                </a:rPr>
                <a:t>.NET</a:t>
              </a:r>
            </a:p>
          </p:txBody>
        </p:sp>
        <p:grpSp>
          <p:nvGrpSpPr>
            <p:cNvPr id="116" name="Group 115">
              <a:extLst>
                <a:ext uri="{FF2B5EF4-FFF2-40B4-BE49-F238E27FC236}">
                  <a16:creationId xmlns:a16="http://schemas.microsoft.com/office/drawing/2014/main" id="{05033B6E-2614-45D0-91CF-7E6852DE9EFC}"/>
                </a:ext>
              </a:extLst>
            </p:cNvPr>
            <p:cNvGrpSpPr/>
            <p:nvPr/>
          </p:nvGrpSpPr>
          <p:grpSpPr>
            <a:xfrm>
              <a:off x="5513448" y="3257116"/>
              <a:ext cx="657816" cy="735988"/>
              <a:chOff x="261643" y="3398059"/>
              <a:chExt cx="657909" cy="736092"/>
            </a:xfrm>
          </p:grpSpPr>
          <p:sp>
            <p:nvSpPr>
              <p:cNvPr id="118" name="Diagonal Stripe 117">
                <a:extLst>
                  <a:ext uri="{FF2B5EF4-FFF2-40B4-BE49-F238E27FC236}">
                    <a16:creationId xmlns:a16="http://schemas.microsoft.com/office/drawing/2014/main" id="{3EEF5875-F418-4768-8604-53BE6885AF73}"/>
                  </a:ext>
                </a:extLst>
              </p:cNvPr>
              <p:cNvSpPr/>
              <p:nvPr/>
            </p:nvSpPr>
            <p:spPr bwMode="auto">
              <a:xfrm>
                <a:off x="261643" y="3413096"/>
                <a:ext cx="657909" cy="721055"/>
              </a:xfrm>
              <a:prstGeom prst="diagStrip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marL="0" marR="0" lvl="0" indent="0" algn="ctr" defTabSz="913927" rtl="0" eaLnBrk="1" fontAlgn="base" latinLnBrk="0" hangingPunct="1">
                  <a:lnSpc>
                    <a:spcPct val="90000"/>
                  </a:lnSpc>
                  <a:spcBef>
                    <a:spcPct val="0"/>
                  </a:spcBef>
                  <a:spcAft>
                    <a:spcPct val="0"/>
                  </a:spcAft>
                  <a:buClrTx/>
                  <a:buSzTx/>
                  <a:buFontTx/>
                  <a:buNone/>
                  <a:tabLst/>
                  <a:defRPr/>
                </a:pPr>
                <a:endParaRPr kumimoji="0" lang="en-US" sz="2353" b="0" i="0" u="none" strike="noStrike" kern="1200" cap="none" spc="0" normalizeH="0" baseline="0" noProof="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119" name="TextBox 118">
                <a:extLst>
                  <a:ext uri="{FF2B5EF4-FFF2-40B4-BE49-F238E27FC236}">
                    <a16:creationId xmlns:a16="http://schemas.microsoft.com/office/drawing/2014/main" id="{9CD4A6A3-1DC6-4E7A-9865-49F859720ADB}"/>
                  </a:ext>
                </a:extLst>
              </p:cNvPr>
              <p:cNvSpPr txBox="1"/>
              <p:nvPr/>
            </p:nvSpPr>
            <p:spPr>
              <a:xfrm rot="18697095">
                <a:off x="264475" y="3449903"/>
                <a:ext cx="537671" cy="433984"/>
              </a:xfrm>
              <a:prstGeom prst="rect">
                <a:avLst/>
              </a:prstGeom>
              <a:noFill/>
            </p:spPr>
            <p:txBody>
              <a:bodyPr wrap="none" lIns="179259" tIns="143407" rIns="179259" bIns="143407" rtlCol="0">
                <a:spAutoFit/>
              </a:bodyPr>
              <a:lstStyle/>
              <a:p>
                <a:pPr marL="0" marR="0" lvl="0" indent="0" algn="l" defTabSz="914192" rtl="0" eaLnBrk="1" fontAlgn="auto" latinLnBrk="0" hangingPunct="1">
                  <a:lnSpc>
                    <a:spcPct val="90000"/>
                  </a:lnSpc>
                  <a:spcBef>
                    <a:spcPts val="0"/>
                  </a:spcBef>
                  <a:spcAft>
                    <a:spcPts val="588"/>
                  </a:spcAft>
                  <a:buClrTx/>
                  <a:buSzTx/>
                  <a:buFontTx/>
                  <a:buNone/>
                  <a:tabLst/>
                  <a:defRPr/>
                </a:pPr>
                <a:r>
                  <a:rPr kumimoji="0" lang="en-US" sz="980" b="1" i="0" u="none" strike="noStrike" kern="1200" cap="none" spc="0" normalizeH="0" baseline="0" noProof="0">
                    <a:ln>
                      <a:noFill/>
                    </a:ln>
                    <a:solidFill>
                      <a:srgbClr val="FFFFFF"/>
                    </a:solidFill>
                    <a:effectLst/>
                    <a:uLnTx/>
                    <a:uFillTx/>
                    <a:latin typeface="Segoe UI Semilight"/>
                    <a:ea typeface="+mn-ea"/>
                    <a:cs typeface="+mn-cs"/>
                  </a:rPr>
                  <a:t>GA</a:t>
                </a:r>
              </a:p>
            </p:txBody>
          </p:sp>
        </p:grpSp>
        <p:pic>
          <p:nvPicPr>
            <p:cNvPr id="117" name="Picture 12" descr="Image result for microsoft net logo">
              <a:extLst>
                <a:ext uri="{FF2B5EF4-FFF2-40B4-BE49-F238E27FC236}">
                  <a16:creationId xmlns:a16="http://schemas.microsoft.com/office/drawing/2014/main" id="{1AA0A1BD-ACB3-4405-BBA1-C91292928353}"/>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6326911" y="3514725"/>
              <a:ext cx="607344" cy="58102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0" name="Group 119">
            <a:extLst>
              <a:ext uri="{FF2B5EF4-FFF2-40B4-BE49-F238E27FC236}">
                <a16:creationId xmlns:a16="http://schemas.microsoft.com/office/drawing/2014/main" id="{5E763EC9-9524-4C2D-AE92-BCC0C4751C32}"/>
              </a:ext>
            </a:extLst>
          </p:cNvPr>
          <p:cNvGrpSpPr/>
          <p:nvPr/>
        </p:nvGrpSpPr>
        <p:grpSpPr>
          <a:xfrm>
            <a:off x="5426331" y="2065832"/>
            <a:ext cx="644885" cy="712094"/>
            <a:chOff x="2665259" y="1576319"/>
            <a:chExt cx="657909" cy="726476"/>
          </a:xfrm>
        </p:grpSpPr>
        <p:sp>
          <p:nvSpPr>
            <p:cNvPr id="121" name="Diagonal Stripe 120">
              <a:extLst>
                <a:ext uri="{FF2B5EF4-FFF2-40B4-BE49-F238E27FC236}">
                  <a16:creationId xmlns:a16="http://schemas.microsoft.com/office/drawing/2014/main" id="{73A039B9-E237-4332-B7E3-B3DC34891F34}"/>
                </a:ext>
              </a:extLst>
            </p:cNvPr>
            <p:cNvSpPr/>
            <p:nvPr/>
          </p:nvSpPr>
          <p:spPr bwMode="auto">
            <a:xfrm>
              <a:off x="2665259" y="1577575"/>
              <a:ext cx="657909" cy="725220"/>
            </a:xfrm>
            <a:prstGeom prst="diagStrip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marL="0" marR="0" lvl="0" indent="0" algn="ctr" defTabSz="913927" rtl="0" eaLnBrk="1" fontAlgn="base" latinLnBrk="0" hangingPunct="1">
                <a:lnSpc>
                  <a:spcPct val="90000"/>
                </a:lnSpc>
                <a:spcBef>
                  <a:spcPct val="0"/>
                </a:spcBef>
                <a:spcAft>
                  <a:spcPct val="0"/>
                </a:spcAft>
                <a:buClrTx/>
                <a:buSzTx/>
                <a:buFontTx/>
                <a:buNone/>
                <a:tabLst/>
                <a:defRPr/>
              </a:pPr>
              <a:endParaRPr kumimoji="0" lang="en-US" sz="2353" b="0" i="0" u="none" strike="noStrike" kern="1200" cap="none" spc="0" normalizeH="0" baseline="0" noProof="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122" name="TextBox 121">
              <a:extLst>
                <a:ext uri="{FF2B5EF4-FFF2-40B4-BE49-F238E27FC236}">
                  <a16:creationId xmlns:a16="http://schemas.microsoft.com/office/drawing/2014/main" id="{9616D5E4-767C-4F6B-BB29-BCBB4818442D}"/>
                </a:ext>
              </a:extLst>
            </p:cNvPr>
            <p:cNvSpPr txBox="1"/>
            <p:nvPr/>
          </p:nvSpPr>
          <p:spPr>
            <a:xfrm rot="18697095">
              <a:off x="2665579" y="1628163"/>
              <a:ext cx="537671" cy="433984"/>
            </a:xfrm>
            <a:prstGeom prst="rect">
              <a:avLst/>
            </a:prstGeom>
            <a:noFill/>
          </p:spPr>
          <p:txBody>
            <a:bodyPr wrap="none" lIns="179259" tIns="143407" rIns="179259" bIns="143407" rtlCol="0">
              <a:spAutoFit/>
            </a:bodyPr>
            <a:lstStyle/>
            <a:p>
              <a:pPr marL="0" marR="0" lvl="0" indent="0" algn="l" defTabSz="914192" rtl="0" eaLnBrk="1" fontAlgn="auto" latinLnBrk="0" hangingPunct="1">
                <a:lnSpc>
                  <a:spcPct val="90000"/>
                </a:lnSpc>
                <a:spcBef>
                  <a:spcPts val="0"/>
                </a:spcBef>
                <a:spcAft>
                  <a:spcPts val="588"/>
                </a:spcAft>
                <a:buClrTx/>
                <a:buSzTx/>
                <a:buFontTx/>
                <a:buNone/>
                <a:tabLst/>
                <a:defRPr/>
              </a:pPr>
              <a:r>
                <a:rPr kumimoji="0" lang="en-US" sz="980" b="1" i="0" u="none" strike="noStrike" kern="1200" cap="none" spc="0" normalizeH="0" baseline="0" noProof="0">
                  <a:ln>
                    <a:noFill/>
                  </a:ln>
                  <a:solidFill>
                    <a:srgbClr val="FFFFFF"/>
                  </a:solidFill>
                  <a:effectLst/>
                  <a:uLnTx/>
                  <a:uFillTx/>
                  <a:latin typeface="Segoe UI Semilight"/>
                  <a:ea typeface="+mn-ea"/>
                  <a:cs typeface="+mn-cs"/>
                </a:rPr>
                <a:t>GA</a:t>
              </a:r>
            </a:p>
          </p:txBody>
        </p:sp>
      </p:grpSp>
      <p:grpSp>
        <p:nvGrpSpPr>
          <p:cNvPr id="129" name="Group 128">
            <a:extLst>
              <a:ext uri="{FF2B5EF4-FFF2-40B4-BE49-F238E27FC236}">
                <a16:creationId xmlns:a16="http://schemas.microsoft.com/office/drawing/2014/main" id="{948F416E-E189-4CBC-816F-1F2235EFCAC2}"/>
              </a:ext>
            </a:extLst>
          </p:cNvPr>
          <p:cNvGrpSpPr/>
          <p:nvPr/>
        </p:nvGrpSpPr>
        <p:grpSpPr>
          <a:xfrm>
            <a:off x="594574" y="2050245"/>
            <a:ext cx="2061485" cy="1555394"/>
            <a:chOff x="1723996" y="1799109"/>
            <a:chExt cx="2061485" cy="1555394"/>
          </a:xfrm>
        </p:grpSpPr>
        <p:sp>
          <p:nvSpPr>
            <p:cNvPr id="130" name="Rectangle 129">
              <a:extLst>
                <a:ext uri="{FF2B5EF4-FFF2-40B4-BE49-F238E27FC236}">
                  <a16:creationId xmlns:a16="http://schemas.microsoft.com/office/drawing/2014/main" id="{52968123-624B-470E-98ED-BAF7D7398449}"/>
                </a:ext>
              </a:extLst>
            </p:cNvPr>
            <p:cNvSpPr/>
            <p:nvPr/>
          </p:nvSpPr>
          <p:spPr bwMode="auto">
            <a:xfrm>
              <a:off x="1723996" y="1803001"/>
              <a:ext cx="2061485" cy="1526459"/>
            </a:xfrm>
            <a:prstGeom prst="rect">
              <a:avLst/>
            </a:prstGeom>
            <a:solidFill>
              <a:schemeClr val="bg1">
                <a:lumMod val="9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13" rIns="0" bIns="45713" numCol="1" rtlCol="0" anchor="ctr" anchorCtr="0" compatLnSpc="1">
              <a:prstTxWarp prst="textNoShape">
                <a:avLst/>
              </a:prstTxWarp>
            </a:bodyPr>
            <a:lstStyle/>
            <a:p>
              <a:pPr marL="0" marR="0" lvl="0" indent="0" algn="ctr" defTabSz="913927"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a:ln>
                  <a:noFill/>
                </a:ln>
                <a:gradFill>
                  <a:gsLst>
                    <a:gs pos="5439">
                      <a:srgbClr val="F8F8F8"/>
                    </a:gs>
                    <a:gs pos="10000">
                      <a:srgbClr val="F8F8F8"/>
                    </a:gs>
                  </a:gsLst>
                  <a:lin ang="5400000" scaled="0"/>
                </a:gradFill>
                <a:effectLst/>
                <a:uLnTx/>
                <a:uFillTx/>
                <a:latin typeface="Segoe UI Semilight"/>
                <a:ea typeface="+mn-ea"/>
                <a:cs typeface="+mn-cs"/>
              </a:endParaRPr>
            </a:p>
          </p:txBody>
        </p:sp>
        <p:sp>
          <p:nvSpPr>
            <p:cNvPr id="131" name="TextBox 130">
              <a:extLst>
                <a:ext uri="{FF2B5EF4-FFF2-40B4-BE49-F238E27FC236}">
                  <a16:creationId xmlns:a16="http://schemas.microsoft.com/office/drawing/2014/main" id="{3D3A8D53-6E86-4F3B-AB2A-8B981D564C38}"/>
                </a:ext>
              </a:extLst>
            </p:cNvPr>
            <p:cNvSpPr txBox="1"/>
            <p:nvPr/>
          </p:nvSpPr>
          <p:spPr>
            <a:xfrm>
              <a:off x="1723996" y="2732535"/>
              <a:ext cx="2061485" cy="621968"/>
            </a:xfrm>
            <a:prstGeom prst="rect">
              <a:avLst/>
            </a:prstGeom>
            <a:noFill/>
          </p:spPr>
          <p:txBody>
            <a:bodyPr wrap="square" lIns="179259" tIns="143407" rIns="179259" bIns="143407" rtlCol="0">
              <a:spAutoFit/>
            </a:bodyPr>
            <a:lstStyle/>
            <a:p>
              <a:pPr marL="0" marR="0" lvl="0" indent="0" algn="ctr" defTabSz="914192" rtl="0" eaLnBrk="1" fontAlgn="auto" latinLnBrk="0" hangingPunct="1">
                <a:lnSpc>
                  <a:spcPct val="90000"/>
                </a:lnSpc>
                <a:spcBef>
                  <a:spcPts val="0"/>
                </a:spcBef>
                <a:spcAft>
                  <a:spcPts val="588"/>
                </a:spcAft>
                <a:buClrTx/>
                <a:buSzTx/>
                <a:buFontTx/>
                <a:buNone/>
                <a:tabLst/>
                <a:defRPr/>
              </a:pPr>
              <a:r>
                <a:rPr kumimoji="0" lang="en-US" sz="2353" b="0" i="0" u="none" strike="noStrike" kern="1200" cap="none" spc="0" normalizeH="0" baseline="0" noProof="0">
                  <a:ln>
                    <a:noFill/>
                  </a:ln>
                  <a:gradFill>
                    <a:gsLst>
                      <a:gs pos="0">
                        <a:srgbClr val="000000"/>
                      </a:gs>
                      <a:gs pos="100000">
                        <a:srgbClr val="000000"/>
                      </a:gs>
                    </a:gsLst>
                    <a:lin ang="5400000" scaled="1"/>
                  </a:gradFill>
                  <a:effectLst/>
                  <a:uLnTx/>
                  <a:uFillTx/>
                  <a:latin typeface="Segoe UI Light"/>
                  <a:ea typeface="+mn-ea"/>
                  <a:cs typeface="+mn-cs"/>
                </a:rPr>
                <a:t>JavaScript</a:t>
              </a:r>
            </a:p>
          </p:txBody>
        </p:sp>
        <p:pic>
          <p:nvPicPr>
            <p:cNvPr id="132" name="Picture 10" descr="Image result for javascript logo">
              <a:extLst>
                <a:ext uri="{FF2B5EF4-FFF2-40B4-BE49-F238E27FC236}">
                  <a16:creationId xmlns:a16="http://schemas.microsoft.com/office/drawing/2014/main" id="{8B911BF0-4235-49D7-8A48-1BBA0DA8CF4D}"/>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2480197" y="2050143"/>
              <a:ext cx="491872" cy="554743"/>
            </a:xfrm>
            <a:prstGeom prst="rect">
              <a:avLst/>
            </a:prstGeom>
            <a:noFill/>
            <a:extLst>
              <a:ext uri="{909E8E84-426E-40DD-AFC4-6F175D3DCCD1}">
                <a14:hiddenFill xmlns:a14="http://schemas.microsoft.com/office/drawing/2010/main">
                  <a:solidFill>
                    <a:srgbClr val="FFFFFF"/>
                  </a:solidFill>
                </a14:hiddenFill>
              </a:ext>
            </a:extLst>
          </p:spPr>
        </p:pic>
        <p:grpSp>
          <p:nvGrpSpPr>
            <p:cNvPr id="133" name="Group 132">
              <a:extLst>
                <a:ext uri="{FF2B5EF4-FFF2-40B4-BE49-F238E27FC236}">
                  <a16:creationId xmlns:a16="http://schemas.microsoft.com/office/drawing/2014/main" id="{C0CD64C1-0544-47D2-859C-A43A8F36D09D}"/>
                </a:ext>
              </a:extLst>
            </p:cNvPr>
            <p:cNvGrpSpPr/>
            <p:nvPr/>
          </p:nvGrpSpPr>
          <p:grpSpPr>
            <a:xfrm>
              <a:off x="1737714" y="1799109"/>
              <a:ext cx="644885" cy="712094"/>
              <a:chOff x="2665259" y="1576319"/>
              <a:chExt cx="657909" cy="726476"/>
            </a:xfrm>
          </p:grpSpPr>
          <p:sp>
            <p:nvSpPr>
              <p:cNvPr id="134" name="Diagonal Stripe 133">
                <a:extLst>
                  <a:ext uri="{FF2B5EF4-FFF2-40B4-BE49-F238E27FC236}">
                    <a16:creationId xmlns:a16="http://schemas.microsoft.com/office/drawing/2014/main" id="{1DECF407-2944-4FE3-B7B1-8C9D6019899F}"/>
                  </a:ext>
                </a:extLst>
              </p:cNvPr>
              <p:cNvSpPr/>
              <p:nvPr/>
            </p:nvSpPr>
            <p:spPr bwMode="auto">
              <a:xfrm>
                <a:off x="2665259" y="1577575"/>
                <a:ext cx="657909" cy="725220"/>
              </a:xfrm>
              <a:prstGeom prst="diagStrip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marL="0" marR="0" lvl="0" indent="0" algn="ctr" defTabSz="913927" rtl="0" eaLnBrk="1" fontAlgn="base" latinLnBrk="0" hangingPunct="1">
                  <a:lnSpc>
                    <a:spcPct val="90000"/>
                  </a:lnSpc>
                  <a:spcBef>
                    <a:spcPct val="0"/>
                  </a:spcBef>
                  <a:spcAft>
                    <a:spcPct val="0"/>
                  </a:spcAft>
                  <a:buClrTx/>
                  <a:buSzTx/>
                  <a:buFontTx/>
                  <a:buNone/>
                  <a:tabLst/>
                  <a:defRPr/>
                </a:pPr>
                <a:endParaRPr kumimoji="0" lang="en-US" sz="2353" b="0" i="0" u="none" strike="noStrike" kern="1200" cap="none" spc="0" normalizeH="0" baseline="0" noProof="0">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135" name="TextBox 134">
                <a:extLst>
                  <a:ext uri="{FF2B5EF4-FFF2-40B4-BE49-F238E27FC236}">
                    <a16:creationId xmlns:a16="http://schemas.microsoft.com/office/drawing/2014/main" id="{7A6271A0-E133-41B4-9EB1-7776D2B5C436}"/>
                  </a:ext>
                </a:extLst>
              </p:cNvPr>
              <p:cNvSpPr txBox="1"/>
              <p:nvPr/>
            </p:nvSpPr>
            <p:spPr>
              <a:xfrm rot="18697095">
                <a:off x="2665579" y="1628163"/>
                <a:ext cx="537671" cy="433984"/>
              </a:xfrm>
              <a:prstGeom prst="rect">
                <a:avLst/>
              </a:prstGeom>
              <a:noFill/>
            </p:spPr>
            <p:txBody>
              <a:bodyPr wrap="none" lIns="179259" tIns="143407" rIns="179259" bIns="143407" rtlCol="0">
                <a:spAutoFit/>
              </a:bodyPr>
              <a:lstStyle/>
              <a:p>
                <a:pPr marL="0" marR="0" lvl="0" indent="0" algn="l" defTabSz="914192" rtl="0" eaLnBrk="1" fontAlgn="auto" latinLnBrk="0" hangingPunct="1">
                  <a:lnSpc>
                    <a:spcPct val="90000"/>
                  </a:lnSpc>
                  <a:spcBef>
                    <a:spcPts val="0"/>
                  </a:spcBef>
                  <a:spcAft>
                    <a:spcPts val="588"/>
                  </a:spcAft>
                  <a:buClrTx/>
                  <a:buSzTx/>
                  <a:buFontTx/>
                  <a:buNone/>
                  <a:tabLst/>
                  <a:defRPr/>
                </a:pPr>
                <a:r>
                  <a:rPr kumimoji="0" lang="en-US" sz="980" b="1" i="0" u="none" strike="noStrike" kern="1200" cap="none" spc="0" normalizeH="0" baseline="0" noProof="0">
                    <a:ln>
                      <a:noFill/>
                    </a:ln>
                    <a:solidFill>
                      <a:srgbClr val="FFFFFF"/>
                    </a:solidFill>
                    <a:effectLst/>
                    <a:uLnTx/>
                    <a:uFillTx/>
                    <a:latin typeface="Segoe UI Semilight"/>
                    <a:ea typeface="+mn-ea"/>
                    <a:cs typeface="+mn-cs"/>
                  </a:rPr>
                  <a:t>GA</a:t>
                </a:r>
              </a:p>
            </p:txBody>
          </p:sp>
        </p:grpSp>
      </p:grpSp>
    </p:spTree>
    <p:extLst>
      <p:ext uri="{BB962C8B-B14F-4D97-AF65-F5344CB8AC3E}">
        <p14:creationId xmlns:p14="http://schemas.microsoft.com/office/powerpoint/2010/main" val="36210227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14D11DD-43CB-4E45-998C-3033CEC7C589}"/>
              </a:ext>
            </a:extLst>
          </p:cNvPr>
          <p:cNvSpPr>
            <a:spLocks noGrp="1"/>
          </p:cNvSpPr>
          <p:nvPr>
            <p:ph type="title"/>
          </p:nvPr>
        </p:nvSpPr>
        <p:spPr>
          <a:xfrm>
            <a:off x="496823" y="457200"/>
            <a:ext cx="11018520" cy="615553"/>
          </a:xfrm>
        </p:spPr>
        <p:txBody>
          <a:bodyPr>
            <a:noAutofit/>
          </a:bodyPr>
          <a:lstStyle/>
          <a:p>
            <a:r>
              <a:rPr lang="en-US" sz="4000" dirty="0">
                <a:solidFill>
                  <a:schemeClr val="bg1"/>
                </a:solidFill>
                <a:latin typeface="Calibri" panose="020F0502020204030204" pitchFamily="34" charset="0"/>
                <a:cs typeface="Calibri" panose="020F0502020204030204" pitchFamily="34" charset="0"/>
              </a:rPr>
              <a:t>It’s EASY and you get stuff for FREE</a:t>
            </a:r>
          </a:p>
        </p:txBody>
      </p:sp>
      <p:sp>
        <p:nvSpPr>
          <p:cNvPr id="6" name="Content Placeholder 5">
            <a:extLst>
              <a:ext uri="{FF2B5EF4-FFF2-40B4-BE49-F238E27FC236}">
                <a16:creationId xmlns:a16="http://schemas.microsoft.com/office/drawing/2014/main" id="{4E25D19F-F98C-4C3F-B696-A5381D05A34B}"/>
              </a:ext>
            </a:extLst>
          </p:cNvPr>
          <p:cNvSpPr txBox="1">
            <a:spLocks/>
          </p:cNvSpPr>
          <p:nvPr/>
        </p:nvSpPr>
        <p:spPr>
          <a:xfrm>
            <a:off x="586581" y="1394995"/>
            <a:ext cx="11018838" cy="3096232"/>
          </a:xfrm>
          <a:prstGeom prst="rect">
            <a:avLst/>
          </a:prstGeom>
        </p:spPr>
        <p:txBody>
          <a:bodyPr vert="horz" wrap="square" lIns="0" tIns="0" rIns="0" bIns="0" rtlCol="0" anchor="t">
            <a:sp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6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2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buFont typeface="Wingdings 3" panose="05040102010807070707" pitchFamily="18" charset="2"/>
              <a:buNone/>
            </a:pPr>
            <a:r>
              <a:rPr lang="en-US" sz="2000" dirty="0">
                <a:solidFill>
                  <a:schemeClr val="accent1">
                    <a:lumMod val="60000"/>
                    <a:lumOff val="40000"/>
                  </a:schemeClr>
                </a:solidFill>
                <a:latin typeface="Calibri" panose="020F0502020204030204" pitchFamily="34" charset="0"/>
                <a:cs typeface="Calibri" panose="020F0502020204030204" pitchFamily="34" charset="0"/>
              </a:rPr>
              <a:t>It’s easy:</a:t>
            </a:r>
          </a:p>
          <a:p>
            <a:pPr lvl="1"/>
            <a:r>
              <a:rPr lang="en-US" sz="2000" dirty="0">
                <a:solidFill>
                  <a:schemeClr val="accent1">
                    <a:lumMod val="60000"/>
                    <a:lumOff val="40000"/>
                  </a:schemeClr>
                </a:solidFill>
                <a:latin typeface="Calibri" panose="020F0502020204030204" pitchFamily="34" charset="0"/>
                <a:cs typeface="Calibri" panose="020F0502020204030204" pitchFamily="34" charset="0"/>
              </a:rPr>
              <a:t>Register your app</a:t>
            </a:r>
          </a:p>
          <a:p>
            <a:pPr lvl="1"/>
            <a:r>
              <a:rPr lang="en-US" sz="2000" dirty="0">
                <a:solidFill>
                  <a:schemeClr val="accent1">
                    <a:lumMod val="60000"/>
                    <a:lumOff val="40000"/>
                  </a:schemeClr>
                </a:solidFill>
                <a:latin typeface="Calibri" panose="020F0502020204030204" pitchFamily="34" charset="0"/>
                <a:cs typeface="Calibri" panose="020F0502020204030204" pitchFamily="34" charset="0"/>
              </a:rPr>
              <a:t>Use a </a:t>
            </a:r>
            <a:r>
              <a:rPr lang="en-US" sz="2000" dirty="0" err="1">
                <a:solidFill>
                  <a:schemeClr val="accent1">
                    <a:lumMod val="60000"/>
                    <a:lumOff val="40000"/>
                  </a:schemeClr>
                </a:solidFill>
                <a:latin typeface="Calibri" panose="020F0502020204030204" pitchFamily="34" charset="0"/>
                <a:cs typeface="Calibri" panose="020F0502020204030204" pitchFamily="34" charset="0"/>
              </a:rPr>
              <a:t>quickstart</a:t>
            </a:r>
            <a:endParaRPr lang="en-US" sz="2000" dirty="0">
              <a:solidFill>
                <a:schemeClr val="accent1">
                  <a:lumMod val="60000"/>
                  <a:lumOff val="40000"/>
                </a:schemeClr>
              </a:solidFill>
              <a:latin typeface="Calibri" panose="020F0502020204030204" pitchFamily="34" charset="0"/>
              <a:cs typeface="Calibri" panose="020F0502020204030204" pitchFamily="34" charset="0"/>
            </a:endParaRPr>
          </a:p>
          <a:p>
            <a:pPr lvl="1"/>
            <a:r>
              <a:rPr lang="en-US" sz="2000" dirty="0">
                <a:solidFill>
                  <a:schemeClr val="accent1">
                    <a:lumMod val="60000"/>
                    <a:lumOff val="40000"/>
                  </a:schemeClr>
                </a:solidFill>
                <a:latin typeface="Calibri" panose="020F0502020204030204" pitchFamily="34" charset="0"/>
                <a:cs typeface="Calibri" panose="020F0502020204030204" pitchFamily="34" charset="0"/>
              </a:rPr>
              <a:t>Request permission to data</a:t>
            </a:r>
          </a:p>
          <a:p>
            <a:pPr lvl="1"/>
            <a:endParaRPr lang="en-US" dirty="0">
              <a:solidFill>
                <a:schemeClr val="accent1">
                  <a:lumMod val="60000"/>
                  <a:lumOff val="40000"/>
                </a:schemeClr>
              </a:solidFill>
              <a:latin typeface="Calibri" panose="020F0502020204030204" pitchFamily="34" charset="0"/>
              <a:cs typeface="Calibri" panose="020F0502020204030204" pitchFamily="34" charset="0"/>
            </a:endParaRPr>
          </a:p>
          <a:p>
            <a:pPr marL="0" indent="0">
              <a:buFont typeface="Wingdings 3" panose="05040102010807070707" pitchFamily="18" charset="2"/>
              <a:buNone/>
            </a:pPr>
            <a:r>
              <a:rPr lang="en-US" sz="2000" dirty="0">
                <a:solidFill>
                  <a:schemeClr val="accent1">
                    <a:lumMod val="60000"/>
                    <a:lumOff val="40000"/>
                  </a:schemeClr>
                </a:solidFill>
                <a:latin typeface="Calibri" panose="020F0502020204030204" pitchFamily="34" charset="0"/>
                <a:cs typeface="Calibri" panose="020F0502020204030204" pitchFamily="34" charset="0"/>
              </a:rPr>
              <a:t>The rest comes automatically, with no extra code:</a:t>
            </a:r>
          </a:p>
          <a:p>
            <a:pPr lvl="1"/>
            <a:r>
              <a:rPr lang="en-US" sz="2000" dirty="0">
                <a:solidFill>
                  <a:schemeClr val="accent1">
                    <a:lumMod val="60000"/>
                    <a:lumOff val="40000"/>
                  </a:schemeClr>
                </a:solidFill>
                <a:latin typeface="Calibri" panose="020F0502020204030204" pitchFamily="34" charset="0"/>
                <a:cs typeface="Calibri" panose="020F0502020204030204" pitchFamily="34" charset="0"/>
              </a:rPr>
              <a:t>single sign on, token management, </a:t>
            </a:r>
            <a:r>
              <a:rPr lang="en-US" sz="2000" dirty="0" err="1">
                <a:solidFill>
                  <a:schemeClr val="accent1">
                    <a:lumMod val="60000"/>
                    <a:lumOff val="40000"/>
                  </a:schemeClr>
                </a:solidFill>
                <a:latin typeface="Calibri" panose="020F0502020204030204" pitchFamily="34" charset="0"/>
                <a:cs typeface="Calibri" panose="020F0502020204030204" pitchFamily="34" charset="0"/>
              </a:rPr>
              <a:t>passwordless</a:t>
            </a:r>
            <a:r>
              <a:rPr lang="en-US" sz="2000" dirty="0">
                <a:solidFill>
                  <a:schemeClr val="accent1">
                    <a:lumMod val="60000"/>
                    <a:lumOff val="40000"/>
                  </a:schemeClr>
                </a:solidFill>
                <a:latin typeface="Calibri" panose="020F0502020204030204" pitchFamily="34" charset="0"/>
                <a:cs typeface="Calibri" panose="020F0502020204030204" pitchFamily="34" charset="0"/>
              </a:rPr>
              <a:t>, conditional access </a:t>
            </a:r>
          </a:p>
        </p:txBody>
      </p:sp>
    </p:spTree>
    <p:extLst>
      <p:ext uri="{BB962C8B-B14F-4D97-AF65-F5344CB8AC3E}">
        <p14:creationId xmlns:p14="http://schemas.microsoft.com/office/powerpoint/2010/main" val="34704258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FD2211D-AD01-4A06-95AD-453972EA73C5}"/>
              </a:ext>
            </a:extLst>
          </p:cNvPr>
          <p:cNvSpPr txBox="1">
            <a:spLocks/>
          </p:cNvSpPr>
          <p:nvPr/>
        </p:nvSpPr>
        <p:spPr>
          <a:xfrm>
            <a:off x="588263" y="457200"/>
            <a:ext cx="11018520" cy="615553"/>
          </a:xfrm>
          <a:prstGeom prst="rect">
            <a:avLst/>
          </a:prstGeom>
          <a:effectLst/>
        </p:spPr>
        <p:txBody>
          <a:bodyPr vert="horz" lIns="91440" tIns="45720" rIns="91440" bIns="45720" rtlCol="0" anchor="ctr">
            <a:no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000" b="0" i="0" u="none" strike="noStrike" kern="1200" cap="all" spc="0" normalizeH="0" baseline="0" noProof="0" dirty="0">
                <a:ln w="3175" cmpd="sng">
                  <a:noFill/>
                </a:ln>
                <a:solidFill>
                  <a:prstClr val="black"/>
                </a:solidFill>
                <a:effectLst/>
                <a:uLnTx/>
                <a:uFillTx/>
                <a:latin typeface="Calibri" panose="020F0502020204030204" pitchFamily="34" charset="0"/>
                <a:ea typeface="+mj-ea"/>
                <a:cs typeface="Calibri" panose="020F0502020204030204" pitchFamily="34" charset="0"/>
              </a:rPr>
              <a:t>Best practices for secure authentication</a:t>
            </a:r>
          </a:p>
        </p:txBody>
      </p:sp>
      <p:sp>
        <p:nvSpPr>
          <p:cNvPr id="10" name="Text Placeholder 2">
            <a:extLst>
              <a:ext uri="{FF2B5EF4-FFF2-40B4-BE49-F238E27FC236}">
                <a16:creationId xmlns:a16="http://schemas.microsoft.com/office/drawing/2014/main" id="{A42E9216-7299-4CC7-90A7-AD3C8D6BC905}"/>
              </a:ext>
            </a:extLst>
          </p:cNvPr>
          <p:cNvSpPr>
            <a:spLocks noGrp="1"/>
          </p:cNvSpPr>
          <p:nvPr>
            <p:ph type="body" sz="quarter" idx="10"/>
          </p:nvPr>
        </p:nvSpPr>
        <p:spPr>
          <a:xfrm>
            <a:off x="586390" y="1434369"/>
            <a:ext cx="11018520" cy="3718655"/>
          </a:xfrm>
        </p:spPr>
        <p:txBody>
          <a:bodyPr>
            <a:noAutofit/>
          </a:bodyPr>
          <a:lstStyle/>
          <a:p>
            <a:pPr marL="457200" indent="-457200">
              <a:buFont typeface="Arial" panose="05000000000000000000" pitchFamily="2" charset="2"/>
              <a:buChar char="•"/>
            </a:pPr>
            <a:r>
              <a:rPr lang="en-US" sz="2000" dirty="0">
                <a:solidFill>
                  <a:schemeClr val="accent1">
                    <a:lumMod val="60000"/>
                    <a:lumOff val="40000"/>
                  </a:schemeClr>
                </a:solidFill>
                <a:latin typeface="Calibri" panose="020F0502020204030204" pitchFamily="34" charset="0"/>
                <a:ea typeface="+mn-lt"/>
                <a:cs typeface="Calibri" panose="020F0502020204030204" pitchFamily="34" charset="0"/>
              </a:rPr>
              <a:t>Build your solutions by using libraries (MSAL, .NET middleware)</a:t>
            </a:r>
          </a:p>
          <a:p>
            <a:pPr marL="457200" indent="-457200">
              <a:buFont typeface="Arial" panose="05000000000000000000" pitchFamily="2" charset="2"/>
              <a:buChar char="•"/>
            </a:pPr>
            <a:r>
              <a:rPr lang="en-US" sz="2000" dirty="0">
                <a:solidFill>
                  <a:schemeClr val="accent1">
                    <a:lumMod val="60000"/>
                    <a:lumOff val="40000"/>
                  </a:schemeClr>
                </a:solidFill>
                <a:latin typeface="Calibri" panose="020F0502020204030204" pitchFamily="34" charset="0"/>
                <a:ea typeface="+mn-lt"/>
                <a:cs typeface="Calibri" panose="020F0502020204030204" pitchFamily="34" charset="0"/>
              </a:rPr>
              <a:t>Clients don’t inspect access tokens (only for intended API)</a:t>
            </a:r>
          </a:p>
          <a:p>
            <a:pPr marL="457200" indent="-457200">
              <a:buFont typeface="Arial" panose="05000000000000000000" pitchFamily="2" charset="2"/>
              <a:buChar char="•"/>
            </a:pPr>
            <a:r>
              <a:rPr lang="en-US" sz="2000" dirty="0">
                <a:solidFill>
                  <a:schemeClr val="accent1">
                    <a:lumMod val="60000"/>
                    <a:lumOff val="40000"/>
                  </a:schemeClr>
                </a:solidFill>
                <a:latin typeface="Calibri" panose="020F0502020204030204" pitchFamily="34" charset="0"/>
                <a:ea typeface="+mn-lt"/>
                <a:cs typeface="Calibri" panose="020F0502020204030204" pitchFamily="34" charset="0"/>
              </a:rPr>
              <a:t>Don’t store login names and passwords. Use MSAL/B2C</a:t>
            </a:r>
          </a:p>
          <a:p>
            <a:pPr marL="457200" indent="-457200">
              <a:buFont typeface="Arial" panose="05000000000000000000" pitchFamily="2" charset="2"/>
              <a:buChar char="•"/>
            </a:pPr>
            <a:r>
              <a:rPr lang="en-US" sz="2000" dirty="0">
                <a:solidFill>
                  <a:schemeClr val="accent1">
                    <a:lumMod val="60000"/>
                    <a:lumOff val="40000"/>
                  </a:schemeClr>
                </a:solidFill>
                <a:latin typeface="Calibri" panose="020F0502020204030204" pitchFamily="34" charset="0"/>
                <a:ea typeface="+mn-lt"/>
                <a:cs typeface="Calibri" panose="020F0502020204030204" pitchFamily="34" charset="0"/>
              </a:rPr>
              <a:t>Apps shouldn’t handle raw passwords (avoid ROPC)</a:t>
            </a:r>
          </a:p>
          <a:p>
            <a:pPr marL="457200" indent="-457200">
              <a:buFont typeface="Arial" panose="05000000000000000000" pitchFamily="2" charset="2"/>
              <a:buChar char="•"/>
            </a:pPr>
            <a:r>
              <a:rPr lang="en-US" sz="2000" dirty="0">
                <a:solidFill>
                  <a:schemeClr val="accent1">
                    <a:lumMod val="60000"/>
                    <a:lumOff val="40000"/>
                  </a:schemeClr>
                </a:solidFill>
                <a:latin typeface="Calibri" panose="020F0502020204030204" pitchFamily="34" charset="0"/>
                <a:ea typeface="+mn-lt"/>
                <a:cs typeface="Calibri" panose="020F0502020204030204" pitchFamily="34" charset="0"/>
              </a:rPr>
              <a:t>Confidential clients (daemon, web services) should use certs</a:t>
            </a:r>
          </a:p>
          <a:p>
            <a:endParaRPr lang="en-US" sz="2000" dirty="0">
              <a:solidFill>
                <a:schemeClr val="accent1">
                  <a:lumMod val="60000"/>
                  <a:lumOff val="40000"/>
                </a:schemeClr>
              </a:solidFill>
              <a:latin typeface="Calibri" panose="020F0502020204030204" pitchFamily="34" charset="0"/>
              <a:cs typeface="Calibri" panose="020F0502020204030204" pitchFamily="34" charset="0"/>
            </a:endParaRPr>
          </a:p>
          <a:p>
            <a:r>
              <a:rPr lang="en-US" sz="2000" dirty="0">
                <a:solidFill>
                  <a:schemeClr val="accent1">
                    <a:lumMod val="60000"/>
                    <a:lumOff val="40000"/>
                  </a:schemeClr>
                </a:solidFill>
                <a:latin typeface="Calibri" panose="020F0502020204030204" pitchFamily="34" charset="0"/>
                <a:ea typeface="+mn-lt"/>
                <a:cs typeface="Calibri" panose="020F0502020204030204" pitchFamily="34" charset="0"/>
              </a:rPr>
              <a:t>Best practices: </a:t>
            </a:r>
            <a:r>
              <a:rPr lang="en-US" sz="2000" dirty="0">
                <a:solidFill>
                  <a:schemeClr val="accent1">
                    <a:lumMod val="60000"/>
                    <a:lumOff val="40000"/>
                  </a:schemeClr>
                </a:solidFill>
                <a:latin typeface="Calibri" panose="020F0502020204030204" pitchFamily="34" charset="0"/>
                <a:ea typeface="+mn-lt"/>
                <a:cs typeface="Calibri" panose="020F0502020204030204" pitchFamily="34" charset="0"/>
                <a:hlinkClick r:id="rId2">
                  <a:extLst>
                    <a:ext uri="{A12FA001-AC4F-418D-AE19-62706E023703}">
                      <ahyp:hlinkClr xmlns:ahyp="http://schemas.microsoft.com/office/drawing/2018/hyperlinkcolor" val="tx"/>
                    </a:ext>
                  </a:extLst>
                </a:hlinkClick>
              </a:rPr>
              <a:t>aka.ms/</a:t>
            </a:r>
            <a:r>
              <a:rPr lang="en-US" sz="2000" dirty="0" err="1">
                <a:solidFill>
                  <a:schemeClr val="accent1">
                    <a:lumMod val="60000"/>
                    <a:lumOff val="40000"/>
                  </a:schemeClr>
                </a:solidFill>
                <a:latin typeface="Calibri" panose="020F0502020204030204" pitchFamily="34" charset="0"/>
                <a:ea typeface="+mn-lt"/>
                <a:cs typeface="Calibri" panose="020F0502020204030204" pitchFamily="34" charset="0"/>
                <a:hlinkClick r:id="rId2">
                  <a:extLst>
                    <a:ext uri="{A12FA001-AC4F-418D-AE19-62706E023703}">
                      <ahyp:hlinkClr xmlns:ahyp="http://schemas.microsoft.com/office/drawing/2018/hyperlinkcolor" val="tx"/>
                    </a:ext>
                  </a:extLst>
                </a:hlinkClick>
              </a:rPr>
              <a:t>msidbestpractice</a:t>
            </a:r>
            <a:r>
              <a:rPr lang="en-US" sz="2000" dirty="0">
                <a:solidFill>
                  <a:schemeClr val="accent1">
                    <a:lumMod val="60000"/>
                    <a:lumOff val="40000"/>
                  </a:schemeClr>
                </a:solidFill>
                <a:latin typeface="Calibri" panose="020F0502020204030204" pitchFamily="34" charset="0"/>
                <a:ea typeface="+mn-lt"/>
                <a:cs typeface="Calibri" panose="020F0502020204030204" pitchFamily="34" charset="0"/>
              </a:rPr>
              <a:t> </a:t>
            </a:r>
            <a:endParaRPr lang="en-US" sz="2000" dirty="0">
              <a:solidFill>
                <a:schemeClr val="accent1">
                  <a:lumMod val="60000"/>
                  <a:lumOff val="4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359019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D0C1A245-C83A-4D28-BFB9-ECDA05A36438}"/>
              </a:ext>
            </a:extLst>
          </p:cNvPr>
          <p:cNvSpPr>
            <a:spLocks noGrp="1"/>
          </p:cNvSpPr>
          <p:nvPr>
            <p:ph type="title"/>
          </p:nvPr>
        </p:nvSpPr>
        <p:spPr>
          <a:xfrm>
            <a:off x="588263" y="457200"/>
            <a:ext cx="11018520" cy="615553"/>
          </a:xfrm>
        </p:spPr>
        <p:txBody>
          <a:bodyPr>
            <a:noAutofit/>
          </a:bodyPr>
          <a:lstStyle/>
          <a:p>
            <a:r>
              <a:rPr lang="en-US" sz="4000" dirty="0">
                <a:solidFill>
                  <a:schemeClr val="bg1"/>
                </a:solidFill>
                <a:latin typeface="Calibri" panose="020F0502020204030204" pitchFamily="34" charset="0"/>
                <a:cs typeface="Calibri" panose="020F0502020204030204" pitchFamily="34" charset="0"/>
              </a:rPr>
              <a:t>Best practices for updating to MSAL</a:t>
            </a:r>
          </a:p>
        </p:txBody>
      </p:sp>
      <p:sp>
        <p:nvSpPr>
          <p:cNvPr id="8" name="Text Placeholder 5">
            <a:extLst>
              <a:ext uri="{FF2B5EF4-FFF2-40B4-BE49-F238E27FC236}">
                <a16:creationId xmlns:a16="http://schemas.microsoft.com/office/drawing/2014/main" id="{6B6BC5B3-204B-4A46-B3ED-7FCD1F03E1B9}"/>
              </a:ext>
            </a:extLst>
          </p:cNvPr>
          <p:cNvSpPr txBox="1">
            <a:spLocks/>
          </p:cNvSpPr>
          <p:nvPr/>
        </p:nvSpPr>
        <p:spPr>
          <a:xfrm>
            <a:off x="586390" y="1434370"/>
            <a:ext cx="11018520" cy="4632037"/>
          </a:xfrm>
          <a:prstGeom prst="rect">
            <a:avLst/>
          </a:prstGeom>
        </p:spPr>
        <p:txBody>
          <a:bodyPr vert="horz" wrap="square" lIns="0" tIns="0" rIns="0" bIns="0" rtlCol="0" anchor="t">
            <a:sp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6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2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a:buFont typeface="Courier New" panose="02070309020205020404" pitchFamily="49" charset="0"/>
              <a:buChar char="o"/>
            </a:pPr>
            <a:r>
              <a:rPr lang="en-US" sz="2000" dirty="0">
                <a:solidFill>
                  <a:schemeClr val="accent1">
                    <a:lumMod val="60000"/>
                    <a:lumOff val="40000"/>
                  </a:schemeClr>
                </a:solidFill>
                <a:latin typeface="Calibri" panose="020F0502020204030204" pitchFamily="34" charset="0"/>
                <a:cs typeface="Calibri" panose="020F0502020204030204" pitchFamily="34" charset="0"/>
              </a:rPr>
              <a:t>Write your new apps using MSAL</a:t>
            </a:r>
          </a:p>
          <a:p>
            <a:pPr>
              <a:buFont typeface="Courier New" panose="02070309020205020404" pitchFamily="49" charset="0"/>
              <a:buChar char="o"/>
            </a:pPr>
            <a:r>
              <a:rPr lang="en-US" sz="2000" dirty="0">
                <a:solidFill>
                  <a:schemeClr val="accent1">
                    <a:lumMod val="60000"/>
                    <a:lumOff val="40000"/>
                  </a:schemeClr>
                </a:solidFill>
                <a:latin typeface="Calibri" panose="020F0502020204030204" pitchFamily="34" charset="0"/>
                <a:cs typeface="Calibri" panose="020F0502020204030204" pitchFamily="34" charset="0"/>
              </a:rPr>
              <a:t>Update your ADAL apps to MSAL to get the latest innovation</a:t>
            </a:r>
          </a:p>
          <a:p>
            <a:pPr>
              <a:buFont typeface="Courier New" panose="02070309020205020404" pitchFamily="49" charset="0"/>
              <a:buChar char="o"/>
            </a:pPr>
            <a:r>
              <a:rPr lang="en-NZ" sz="2000" dirty="0">
                <a:solidFill>
                  <a:schemeClr val="accent1">
                    <a:lumMod val="60000"/>
                    <a:lumOff val="40000"/>
                  </a:schemeClr>
                </a:solidFill>
                <a:latin typeface="Calibri" panose="020F0502020204030204" pitchFamily="34" charset="0"/>
                <a:cs typeface="Calibri" panose="020F0502020204030204" pitchFamily="34" charset="0"/>
              </a:rPr>
              <a:t>Starting June 30th, 2020, no new features for ADAL and </a:t>
            </a:r>
            <a:r>
              <a:rPr lang="en-NZ" sz="2000" dirty="0">
                <a:solidFill>
                  <a:schemeClr val="accent1">
                    <a:lumMod val="60000"/>
                    <a:lumOff val="40000"/>
                  </a:schemeClr>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@azuread</a:t>
            </a:r>
            <a:endParaRPr lang="en-NZ" sz="2000" dirty="0">
              <a:solidFill>
                <a:schemeClr val="accent1">
                  <a:lumMod val="60000"/>
                  <a:lumOff val="40000"/>
                </a:schemeClr>
              </a:solidFill>
              <a:latin typeface="Calibri" panose="020F0502020204030204" pitchFamily="34" charset="0"/>
              <a:cs typeface="Calibri" panose="020F0502020204030204" pitchFamily="34" charset="0"/>
            </a:endParaRPr>
          </a:p>
          <a:p>
            <a:pPr>
              <a:buFont typeface="Courier New" panose="02070309020205020404" pitchFamily="49" charset="0"/>
              <a:buChar char="o"/>
            </a:pPr>
            <a:r>
              <a:rPr lang="en-NZ" sz="2000" dirty="0">
                <a:solidFill>
                  <a:schemeClr val="accent1">
                    <a:lumMod val="60000"/>
                    <a:lumOff val="40000"/>
                  </a:schemeClr>
                </a:solidFill>
                <a:latin typeface="Calibri" panose="020F0502020204030204" pitchFamily="34" charset="0"/>
                <a:cs typeface="Calibri" panose="020F0502020204030204" pitchFamily="34" charset="0"/>
              </a:rPr>
              <a:t>Graph. Starting June 30th 2022, end of support for ADAL and Azure AD Graph and no more security updates. So start planning to update your applications using MSAL and Microsoft </a:t>
            </a:r>
            <a:r>
              <a:rPr lang="en-NZ" sz="2000">
                <a:solidFill>
                  <a:schemeClr val="accent1">
                    <a:lumMod val="60000"/>
                    <a:lumOff val="40000"/>
                  </a:schemeClr>
                </a:solidFill>
                <a:latin typeface="Calibri" panose="020F0502020204030204" pitchFamily="34" charset="0"/>
                <a:cs typeface="Calibri" panose="020F0502020204030204" pitchFamily="34" charset="0"/>
              </a:rPr>
              <a:t>Graph.</a:t>
            </a:r>
          </a:p>
          <a:p>
            <a:pPr>
              <a:buFont typeface="Courier New" panose="02070309020205020404" pitchFamily="49" charset="0"/>
              <a:buChar char="o"/>
            </a:pPr>
            <a:endParaRPr lang="en-US" sz="2000" dirty="0">
              <a:solidFill>
                <a:schemeClr val="accent1">
                  <a:lumMod val="60000"/>
                  <a:lumOff val="40000"/>
                </a:schemeClr>
              </a:solidFill>
              <a:latin typeface="Calibri" panose="020F0502020204030204" pitchFamily="34" charset="0"/>
              <a:ea typeface="+mn-lt"/>
              <a:cs typeface="Calibri" panose="020F0502020204030204" pitchFamily="34" charset="0"/>
            </a:endParaRPr>
          </a:p>
          <a:p>
            <a:r>
              <a:rPr lang="en-US" sz="2000" dirty="0">
                <a:solidFill>
                  <a:schemeClr val="accent1">
                    <a:lumMod val="60000"/>
                    <a:lumOff val="40000"/>
                  </a:schemeClr>
                </a:solidFill>
                <a:latin typeface="Calibri" panose="020F0502020204030204" pitchFamily="34" charset="0"/>
                <a:ea typeface="+mn-lt"/>
                <a:cs typeface="Calibri" panose="020F0502020204030204" pitchFamily="34" charset="0"/>
              </a:rPr>
              <a:t>Guides: </a:t>
            </a:r>
          </a:p>
          <a:p>
            <a:pPr lvl="2"/>
            <a:r>
              <a:rPr lang="en-US" sz="2000" dirty="0">
                <a:solidFill>
                  <a:schemeClr val="accent1">
                    <a:lumMod val="60000"/>
                    <a:lumOff val="40000"/>
                  </a:schemeClr>
                </a:solidFill>
                <a:latin typeface="Calibri" panose="020F0502020204030204" pitchFamily="34" charset="0"/>
                <a:ea typeface="+mn-lt"/>
                <a:cs typeface="Calibri" panose="020F0502020204030204" pitchFamily="34" charset="0"/>
                <a:hlinkClick r:id="rId3">
                  <a:extLst>
                    <a:ext uri="{A12FA001-AC4F-418D-AE19-62706E023703}">
                      <ahyp:hlinkClr xmlns:ahyp="http://schemas.microsoft.com/office/drawing/2018/hyperlinkcolor" val="tx"/>
                    </a:ext>
                  </a:extLst>
                </a:hlinkClick>
              </a:rPr>
              <a:t>aka.ms/</a:t>
            </a:r>
            <a:r>
              <a:rPr lang="en-US" sz="2000" dirty="0" err="1">
                <a:solidFill>
                  <a:schemeClr val="accent1">
                    <a:lumMod val="60000"/>
                    <a:lumOff val="40000"/>
                  </a:schemeClr>
                </a:solidFill>
                <a:latin typeface="Calibri" panose="020F0502020204030204" pitchFamily="34" charset="0"/>
                <a:ea typeface="+mn-lt"/>
                <a:cs typeface="Calibri" panose="020F0502020204030204" pitchFamily="34" charset="0"/>
                <a:hlinkClick r:id="rId3">
                  <a:extLst>
                    <a:ext uri="{A12FA001-AC4F-418D-AE19-62706E023703}">
                      <ahyp:hlinkClr xmlns:ahyp="http://schemas.microsoft.com/office/drawing/2018/hyperlinkcolor" val="tx"/>
                    </a:ext>
                  </a:extLst>
                </a:hlinkClick>
              </a:rPr>
              <a:t>UpdateToMSALjs</a:t>
            </a:r>
            <a:endParaRPr lang="en-US" sz="2000" dirty="0">
              <a:solidFill>
                <a:schemeClr val="accent1">
                  <a:lumMod val="60000"/>
                  <a:lumOff val="40000"/>
                </a:schemeClr>
              </a:solidFill>
              <a:latin typeface="Calibri" panose="020F0502020204030204" pitchFamily="34" charset="0"/>
              <a:ea typeface="+mn-lt"/>
              <a:cs typeface="Calibri" panose="020F0502020204030204" pitchFamily="34" charset="0"/>
            </a:endParaRPr>
          </a:p>
          <a:p>
            <a:pPr lvl="2"/>
            <a:r>
              <a:rPr lang="en-US" sz="2000" dirty="0">
                <a:solidFill>
                  <a:schemeClr val="accent1">
                    <a:lumMod val="60000"/>
                    <a:lumOff val="40000"/>
                  </a:schemeClr>
                </a:solidFill>
                <a:latin typeface="Calibri" panose="020F0502020204030204" pitchFamily="34" charset="0"/>
                <a:ea typeface="+mn-lt"/>
                <a:cs typeface="Calibri" panose="020F0502020204030204" pitchFamily="34" charset="0"/>
                <a:hlinkClick r:id="rId4">
                  <a:extLst>
                    <a:ext uri="{A12FA001-AC4F-418D-AE19-62706E023703}">
                      <ahyp:hlinkClr xmlns:ahyp="http://schemas.microsoft.com/office/drawing/2018/hyperlinkcolor" val="tx"/>
                    </a:ext>
                  </a:extLst>
                </a:hlinkClick>
              </a:rPr>
              <a:t>aka.ms/</a:t>
            </a:r>
            <a:r>
              <a:rPr lang="en-US" sz="2000" dirty="0" err="1">
                <a:solidFill>
                  <a:schemeClr val="accent1">
                    <a:lumMod val="60000"/>
                    <a:lumOff val="40000"/>
                  </a:schemeClr>
                </a:solidFill>
                <a:latin typeface="Calibri" panose="020F0502020204030204" pitchFamily="34" charset="0"/>
                <a:ea typeface="+mn-lt"/>
                <a:cs typeface="Calibri" panose="020F0502020204030204" pitchFamily="34" charset="0"/>
                <a:hlinkClick r:id="rId4">
                  <a:extLst>
                    <a:ext uri="{A12FA001-AC4F-418D-AE19-62706E023703}">
                      <ahyp:hlinkClr xmlns:ahyp="http://schemas.microsoft.com/office/drawing/2018/hyperlinkcolor" val="tx"/>
                    </a:ext>
                  </a:extLst>
                </a:hlinkClick>
              </a:rPr>
              <a:t>UpdateToMSALNet</a:t>
            </a:r>
            <a:r>
              <a:rPr lang="en-US" sz="2000" dirty="0">
                <a:solidFill>
                  <a:schemeClr val="accent1">
                    <a:lumMod val="60000"/>
                    <a:lumOff val="40000"/>
                  </a:schemeClr>
                </a:solidFill>
                <a:latin typeface="Calibri" panose="020F0502020204030204" pitchFamily="34" charset="0"/>
                <a:ea typeface="+mn-lt"/>
                <a:cs typeface="Calibri" panose="020F0502020204030204" pitchFamily="34" charset="0"/>
              </a:rPr>
              <a:t> </a:t>
            </a:r>
          </a:p>
          <a:p>
            <a:pPr lvl="2"/>
            <a:r>
              <a:rPr lang="en-US" sz="2000" dirty="0">
                <a:solidFill>
                  <a:schemeClr val="accent1">
                    <a:lumMod val="60000"/>
                    <a:lumOff val="40000"/>
                  </a:schemeClr>
                </a:solidFill>
                <a:latin typeface="Calibri" panose="020F0502020204030204" pitchFamily="34" charset="0"/>
                <a:ea typeface="+mn-lt"/>
                <a:cs typeface="Calibri" panose="020F0502020204030204" pitchFamily="34" charset="0"/>
                <a:hlinkClick r:id="rId5">
                  <a:extLst>
                    <a:ext uri="{A12FA001-AC4F-418D-AE19-62706E023703}">
                      <ahyp:hlinkClr xmlns:ahyp="http://schemas.microsoft.com/office/drawing/2018/hyperlinkcolor" val="tx"/>
                    </a:ext>
                  </a:extLst>
                </a:hlinkClick>
              </a:rPr>
              <a:t>aka.ms/</a:t>
            </a:r>
            <a:r>
              <a:rPr lang="en-US" sz="2000" dirty="0" err="1">
                <a:solidFill>
                  <a:schemeClr val="accent1">
                    <a:lumMod val="60000"/>
                    <a:lumOff val="40000"/>
                  </a:schemeClr>
                </a:solidFill>
                <a:latin typeface="Calibri" panose="020F0502020204030204" pitchFamily="34" charset="0"/>
                <a:ea typeface="+mn-lt"/>
                <a:cs typeface="Calibri" panose="020F0502020204030204" pitchFamily="34" charset="0"/>
                <a:hlinkClick r:id="rId5">
                  <a:extLst>
                    <a:ext uri="{A12FA001-AC4F-418D-AE19-62706E023703}">
                      <ahyp:hlinkClr xmlns:ahyp="http://schemas.microsoft.com/office/drawing/2018/hyperlinkcolor" val="tx"/>
                    </a:ext>
                  </a:extLst>
                </a:hlinkClick>
              </a:rPr>
              <a:t>UpdateToMSALAndroid</a:t>
            </a:r>
            <a:r>
              <a:rPr lang="en-US" sz="2000" dirty="0">
                <a:solidFill>
                  <a:schemeClr val="accent1">
                    <a:lumMod val="60000"/>
                    <a:lumOff val="40000"/>
                  </a:schemeClr>
                </a:solidFill>
                <a:latin typeface="Calibri" panose="020F0502020204030204" pitchFamily="34" charset="0"/>
                <a:ea typeface="+mn-lt"/>
                <a:cs typeface="Calibri" panose="020F0502020204030204" pitchFamily="34" charset="0"/>
              </a:rPr>
              <a:t> </a:t>
            </a:r>
          </a:p>
          <a:p>
            <a:pPr lvl="2"/>
            <a:r>
              <a:rPr lang="en-US" sz="2000" dirty="0">
                <a:solidFill>
                  <a:schemeClr val="accent1">
                    <a:lumMod val="60000"/>
                    <a:lumOff val="40000"/>
                  </a:schemeClr>
                </a:solidFill>
                <a:latin typeface="Calibri" panose="020F0502020204030204" pitchFamily="34" charset="0"/>
                <a:ea typeface="+mn-lt"/>
                <a:cs typeface="Calibri" panose="020F0502020204030204" pitchFamily="34" charset="0"/>
                <a:hlinkClick r:id="rId6">
                  <a:extLst>
                    <a:ext uri="{A12FA001-AC4F-418D-AE19-62706E023703}">
                      <ahyp:hlinkClr xmlns:ahyp="http://schemas.microsoft.com/office/drawing/2018/hyperlinkcolor" val="tx"/>
                    </a:ext>
                  </a:extLst>
                </a:hlinkClick>
              </a:rPr>
              <a:t>aka.ms/</a:t>
            </a:r>
            <a:r>
              <a:rPr lang="en-US" sz="2000" dirty="0" err="1">
                <a:solidFill>
                  <a:schemeClr val="accent1">
                    <a:lumMod val="60000"/>
                    <a:lumOff val="40000"/>
                  </a:schemeClr>
                </a:solidFill>
                <a:latin typeface="Calibri" panose="020F0502020204030204" pitchFamily="34" charset="0"/>
                <a:ea typeface="+mn-lt"/>
                <a:cs typeface="Calibri" panose="020F0502020204030204" pitchFamily="34" charset="0"/>
                <a:hlinkClick r:id="rId6">
                  <a:extLst>
                    <a:ext uri="{A12FA001-AC4F-418D-AE19-62706E023703}">
                      <ahyp:hlinkClr xmlns:ahyp="http://schemas.microsoft.com/office/drawing/2018/hyperlinkcolor" val="tx"/>
                    </a:ext>
                  </a:extLst>
                </a:hlinkClick>
              </a:rPr>
              <a:t>UpdateToMSALiOSmacOS</a:t>
            </a:r>
            <a:r>
              <a:rPr lang="en-US" sz="2000" dirty="0">
                <a:solidFill>
                  <a:schemeClr val="accent1">
                    <a:lumMod val="60000"/>
                    <a:lumOff val="40000"/>
                  </a:schemeClr>
                </a:solidFill>
                <a:latin typeface="Calibri" panose="020F0502020204030204" pitchFamily="34" charset="0"/>
                <a:ea typeface="+mn-lt"/>
                <a:cs typeface="Calibri" panose="020F0502020204030204" pitchFamily="34" charset="0"/>
              </a:rPr>
              <a:t> </a:t>
            </a:r>
          </a:p>
        </p:txBody>
      </p:sp>
    </p:spTree>
    <p:extLst>
      <p:ext uri="{BB962C8B-B14F-4D97-AF65-F5344CB8AC3E}">
        <p14:creationId xmlns:p14="http://schemas.microsoft.com/office/powerpoint/2010/main" val="41323797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3757989-3904-482E-AF8B-22DD8877834F}"/>
              </a:ext>
            </a:extLst>
          </p:cNvPr>
          <p:cNvSpPr txBox="1">
            <a:spLocks/>
          </p:cNvSpPr>
          <p:nvPr/>
        </p:nvSpPr>
        <p:spPr>
          <a:xfrm>
            <a:off x="1259841" y="1329720"/>
            <a:ext cx="8382000" cy="941796"/>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4000" b="0" i="0" u="none" strike="noStrike" kern="1200" cap="none" spc="0" normalizeH="0" baseline="0" noProof="0" dirty="0">
              <a:ln>
                <a:noFill/>
              </a:ln>
              <a:solidFill>
                <a:srgbClr val="00B050"/>
              </a:solidFill>
              <a:effectLst/>
              <a:uLnTx/>
              <a:uFillTx/>
              <a:latin typeface="Calibri" panose="020F0502020204030204" pitchFamily="34" charset="0"/>
              <a:ea typeface="+mj-ea"/>
              <a:cs typeface="Calibri" panose="020F0502020204030204" pitchFamily="34" charset="0"/>
            </a:endParaRPr>
          </a:p>
        </p:txBody>
      </p:sp>
      <p:pic>
        <p:nvPicPr>
          <p:cNvPr id="7" name="Picture 6">
            <a:extLst>
              <a:ext uri="{FF2B5EF4-FFF2-40B4-BE49-F238E27FC236}">
                <a16:creationId xmlns:a16="http://schemas.microsoft.com/office/drawing/2014/main" id="{7679A3B1-7751-4BFB-9C76-1F7710CF981E}"/>
              </a:ext>
            </a:extLst>
          </p:cNvPr>
          <p:cNvPicPr>
            <a:picLocks noChangeAspect="1"/>
          </p:cNvPicPr>
          <p:nvPr/>
        </p:nvPicPr>
        <p:blipFill>
          <a:blip r:embed="rId2"/>
          <a:stretch>
            <a:fillRect/>
          </a:stretch>
        </p:blipFill>
        <p:spPr>
          <a:xfrm>
            <a:off x="1020884" y="636972"/>
            <a:ext cx="8859913" cy="5584055"/>
          </a:xfrm>
          <a:prstGeom prst="rect">
            <a:avLst/>
          </a:prstGeom>
        </p:spPr>
      </p:pic>
    </p:spTree>
    <p:extLst>
      <p:ext uri="{BB962C8B-B14F-4D97-AF65-F5344CB8AC3E}">
        <p14:creationId xmlns:p14="http://schemas.microsoft.com/office/powerpoint/2010/main" val="35365051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2E3AD78-2105-42D7-8347-2BED6CBEC135}"/>
              </a:ext>
            </a:extLst>
          </p:cNvPr>
          <p:cNvSpPr/>
          <p:nvPr/>
        </p:nvSpPr>
        <p:spPr>
          <a:xfrm>
            <a:off x="1424758" y="771804"/>
            <a:ext cx="8784561" cy="1631216"/>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err="1">
                <a:ln>
                  <a:noFill/>
                </a:ln>
                <a:solidFill>
                  <a:srgbClr val="052F61">
                    <a:lumMod val="60000"/>
                    <a:lumOff val="40000"/>
                  </a:srgbClr>
                </a:solidFill>
                <a:effectLst/>
                <a:uLnTx/>
                <a:uFillTx/>
                <a:latin typeface="Calibri" panose="020F0502020204030204" pitchFamily="34" charset="0"/>
                <a:ea typeface="+mn-ea"/>
                <a:cs typeface="Calibri" panose="020F0502020204030204" pitchFamily="34" charset="0"/>
              </a:rPr>
              <a:t>Microsoft.Identity.Web</a:t>
            </a:r>
            <a:endParaRPr kumimoji="0" lang="en-US" sz="4000" b="0" i="0" u="none" strike="noStrike" kern="1200" cap="none" spc="0" normalizeH="0" baseline="0" noProof="0" dirty="0">
              <a:ln>
                <a:noFill/>
              </a:ln>
              <a:solidFill>
                <a:srgbClr val="052F61">
                  <a:lumMod val="60000"/>
                  <a:lumOff val="40000"/>
                </a:srgbClr>
              </a:solidFill>
              <a:effectLst/>
              <a:uLnTx/>
              <a:uFillTx/>
              <a:latin typeface="Calibri" panose="020F0502020204030204" pitchFamily="34" charset="0"/>
              <a:ea typeface="+mn-ea"/>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40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309376319"/>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2080" y="324556"/>
            <a:ext cx="8382000" cy="941796"/>
          </a:xfrm>
        </p:spPr>
        <p:txBody>
          <a:bodyPr>
            <a:normAutofit fontScale="90000"/>
          </a:bodyPr>
          <a:lstStyle/>
          <a:p>
            <a:r>
              <a:rPr lang="en-US" sz="4400" cap="none" dirty="0">
                <a:solidFill>
                  <a:schemeClr val="bg1">
                    <a:lumMod val="95000"/>
                  </a:schemeClr>
                </a:solidFill>
                <a:latin typeface="Calibri" panose="020F0502020204030204" pitchFamily="34" charset="0"/>
                <a:cs typeface="Calibri" panose="020F0502020204030204" pitchFamily="34" charset="0"/>
              </a:rPr>
              <a:t>What is it?</a:t>
            </a:r>
            <a:br>
              <a:rPr cap="none" dirty="0">
                <a:solidFill>
                  <a:schemeClr val="bg1">
                    <a:lumMod val="95000"/>
                  </a:schemeClr>
                </a:solidFill>
                <a:latin typeface="Calibri" panose="020F0502020204030204" pitchFamily="34" charset="0"/>
                <a:cs typeface="Calibri" panose="020F0502020204030204" pitchFamily="34" charset="0"/>
              </a:rPr>
            </a:br>
            <a:endParaRPr lang="en-US" cap="none" dirty="0">
              <a:ln>
                <a:noFill/>
              </a:ln>
              <a:solidFill>
                <a:srgbClr val="00B050"/>
              </a:solidFill>
              <a:latin typeface="Calibri" panose="020F0502020204030204" pitchFamily="34" charset="0"/>
              <a:cs typeface="Calibri" panose="020F0502020204030204" pitchFamily="34" charset="0"/>
            </a:endParaRPr>
          </a:p>
        </p:txBody>
      </p:sp>
      <p:sp>
        <p:nvSpPr>
          <p:cNvPr id="5" name="Rectangle 2">
            <a:extLst>
              <a:ext uri="{FF2B5EF4-FFF2-40B4-BE49-F238E27FC236}">
                <a16:creationId xmlns:a16="http://schemas.microsoft.com/office/drawing/2014/main" id="{3AE98DE7-5728-4665-BA1C-904B5C9F7D55}"/>
              </a:ext>
            </a:extLst>
          </p:cNvPr>
          <p:cNvSpPr>
            <a:spLocks noGrp="1" noChangeArrowheads="1"/>
          </p:cNvSpPr>
          <p:nvPr>
            <p:ph type="body" sz="quarter" idx="10"/>
          </p:nvPr>
        </p:nvSpPr>
        <p:spPr bwMode="auto">
          <a:xfrm>
            <a:off x="132080" y="1305341"/>
            <a:ext cx="10859007" cy="424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chemeClr val="accent1">
                  <a:lumMod val="60000"/>
                  <a:lumOff val="40000"/>
                </a:schemeClr>
              </a:solidFill>
              <a:effectLst/>
              <a:latin typeface="Calibri" panose="020F0502020204030204" pitchFamily="34" charset="0"/>
              <a:cs typeface="Calibri" panose="020F0502020204030204" pitchFamily="34" charset="0"/>
            </a:endParaRPr>
          </a:p>
          <a:p>
            <a:pPr defTabSz="914400" eaLnBrk="0" fontAlgn="base" hangingPunct="0">
              <a:spcBef>
                <a:spcPct val="0"/>
              </a:spcBef>
              <a:spcAft>
                <a:spcPct val="0"/>
              </a:spcAft>
              <a:buClr>
                <a:srgbClr val="FFFF00"/>
              </a:buClr>
              <a:buSzTx/>
              <a:buFont typeface="Webdings" panose="05030102010509060703" pitchFamily="18" charset="2"/>
              <a:buChar char="4"/>
            </a:pPr>
            <a:r>
              <a:rPr lang="en-US" sz="2000" b="1" dirty="0">
                <a:latin typeface="Calibri" panose="020F0502020204030204" pitchFamily="34" charset="0"/>
                <a:cs typeface="Calibri" panose="020F0502020204030204" pitchFamily="34" charset="0"/>
              </a:rPr>
              <a:t>Microsoft Identity Web </a:t>
            </a:r>
            <a:r>
              <a:rPr lang="en-US" sz="2000" dirty="0">
                <a:latin typeface="Calibri" panose="020F0502020204030204" pitchFamily="34" charset="0"/>
                <a:cs typeface="Calibri" panose="020F0502020204030204" pitchFamily="34" charset="0"/>
              </a:rPr>
              <a:t>is a library which contains a set of reusable classes used in conjunction with ASP.NET Core for integrating with the Microsoft identity platform (formerly </a:t>
            </a:r>
            <a:r>
              <a:rPr lang="en-US" sz="2000" i="1" dirty="0">
                <a:latin typeface="Calibri" panose="020F0502020204030204" pitchFamily="34" charset="0"/>
                <a:cs typeface="Calibri" panose="020F0502020204030204" pitchFamily="34" charset="0"/>
              </a:rPr>
              <a:t>Azure AD v2.0 endpoint</a:t>
            </a:r>
            <a:r>
              <a:rPr lang="en-US" sz="2000" dirty="0">
                <a:latin typeface="Calibri" panose="020F0502020204030204" pitchFamily="34" charset="0"/>
                <a:cs typeface="Calibri" panose="020F0502020204030204" pitchFamily="34" charset="0"/>
              </a:rPr>
              <a:t>) and AAD B2C</a:t>
            </a:r>
          </a:p>
          <a:p>
            <a:pPr defTabSz="914400" eaLnBrk="0" fontAlgn="base" hangingPunct="0">
              <a:spcBef>
                <a:spcPct val="0"/>
              </a:spcBef>
              <a:spcAft>
                <a:spcPct val="0"/>
              </a:spcAft>
              <a:buClr>
                <a:srgbClr val="FFFF00"/>
              </a:buClr>
              <a:buSzTx/>
              <a:buFont typeface="Webdings" panose="05030102010509060703" pitchFamily="18" charset="2"/>
              <a:buChar char="4"/>
            </a:pPr>
            <a:endParaRPr lang="en-US" sz="2000" dirty="0">
              <a:latin typeface="Calibri" panose="020F0502020204030204" pitchFamily="34" charset="0"/>
              <a:cs typeface="Calibri" panose="020F0502020204030204" pitchFamily="34" charset="0"/>
            </a:endParaRPr>
          </a:p>
          <a:p>
            <a:pPr defTabSz="914400" eaLnBrk="0" fontAlgn="base" hangingPunct="0">
              <a:spcBef>
                <a:spcPct val="0"/>
              </a:spcBef>
              <a:spcAft>
                <a:spcPct val="0"/>
              </a:spcAft>
              <a:buClr>
                <a:srgbClr val="FFFF00"/>
              </a:buClr>
              <a:buSzTx/>
              <a:buFont typeface="Webdings" panose="05030102010509060703" pitchFamily="18" charset="2"/>
              <a:buChar char="4"/>
            </a:pPr>
            <a:r>
              <a:rPr lang="en-US" sz="2000" dirty="0">
                <a:latin typeface="Calibri" panose="020F0502020204030204" pitchFamily="34" charset="0"/>
                <a:cs typeface="Calibri" panose="020F0502020204030204" pitchFamily="34" charset="0"/>
              </a:rPr>
              <a:t>This library is for specific usage with:</a:t>
            </a:r>
          </a:p>
          <a:p>
            <a:pPr lvl="1" defTabSz="914400" eaLnBrk="0" fontAlgn="base" hangingPunct="0">
              <a:spcBef>
                <a:spcPct val="0"/>
              </a:spcBef>
              <a:spcAft>
                <a:spcPct val="0"/>
              </a:spcAft>
              <a:buClr>
                <a:srgbClr val="FFFF00"/>
              </a:buClr>
              <a:buSzTx/>
              <a:buFont typeface="Webdings" panose="05030102010509060703" pitchFamily="18" charset="2"/>
              <a:buChar char="4"/>
            </a:pPr>
            <a:r>
              <a:rPr lang="en-US" sz="1800" dirty="0">
                <a:latin typeface="Calibri" panose="020F0502020204030204" pitchFamily="34" charset="0"/>
                <a:cs typeface="Calibri" panose="020F0502020204030204" pitchFamily="34" charset="0"/>
              </a:rPr>
              <a:t>Web applications, which sign in users and, optionally, call web APIs</a:t>
            </a:r>
          </a:p>
          <a:p>
            <a:pPr lvl="1" defTabSz="914400" eaLnBrk="0" fontAlgn="base" hangingPunct="0">
              <a:spcBef>
                <a:spcPct val="0"/>
              </a:spcBef>
              <a:spcAft>
                <a:spcPct val="0"/>
              </a:spcAft>
              <a:buClr>
                <a:srgbClr val="FFFF00"/>
              </a:buClr>
              <a:buSzTx/>
              <a:buFont typeface="Webdings" panose="05030102010509060703" pitchFamily="18" charset="2"/>
              <a:buChar char="4"/>
            </a:pPr>
            <a:r>
              <a:rPr lang="en-US" sz="1800" dirty="0">
                <a:latin typeface="Calibri" panose="020F0502020204030204" pitchFamily="34" charset="0"/>
                <a:cs typeface="Calibri" panose="020F0502020204030204" pitchFamily="34" charset="0"/>
              </a:rPr>
              <a:t>Protected web APIs, which optionally call protected downstream web APIs</a:t>
            </a:r>
          </a:p>
          <a:p>
            <a:pPr defTabSz="914400" eaLnBrk="0" fontAlgn="base" hangingPunct="0">
              <a:spcBef>
                <a:spcPct val="0"/>
              </a:spcBef>
              <a:spcAft>
                <a:spcPct val="0"/>
              </a:spcAft>
              <a:buClr>
                <a:srgbClr val="FFFF00"/>
              </a:buClr>
              <a:buSzTx/>
              <a:buFont typeface="Webdings" panose="05030102010509060703" pitchFamily="18" charset="2"/>
              <a:buChar char="4"/>
            </a:pPr>
            <a:endParaRPr lang="en-US" sz="2000" dirty="0">
              <a:latin typeface="Calibri" panose="020F0502020204030204" pitchFamily="34" charset="0"/>
              <a:cs typeface="Calibri" panose="020F0502020204030204" pitchFamily="34" charset="0"/>
            </a:endParaRPr>
          </a:p>
          <a:p>
            <a:pPr defTabSz="914400" eaLnBrk="0" fontAlgn="base" hangingPunct="0">
              <a:spcBef>
                <a:spcPct val="0"/>
              </a:spcBef>
              <a:spcAft>
                <a:spcPct val="0"/>
              </a:spcAft>
              <a:buClr>
                <a:srgbClr val="FFFF00"/>
              </a:buClr>
              <a:buSzTx/>
              <a:buFont typeface="Webdings" panose="05030102010509060703" pitchFamily="18" charset="2"/>
              <a:buChar char="4"/>
            </a:pPr>
            <a:endParaRPr kumimoji="0" lang="en-US" altLang="en-US" sz="2000" b="0" i="0" u="none" strike="noStrike" cap="none" normalizeH="0" baseline="0" dirty="0">
              <a:ln>
                <a:noFill/>
              </a:ln>
              <a:solidFill>
                <a:schemeClr val="accent1">
                  <a:lumMod val="60000"/>
                  <a:lumOff val="40000"/>
                </a:schemeClr>
              </a:solidFill>
              <a:effectLst/>
              <a:latin typeface="Calibri" panose="020F0502020204030204" pitchFamily="34" charset="0"/>
              <a:cs typeface="Calibri" panose="020F0502020204030204" pitchFamily="34" charset="0"/>
            </a:endParaRPr>
          </a:p>
          <a:p>
            <a:pPr marL="0" indent="0" defTabSz="914400" eaLnBrk="0" fontAlgn="base" hangingPunct="0">
              <a:spcBef>
                <a:spcPct val="0"/>
              </a:spcBef>
              <a:spcAft>
                <a:spcPct val="0"/>
              </a:spcAft>
              <a:buClr>
                <a:srgbClr val="FFFF00"/>
              </a:buClr>
              <a:buSzTx/>
              <a:buNone/>
            </a:pPr>
            <a:endParaRPr lang="en-US" altLang="en-US" sz="2000" dirty="0">
              <a:solidFill>
                <a:schemeClr val="accent1">
                  <a:lumMod val="60000"/>
                  <a:lumOff val="40000"/>
                </a:schemeClr>
              </a:solidFill>
              <a:latin typeface="Calibri" panose="020F0502020204030204" pitchFamily="34" charset="0"/>
              <a:cs typeface="Calibri" panose="020F0502020204030204" pitchFamily="34" charset="0"/>
            </a:endParaRPr>
          </a:p>
          <a:p>
            <a:pPr marL="0" indent="0" defTabSz="914400" eaLnBrk="0" fontAlgn="base" hangingPunct="0">
              <a:spcBef>
                <a:spcPct val="0"/>
              </a:spcBef>
              <a:spcAft>
                <a:spcPct val="0"/>
              </a:spcAft>
              <a:buClr>
                <a:srgbClr val="FFFF00"/>
              </a:buClr>
              <a:buSzTx/>
              <a:buNone/>
            </a:pPr>
            <a:endParaRPr lang="en-US" altLang="en-US" sz="1800" dirty="0">
              <a:solidFill>
                <a:schemeClr val="accent1">
                  <a:lumMod val="60000"/>
                  <a:lumOff val="40000"/>
                </a:schemeClr>
              </a:solidFill>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98130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2E3AD78-2105-42D7-8347-2BED6CBEC135}"/>
              </a:ext>
            </a:extLst>
          </p:cNvPr>
          <p:cNvSpPr/>
          <p:nvPr/>
        </p:nvSpPr>
        <p:spPr>
          <a:xfrm>
            <a:off x="1327589" y="0"/>
            <a:ext cx="3048527" cy="707886"/>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lumMod val="95000"/>
                  </a:prstClr>
                </a:solidFill>
                <a:effectLst/>
                <a:uLnTx/>
                <a:uFillTx/>
                <a:latin typeface="Calibri" panose="020F0502020204030204" pitchFamily="34" charset="0"/>
                <a:ea typeface="+mn-ea"/>
                <a:cs typeface="Calibri" panose="020F0502020204030204" pitchFamily="34" charset="0"/>
              </a:rPr>
              <a:t>The “subway”</a:t>
            </a:r>
            <a:endParaRPr kumimoji="0" lang="en-NZ" sz="40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2" name="Picture 1">
            <a:extLst>
              <a:ext uri="{FF2B5EF4-FFF2-40B4-BE49-F238E27FC236}">
                <a16:creationId xmlns:a16="http://schemas.microsoft.com/office/drawing/2014/main" id="{AC378DFE-38B4-4244-BB93-10F292D85ACB}"/>
              </a:ext>
            </a:extLst>
          </p:cNvPr>
          <p:cNvPicPr>
            <a:picLocks noChangeAspect="1"/>
          </p:cNvPicPr>
          <p:nvPr/>
        </p:nvPicPr>
        <p:blipFill>
          <a:blip r:embed="rId2"/>
          <a:stretch>
            <a:fillRect/>
          </a:stretch>
        </p:blipFill>
        <p:spPr>
          <a:xfrm>
            <a:off x="1895475" y="707886"/>
            <a:ext cx="8401050" cy="6115050"/>
          </a:xfrm>
          <a:prstGeom prst="rect">
            <a:avLst/>
          </a:prstGeom>
        </p:spPr>
      </p:pic>
    </p:spTree>
    <p:extLst>
      <p:ext uri="{BB962C8B-B14F-4D97-AF65-F5344CB8AC3E}">
        <p14:creationId xmlns:p14="http://schemas.microsoft.com/office/powerpoint/2010/main" val="39549088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05000" y="228600"/>
            <a:ext cx="8382000" cy="941796"/>
          </a:xfrm>
        </p:spPr>
        <p:txBody>
          <a:bodyPr>
            <a:normAutofit fontScale="90000"/>
          </a:bodyPr>
          <a:lstStyle/>
          <a:p>
            <a:r>
              <a:rPr sz="4400" dirty="0">
                <a:solidFill>
                  <a:schemeClr val="bg1">
                    <a:lumMod val="95000"/>
                  </a:schemeClr>
                </a:solidFill>
                <a:latin typeface="Calibri" panose="020F0502020204030204" pitchFamily="34" charset="0"/>
                <a:cs typeface="Calibri" panose="020F0502020204030204" pitchFamily="34" charset="0"/>
              </a:rPr>
              <a:t>Defining the Problem</a:t>
            </a:r>
            <a:br>
              <a:rPr dirty="0">
                <a:solidFill>
                  <a:schemeClr val="bg1">
                    <a:lumMod val="95000"/>
                  </a:schemeClr>
                </a:solidFill>
                <a:latin typeface="Calibri" panose="020F0502020204030204" pitchFamily="34" charset="0"/>
                <a:cs typeface="Calibri" panose="020F0502020204030204" pitchFamily="34" charset="0"/>
              </a:rPr>
            </a:br>
            <a:r>
              <a:rPr lang="en-US" dirty="0">
                <a:ln>
                  <a:noFill/>
                </a:ln>
                <a:solidFill>
                  <a:srgbClr val="00B050"/>
                </a:solidFill>
                <a:latin typeface="Calibri" panose="020F0502020204030204" pitchFamily="34" charset="0"/>
                <a:cs typeface="Calibri" panose="020F0502020204030204" pitchFamily="34" charset="0"/>
              </a:rPr>
              <a:t>Working with identity is too hard </a:t>
            </a:r>
          </a:p>
        </p:txBody>
      </p:sp>
      <p:sp>
        <p:nvSpPr>
          <p:cNvPr id="3" name="Content Placeholder 2"/>
          <p:cNvSpPr>
            <a:spLocks noGrp="1"/>
          </p:cNvSpPr>
          <p:nvPr>
            <p:ph type="body" sz="quarter" idx="10"/>
          </p:nvPr>
        </p:nvSpPr>
        <p:spPr>
          <a:xfrm>
            <a:off x="1874285" y="1480332"/>
            <a:ext cx="8382000" cy="5149068"/>
          </a:xfrm>
        </p:spPr>
        <p:txBody>
          <a:bodyPr>
            <a:noAutofit/>
          </a:bodyPr>
          <a:lstStyle/>
          <a:p>
            <a:pPr>
              <a:buClr>
                <a:srgbClr val="FFFF66"/>
              </a:buClr>
            </a:pPr>
            <a:r>
              <a:rPr lang="en-US" sz="2000" dirty="0">
                <a:solidFill>
                  <a:schemeClr val="accent1">
                    <a:lumMod val="60000"/>
                    <a:lumOff val="40000"/>
                  </a:schemeClr>
                </a:solidFill>
                <a:latin typeface="Calibri" panose="020F0502020204030204" pitchFamily="34" charset="0"/>
                <a:cs typeface="Calibri" panose="020F0502020204030204" pitchFamily="34" charset="0"/>
              </a:rPr>
              <a:t>But it appears so easy – a login screen with two textboxes </a:t>
            </a:r>
            <a:r>
              <a:rPr lang="en-US" sz="2000" dirty="0">
                <a:solidFill>
                  <a:schemeClr val="accent1">
                    <a:lumMod val="60000"/>
                    <a:lumOff val="40000"/>
                  </a:schemeClr>
                </a:solidFill>
                <a:latin typeface="Calibri" panose="020F0502020204030204" pitchFamily="34" charset="0"/>
                <a:cs typeface="Calibri" panose="020F0502020204030204" pitchFamily="34" charset="0"/>
                <a:sym typeface="Wingdings" pitchFamily="2" charset="2"/>
              </a:rPr>
              <a:t> How hard can that be?</a:t>
            </a:r>
          </a:p>
          <a:p>
            <a:pPr>
              <a:buClr>
                <a:srgbClr val="FFFF66"/>
              </a:buClr>
            </a:pPr>
            <a:r>
              <a:rPr lang="en-US" sz="2000" dirty="0">
                <a:solidFill>
                  <a:schemeClr val="accent1">
                    <a:lumMod val="60000"/>
                    <a:lumOff val="40000"/>
                  </a:schemeClr>
                </a:solidFill>
                <a:latin typeface="Calibri" panose="020F0502020204030204" pitchFamily="34" charset="0"/>
                <a:cs typeface="Calibri" panose="020F0502020204030204" pitchFamily="34" charset="0"/>
                <a:sym typeface="Wingdings" pitchFamily="2" charset="2"/>
              </a:rPr>
              <a:t>The iceberg scenario – users only see the 10 % “above the surface”</a:t>
            </a:r>
            <a:endParaRPr lang="en-US" sz="2000" dirty="0">
              <a:solidFill>
                <a:schemeClr val="accent1">
                  <a:lumMod val="60000"/>
                  <a:lumOff val="40000"/>
                </a:schemeClr>
              </a:solidFill>
              <a:latin typeface="Calibri" panose="020F0502020204030204" pitchFamily="34" charset="0"/>
              <a:cs typeface="Calibri" panose="020F0502020204030204" pitchFamily="34" charset="0"/>
            </a:endParaRPr>
          </a:p>
          <a:p>
            <a:pPr>
              <a:buClr>
                <a:srgbClr val="FFFF66"/>
              </a:buClr>
            </a:pPr>
            <a:r>
              <a:rPr lang="en-US" sz="2000" dirty="0">
                <a:solidFill>
                  <a:schemeClr val="accent1">
                    <a:lumMod val="60000"/>
                    <a:lumOff val="40000"/>
                  </a:schemeClr>
                </a:solidFill>
                <a:latin typeface="Calibri" panose="020F0502020204030204" pitchFamily="34" charset="0"/>
                <a:cs typeface="Calibri" panose="020F0502020204030204" pitchFamily="34" charset="0"/>
              </a:rPr>
              <a:t>Applications must use different identity technologies in different situations:</a:t>
            </a:r>
          </a:p>
          <a:p>
            <a:pPr>
              <a:buClr>
                <a:srgbClr val="FFFF66"/>
              </a:buClr>
            </a:pPr>
            <a:r>
              <a:rPr lang="en-US" sz="2000" dirty="0">
                <a:solidFill>
                  <a:schemeClr val="accent1">
                    <a:lumMod val="60000"/>
                    <a:lumOff val="40000"/>
                  </a:schemeClr>
                </a:solidFill>
                <a:latin typeface="Calibri" panose="020F0502020204030204" pitchFamily="34" charset="0"/>
                <a:cs typeface="Calibri" panose="020F0502020204030204" pitchFamily="34" charset="0"/>
              </a:rPr>
              <a:t>Developers don’t understand security – take short cuts</a:t>
            </a:r>
          </a:p>
          <a:p>
            <a:pPr>
              <a:buClr>
                <a:srgbClr val="FFFF66"/>
              </a:buClr>
            </a:pPr>
            <a:r>
              <a:rPr lang="en-US" sz="2000" dirty="0">
                <a:solidFill>
                  <a:schemeClr val="accent1">
                    <a:lumMod val="60000"/>
                    <a:lumOff val="40000"/>
                  </a:schemeClr>
                </a:solidFill>
                <a:latin typeface="Calibri" panose="020F0502020204030204" pitchFamily="34" charset="0"/>
                <a:cs typeface="Calibri" panose="020F0502020204030204" pitchFamily="34" charset="0"/>
                <a:sym typeface="Wingdings" pitchFamily="2" charset="2"/>
              </a:rPr>
              <a:t>Reinventing the wheel</a:t>
            </a:r>
          </a:p>
          <a:p>
            <a:pPr>
              <a:buClr>
                <a:srgbClr val="FFFF66"/>
              </a:buClr>
            </a:pPr>
            <a:r>
              <a:rPr lang="en-US" sz="2000" dirty="0">
                <a:solidFill>
                  <a:schemeClr val="accent1">
                    <a:lumMod val="60000"/>
                    <a:lumOff val="40000"/>
                  </a:schemeClr>
                </a:solidFill>
                <a:latin typeface="Calibri" panose="020F0502020204030204" pitchFamily="34" charset="0"/>
                <a:cs typeface="Calibri" panose="020F0502020204030204" pitchFamily="34" charset="0"/>
                <a:sym typeface="Wingdings" pitchFamily="2" charset="2"/>
              </a:rPr>
              <a:t>Different applications use different naming standards for the same identity attribute</a:t>
            </a:r>
          </a:p>
          <a:p>
            <a:pPr>
              <a:buClr>
                <a:srgbClr val="FFFF66"/>
              </a:buClr>
            </a:pPr>
            <a:r>
              <a:rPr lang="en-US" sz="2000" dirty="0">
                <a:solidFill>
                  <a:schemeClr val="accent1">
                    <a:lumMod val="60000"/>
                    <a:lumOff val="40000"/>
                  </a:schemeClr>
                </a:solidFill>
                <a:latin typeface="Calibri" panose="020F0502020204030204" pitchFamily="34" charset="0"/>
                <a:cs typeface="Calibri" panose="020F0502020204030204" pitchFamily="34" charset="0"/>
                <a:sym typeface="Wingdings" pitchFamily="2" charset="2"/>
              </a:rPr>
              <a:t>Makes security reviews very complex</a:t>
            </a:r>
          </a:p>
          <a:p>
            <a:pPr>
              <a:buClr>
                <a:srgbClr val="FFFF66"/>
              </a:buClr>
            </a:pPr>
            <a:r>
              <a:rPr lang="en-US" sz="2000" dirty="0">
                <a:solidFill>
                  <a:schemeClr val="accent1">
                    <a:lumMod val="60000"/>
                    <a:lumOff val="40000"/>
                  </a:schemeClr>
                </a:solidFill>
                <a:latin typeface="Calibri" panose="020F0502020204030204" pitchFamily="34" charset="0"/>
                <a:cs typeface="Calibri" panose="020F0502020204030204" pitchFamily="34" charset="0"/>
              </a:rPr>
              <a:t>Why not define one approach that applications can use in all of these cases?</a:t>
            </a:r>
          </a:p>
          <a:p>
            <a:pPr lvl="1">
              <a:buClr>
                <a:srgbClr val="FFFF66"/>
              </a:buClr>
              <a:buFont typeface="Arial" pitchFamily="34" charset="0"/>
              <a:buChar char="•"/>
            </a:pPr>
            <a:r>
              <a:rPr lang="en-US" sz="2000" dirty="0">
                <a:solidFill>
                  <a:schemeClr val="accent1">
                    <a:lumMod val="60000"/>
                    <a:lumOff val="40000"/>
                  </a:schemeClr>
                </a:solidFill>
                <a:latin typeface="Calibri" panose="020F0502020204030204" pitchFamily="34" charset="0"/>
                <a:cs typeface="Calibri" panose="020F0502020204030204" pitchFamily="34" charset="0"/>
              </a:rPr>
              <a:t>Claims-based identity allows this</a:t>
            </a:r>
          </a:p>
          <a:p>
            <a:pPr>
              <a:buClr>
                <a:srgbClr val="FFFF66"/>
              </a:buClr>
            </a:pPr>
            <a:endParaRPr lang="en-US" sz="2000" dirty="0">
              <a:solidFill>
                <a:schemeClr val="accent1">
                  <a:lumMod val="60000"/>
                  <a:lumOff val="40000"/>
                </a:schemeClr>
              </a:solidFill>
              <a:latin typeface="Calibri" panose="020F0502020204030204" pitchFamily="34" charset="0"/>
              <a:cs typeface="Calibri" panose="020F0502020204030204" pitchFamily="34" charset="0"/>
              <a:sym typeface="Wingdings" pitchFamily="2" charset="2"/>
            </a:endParaRPr>
          </a:p>
          <a:p>
            <a:pPr>
              <a:buClr>
                <a:srgbClr val="FFFF66"/>
              </a:buClr>
            </a:pPr>
            <a:endParaRPr lang="en-US" sz="2000" dirty="0">
              <a:solidFill>
                <a:schemeClr val="accent1">
                  <a:lumMod val="60000"/>
                  <a:lumOff val="4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95852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ssolv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dissolve">
                                      <p:cBhvr>
                                        <p:cTn id="42" dur="500"/>
                                        <p:tgtEl>
                                          <p:spTgt spid="3">
                                            <p:txEl>
                                              <p:pRg st="7" end="7"/>
                                            </p:txEl>
                                          </p:spTgt>
                                        </p:tgtEl>
                                      </p:cBhvr>
                                    </p:animEffect>
                                  </p:childTnLst>
                                </p:cTn>
                              </p:par>
                              <p:par>
                                <p:cTn id="43" presetID="9" presetClass="entr" presetSubtype="0" fill="hold" grpId="0" nodeType="with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Effect transition="in" filter="dissolve">
                                      <p:cBhvr>
                                        <p:cTn id="4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3757989-3904-482E-AF8B-22DD8877834F}"/>
              </a:ext>
            </a:extLst>
          </p:cNvPr>
          <p:cNvSpPr txBox="1">
            <a:spLocks/>
          </p:cNvSpPr>
          <p:nvPr/>
        </p:nvSpPr>
        <p:spPr>
          <a:xfrm>
            <a:off x="1259841" y="1329720"/>
            <a:ext cx="8382000" cy="941796"/>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4000" b="0" i="0" u="none" strike="noStrike" kern="1200" cap="none" spc="0" normalizeH="0" baseline="0" noProof="0" dirty="0">
              <a:ln>
                <a:noFill/>
              </a:ln>
              <a:solidFill>
                <a:srgbClr val="00B050"/>
              </a:solidFill>
              <a:effectLst/>
              <a:uLnTx/>
              <a:uFillTx/>
              <a:latin typeface="Calibri" panose="020F0502020204030204" pitchFamily="34" charset="0"/>
              <a:ea typeface="+mj-ea"/>
              <a:cs typeface="Calibri" panose="020F0502020204030204" pitchFamily="34" charset="0"/>
            </a:endParaRPr>
          </a:p>
        </p:txBody>
      </p:sp>
      <p:pic>
        <p:nvPicPr>
          <p:cNvPr id="7" name="Picture 6">
            <a:extLst>
              <a:ext uri="{FF2B5EF4-FFF2-40B4-BE49-F238E27FC236}">
                <a16:creationId xmlns:a16="http://schemas.microsoft.com/office/drawing/2014/main" id="{7679A3B1-7751-4BFB-9C76-1F7710CF981E}"/>
              </a:ext>
            </a:extLst>
          </p:cNvPr>
          <p:cNvPicPr>
            <a:picLocks noChangeAspect="1"/>
          </p:cNvPicPr>
          <p:nvPr/>
        </p:nvPicPr>
        <p:blipFill>
          <a:blip r:embed="rId2"/>
          <a:stretch>
            <a:fillRect/>
          </a:stretch>
        </p:blipFill>
        <p:spPr>
          <a:xfrm>
            <a:off x="1020884" y="636972"/>
            <a:ext cx="8859913" cy="5584055"/>
          </a:xfrm>
          <a:prstGeom prst="rect">
            <a:avLst/>
          </a:prstGeom>
        </p:spPr>
      </p:pic>
    </p:spTree>
    <p:extLst>
      <p:ext uri="{BB962C8B-B14F-4D97-AF65-F5344CB8AC3E}">
        <p14:creationId xmlns:p14="http://schemas.microsoft.com/office/powerpoint/2010/main" val="23599787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2E3AD78-2105-42D7-8347-2BED6CBEC135}"/>
              </a:ext>
            </a:extLst>
          </p:cNvPr>
          <p:cNvSpPr/>
          <p:nvPr/>
        </p:nvSpPr>
        <p:spPr>
          <a:xfrm>
            <a:off x="1424758" y="771804"/>
            <a:ext cx="8784561" cy="1015663"/>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52F61">
                    <a:lumMod val="60000"/>
                    <a:lumOff val="40000"/>
                  </a:srgbClr>
                </a:solidFill>
                <a:effectLst/>
                <a:uLnTx/>
                <a:uFillTx/>
                <a:latin typeface="Calibri" panose="020F0502020204030204" pitchFamily="34" charset="0"/>
                <a:ea typeface="+mn-ea"/>
                <a:cs typeface="Calibri" panose="020F0502020204030204" pitchFamily="34" charset="0"/>
              </a:rPr>
              <a:t>Microsoft Graph Toolkit</a:t>
            </a:r>
            <a:endParaRPr kumimoji="0" lang="en-NZ" sz="40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555934388"/>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2080" y="324556"/>
            <a:ext cx="8382000" cy="941796"/>
          </a:xfrm>
        </p:spPr>
        <p:txBody>
          <a:bodyPr>
            <a:normAutofit fontScale="90000"/>
          </a:bodyPr>
          <a:lstStyle/>
          <a:p>
            <a:r>
              <a:rPr lang="en-US" sz="4400" cap="none" dirty="0">
                <a:solidFill>
                  <a:schemeClr val="bg1">
                    <a:lumMod val="95000"/>
                  </a:schemeClr>
                </a:solidFill>
                <a:latin typeface="Calibri" panose="020F0502020204030204" pitchFamily="34" charset="0"/>
                <a:cs typeface="Calibri" panose="020F0502020204030204" pitchFamily="34" charset="0"/>
              </a:rPr>
              <a:t>What is it?</a:t>
            </a:r>
            <a:br>
              <a:rPr cap="none" dirty="0">
                <a:solidFill>
                  <a:schemeClr val="bg1">
                    <a:lumMod val="95000"/>
                  </a:schemeClr>
                </a:solidFill>
                <a:latin typeface="Calibri" panose="020F0502020204030204" pitchFamily="34" charset="0"/>
                <a:cs typeface="Calibri" panose="020F0502020204030204" pitchFamily="34" charset="0"/>
              </a:rPr>
            </a:br>
            <a:endParaRPr lang="en-US" cap="none" dirty="0">
              <a:ln>
                <a:noFill/>
              </a:ln>
              <a:solidFill>
                <a:srgbClr val="00B050"/>
              </a:solidFill>
              <a:latin typeface="Calibri" panose="020F0502020204030204" pitchFamily="34" charset="0"/>
              <a:cs typeface="Calibri" panose="020F0502020204030204" pitchFamily="34" charset="0"/>
            </a:endParaRPr>
          </a:p>
        </p:txBody>
      </p:sp>
      <p:sp>
        <p:nvSpPr>
          <p:cNvPr id="5" name="Rectangle 2">
            <a:extLst>
              <a:ext uri="{FF2B5EF4-FFF2-40B4-BE49-F238E27FC236}">
                <a16:creationId xmlns:a16="http://schemas.microsoft.com/office/drawing/2014/main" id="{3AE98DE7-5728-4665-BA1C-904B5C9F7D55}"/>
              </a:ext>
            </a:extLst>
          </p:cNvPr>
          <p:cNvSpPr>
            <a:spLocks noGrp="1" noChangeArrowheads="1"/>
          </p:cNvSpPr>
          <p:nvPr>
            <p:ph type="body" sz="quarter" idx="10"/>
          </p:nvPr>
        </p:nvSpPr>
        <p:spPr bwMode="auto">
          <a:xfrm>
            <a:off x="132080" y="1106452"/>
            <a:ext cx="10859007" cy="5355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chemeClr val="accent1">
                  <a:lumMod val="60000"/>
                  <a:lumOff val="40000"/>
                </a:schemeClr>
              </a:solidFill>
              <a:effectLst/>
              <a:latin typeface="Calibri" panose="020F0502020204030204" pitchFamily="34" charset="0"/>
              <a:cs typeface="Calibri" panose="020F0502020204030204" pitchFamily="34" charset="0"/>
            </a:endParaRPr>
          </a:p>
          <a:p>
            <a:pPr defTabSz="914400" eaLnBrk="0" fontAlgn="base" hangingPunct="0">
              <a:spcBef>
                <a:spcPct val="0"/>
              </a:spcBef>
              <a:spcAft>
                <a:spcPct val="0"/>
              </a:spcAft>
              <a:buClr>
                <a:srgbClr val="FFFF00"/>
              </a:buClr>
              <a:buSzTx/>
              <a:buFont typeface="Webdings" panose="05030102010509060703" pitchFamily="18" charset="2"/>
              <a:buChar char="4"/>
            </a:pPr>
            <a:r>
              <a:rPr lang="en-US" sz="2000" dirty="0">
                <a:latin typeface="Calibri" panose="020F0502020204030204" pitchFamily="34" charset="0"/>
                <a:cs typeface="Calibri" panose="020F0502020204030204" pitchFamily="34" charset="0"/>
              </a:rPr>
              <a:t>The </a:t>
            </a:r>
            <a:r>
              <a:rPr lang="en-US" sz="2000" b="1" dirty="0">
                <a:latin typeface="Calibri" panose="020F0502020204030204" pitchFamily="34" charset="0"/>
                <a:cs typeface="Calibri" panose="020F0502020204030204" pitchFamily="34" charset="0"/>
              </a:rPr>
              <a:t>Microsoft Graph Toolkit </a:t>
            </a:r>
            <a:r>
              <a:rPr lang="en-US" sz="2000" dirty="0">
                <a:latin typeface="Calibri" panose="020F0502020204030204" pitchFamily="34" charset="0"/>
                <a:cs typeface="Calibri" panose="020F0502020204030204" pitchFamily="34" charset="0"/>
              </a:rPr>
              <a:t>is a collection of reusable, framework-agnostic web components and helpers for accessing and working with Microsoft Graph. </a:t>
            </a:r>
          </a:p>
          <a:p>
            <a:pPr defTabSz="914400" eaLnBrk="0" fontAlgn="base" hangingPunct="0">
              <a:spcBef>
                <a:spcPct val="0"/>
              </a:spcBef>
              <a:spcAft>
                <a:spcPct val="0"/>
              </a:spcAft>
              <a:buClr>
                <a:srgbClr val="FFFF00"/>
              </a:buClr>
              <a:buSzTx/>
              <a:buFont typeface="Webdings" panose="05030102010509060703" pitchFamily="18" charset="2"/>
              <a:buChar char="4"/>
            </a:pPr>
            <a:endParaRPr lang="en-US" sz="2000" dirty="0">
              <a:latin typeface="Calibri" panose="020F0502020204030204" pitchFamily="34" charset="0"/>
              <a:cs typeface="Calibri" panose="020F0502020204030204" pitchFamily="34" charset="0"/>
            </a:endParaRPr>
          </a:p>
          <a:p>
            <a:pPr defTabSz="914400" eaLnBrk="0" fontAlgn="base" hangingPunct="0">
              <a:spcBef>
                <a:spcPct val="0"/>
              </a:spcBef>
              <a:spcAft>
                <a:spcPct val="0"/>
              </a:spcAft>
              <a:buClr>
                <a:srgbClr val="FFFF00"/>
              </a:buClr>
              <a:buSzTx/>
              <a:buFont typeface="Webdings" panose="05030102010509060703" pitchFamily="18" charset="2"/>
              <a:buChar char="4"/>
            </a:pPr>
            <a:r>
              <a:rPr lang="en-US" sz="2000" dirty="0">
                <a:latin typeface="Calibri" panose="020F0502020204030204" pitchFamily="34" charset="0"/>
                <a:cs typeface="Calibri" panose="020F0502020204030204" pitchFamily="34" charset="0"/>
              </a:rPr>
              <a:t>The components are fully functional right of out of the box, with built in providers that authenticate with and fetch data from Microsoft Graph</a:t>
            </a:r>
          </a:p>
          <a:p>
            <a:pPr defTabSz="914400" eaLnBrk="0" fontAlgn="base" hangingPunct="0">
              <a:spcBef>
                <a:spcPct val="0"/>
              </a:spcBef>
              <a:spcAft>
                <a:spcPct val="0"/>
              </a:spcAft>
              <a:buClr>
                <a:srgbClr val="FFFF00"/>
              </a:buClr>
              <a:buSzTx/>
              <a:buFont typeface="Webdings" panose="05030102010509060703" pitchFamily="18" charset="2"/>
              <a:buChar char="4"/>
            </a:pPr>
            <a:endParaRPr lang="en-US" sz="2000" dirty="0">
              <a:latin typeface="Calibri" panose="020F0502020204030204" pitchFamily="34" charset="0"/>
              <a:cs typeface="Calibri" panose="020F0502020204030204" pitchFamily="34" charset="0"/>
            </a:endParaRPr>
          </a:p>
          <a:p>
            <a:pPr defTabSz="914400" eaLnBrk="0" fontAlgn="base" hangingPunct="0">
              <a:spcBef>
                <a:spcPct val="0"/>
              </a:spcBef>
              <a:spcAft>
                <a:spcPct val="0"/>
              </a:spcAft>
              <a:buClr>
                <a:srgbClr val="FFFF00"/>
              </a:buClr>
              <a:buSzTx/>
              <a:buFont typeface="Webdings" panose="05030102010509060703" pitchFamily="18" charset="2"/>
              <a:buChar char="4"/>
            </a:pPr>
            <a:r>
              <a:rPr lang="en-US" sz="2000" dirty="0">
                <a:latin typeface="Calibri" panose="020F0502020204030204" pitchFamily="34" charset="0"/>
                <a:cs typeface="Calibri" panose="020F0502020204030204" pitchFamily="34" charset="0"/>
              </a:rPr>
              <a:t>Web components e.g.</a:t>
            </a:r>
          </a:p>
          <a:p>
            <a:pPr lvl="1" defTabSz="914400" eaLnBrk="0" fontAlgn="base" hangingPunct="0">
              <a:spcBef>
                <a:spcPct val="0"/>
              </a:spcBef>
              <a:spcAft>
                <a:spcPct val="0"/>
              </a:spcAft>
              <a:buClr>
                <a:srgbClr val="FFFF00"/>
              </a:buClr>
              <a:buSzTx/>
              <a:buFont typeface="Webdings" panose="05030102010509060703" pitchFamily="18" charset="2"/>
              <a:buChar char="4"/>
            </a:pPr>
            <a:r>
              <a:rPr lang="en-US" sz="1800" dirty="0">
                <a:latin typeface="Calibri" panose="020F0502020204030204" pitchFamily="34" charset="0"/>
                <a:cs typeface="Calibri" panose="020F0502020204030204" pitchFamily="34" charset="0"/>
              </a:rPr>
              <a:t>Login</a:t>
            </a:r>
          </a:p>
          <a:p>
            <a:pPr lvl="1" defTabSz="914400" eaLnBrk="0" fontAlgn="base" hangingPunct="0">
              <a:spcBef>
                <a:spcPct val="0"/>
              </a:spcBef>
              <a:spcAft>
                <a:spcPct val="0"/>
              </a:spcAft>
              <a:buClr>
                <a:srgbClr val="FFFF00"/>
              </a:buClr>
              <a:buSzTx/>
              <a:buFont typeface="Webdings" panose="05030102010509060703" pitchFamily="18" charset="2"/>
              <a:buChar char="4"/>
            </a:pPr>
            <a:r>
              <a:rPr lang="en-US" sz="1800" dirty="0">
                <a:latin typeface="Calibri" panose="020F0502020204030204" pitchFamily="34" charset="0"/>
                <a:cs typeface="Calibri" panose="020F0502020204030204" pitchFamily="34" charset="0"/>
              </a:rPr>
              <a:t>Person</a:t>
            </a:r>
          </a:p>
          <a:p>
            <a:pPr lvl="1" defTabSz="914400" eaLnBrk="0" fontAlgn="base" hangingPunct="0">
              <a:spcBef>
                <a:spcPct val="0"/>
              </a:spcBef>
              <a:spcAft>
                <a:spcPct val="0"/>
              </a:spcAft>
              <a:buClr>
                <a:srgbClr val="FFFF00"/>
              </a:buClr>
              <a:buSzTx/>
              <a:buFont typeface="Webdings" panose="05030102010509060703" pitchFamily="18" charset="2"/>
              <a:buChar char="4"/>
            </a:pPr>
            <a:r>
              <a:rPr lang="en-US" sz="1800" dirty="0">
                <a:latin typeface="Calibri" panose="020F0502020204030204" pitchFamily="34" charset="0"/>
                <a:cs typeface="Calibri" panose="020F0502020204030204" pitchFamily="34" charset="0"/>
              </a:rPr>
              <a:t>People</a:t>
            </a:r>
          </a:p>
          <a:p>
            <a:pPr lvl="1" defTabSz="914400" eaLnBrk="0" fontAlgn="base" hangingPunct="0">
              <a:spcBef>
                <a:spcPct val="0"/>
              </a:spcBef>
              <a:spcAft>
                <a:spcPct val="0"/>
              </a:spcAft>
              <a:buClr>
                <a:srgbClr val="FFFF00"/>
              </a:buClr>
              <a:buSzTx/>
              <a:buFont typeface="Webdings" panose="05030102010509060703" pitchFamily="18" charset="2"/>
              <a:buChar char="4"/>
            </a:pPr>
            <a:r>
              <a:rPr lang="en-US" sz="1800" dirty="0">
                <a:latin typeface="Calibri" panose="020F0502020204030204" pitchFamily="34" charset="0"/>
                <a:cs typeface="Calibri" panose="020F0502020204030204" pitchFamily="34" charset="0"/>
              </a:rPr>
              <a:t>Agenda</a:t>
            </a:r>
          </a:p>
          <a:p>
            <a:pPr lvl="1" defTabSz="914400" eaLnBrk="0" fontAlgn="base" hangingPunct="0">
              <a:spcBef>
                <a:spcPct val="0"/>
              </a:spcBef>
              <a:spcAft>
                <a:spcPct val="0"/>
              </a:spcAft>
              <a:buClr>
                <a:srgbClr val="FFFF00"/>
              </a:buClr>
              <a:buSzTx/>
              <a:buFont typeface="Webdings" panose="05030102010509060703" pitchFamily="18" charset="2"/>
              <a:buChar char="4"/>
            </a:pPr>
            <a:endParaRPr lang="en-US" sz="1800" dirty="0">
              <a:latin typeface="Calibri" panose="020F0502020204030204" pitchFamily="34" charset="0"/>
              <a:cs typeface="Calibri" panose="020F0502020204030204" pitchFamily="34" charset="0"/>
            </a:endParaRPr>
          </a:p>
          <a:p>
            <a:pPr defTabSz="914400" eaLnBrk="0" fontAlgn="base" hangingPunct="0">
              <a:spcBef>
                <a:spcPct val="0"/>
              </a:spcBef>
              <a:spcAft>
                <a:spcPct val="0"/>
              </a:spcAft>
              <a:buClr>
                <a:srgbClr val="FFFF00"/>
              </a:buClr>
              <a:buSzTx/>
              <a:buFont typeface="Webdings" panose="05030102010509060703" pitchFamily="18" charset="2"/>
              <a:buChar char="4"/>
            </a:pPr>
            <a:r>
              <a:rPr lang="en-US" sz="2000" dirty="0">
                <a:latin typeface="Calibri" panose="020F0502020204030204" pitchFamily="34" charset="0"/>
                <a:cs typeface="Calibri" panose="020F0502020204030204" pitchFamily="34" charset="0"/>
              </a:rPr>
              <a:t>Providers e.g.</a:t>
            </a:r>
          </a:p>
          <a:p>
            <a:pPr lvl="1" defTabSz="914400" eaLnBrk="0" fontAlgn="base" hangingPunct="0">
              <a:spcBef>
                <a:spcPct val="0"/>
              </a:spcBef>
              <a:spcAft>
                <a:spcPct val="0"/>
              </a:spcAft>
              <a:buClr>
                <a:srgbClr val="FFFF00"/>
              </a:buClr>
              <a:buSzTx/>
              <a:buFont typeface="Webdings" panose="05030102010509060703" pitchFamily="18" charset="2"/>
              <a:buChar char="4"/>
            </a:pPr>
            <a:r>
              <a:rPr lang="en-US" sz="1800" dirty="0">
                <a:latin typeface="Calibri" panose="020F0502020204030204" pitchFamily="34" charset="0"/>
                <a:cs typeface="Calibri" panose="020F0502020204030204" pitchFamily="34" charset="0"/>
              </a:rPr>
              <a:t>MSAL</a:t>
            </a:r>
          </a:p>
          <a:p>
            <a:pPr lvl="1" defTabSz="914400" eaLnBrk="0" fontAlgn="base" hangingPunct="0">
              <a:spcBef>
                <a:spcPct val="0"/>
              </a:spcBef>
              <a:spcAft>
                <a:spcPct val="0"/>
              </a:spcAft>
              <a:buClr>
                <a:srgbClr val="FFFF00"/>
              </a:buClr>
              <a:buSzTx/>
              <a:buFont typeface="Webdings" panose="05030102010509060703" pitchFamily="18" charset="2"/>
              <a:buChar char="4"/>
            </a:pPr>
            <a:r>
              <a:rPr lang="en-US" sz="1800" dirty="0">
                <a:latin typeface="Calibri" panose="020F0502020204030204" pitchFamily="34" charset="0"/>
                <a:cs typeface="Calibri" panose="020F0502020204030204" pitchFamily="34" charset="0"/>
              </a:rPr>
              <a:t>SharePoint</a:t>
            </a:r>
          </a:p>
          <a:p>
            <a:pPr lvl="1" defTabSz="914400" eaLnBrk="0" fontAlgn="base" hangingPunct="0">
              <a:spcBef>
                <a:spcPct val="0"/>
              </a:spcBef>
              <a:spcAft>
                <a:spcPct val="0"/>
              </a:spcAft>
              <a:buClr>
                <a:srgbClr val="FFFF00"/>
              </a:buClr>
              <a:buSzTx/>
              <a:buFont typeface="Webdings" panose="05030102010509060703" pitchFamily="18" charset="2"/>
              <a:buChar char="4"/>
            </a:pPr>
            <a:r>
              <a:rPr lang="en-US" sz="1800" dirty="0">
                <a:latin typeface="Calibri" panose="020F0502020204030204" pitchFamily="34" charset="0"/>
                <a:cs typeface="Calibri" panose="020F0502020204030204" pitchFamily="34" charset="0"/>
              </a:rPr>
              <a:t>Teams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8870339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2E3AD78-2105-42D7-8347-2BED6CBEC135}"/>
              </a:ext>
            </a:extLst>
          </p:cNvPr>
          <p:cNvSpPr/>
          <p:nvPr/>
        </p:nvSpPr>
        <p:spPr>
          <a:xfrm>
            <a:off x="1424758" y="771804"/>
            <a:ext cx="8784561" cy="1015663"/>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6000" dirty="0">
                <a:solidFill>
                  <a:schemeClr val="accent1">
                    <a:lumMod val="60000"/>
                    <a:lumOff val="40000"/>
                  </a:schemeClr>
                </a:solidFill>
                <a:latin typeface="Calibri" panose="020F0502020204030204" pitchFamily="34" charset="0"/>
                <a:cs typeface="Calibri" panose="020F0502020204030204" pitchFamily="34" charset="0"/>
              </a:rPr>
              <a:t>D</a:t>
            </a:r>
            <a:r>
              <a:rPr kumimoji="0" lang="en-US" sz="6000" b="0" i="0" u="none" strike="noStrike" kern="1200" cap="none" spc="0" normalizeH="0" baseline="0" noProof="0" dirty="0">
                <a:ln>
                  <a:noFill/>
                </a:ln>
                <a:solidFill>
                  <a:schemeClr val="accent1">
                    <a:lumMod val="60000"/>
                    <a:lumOff val="40000"/>
                  </a:schemeClr>
                </a:solidFill>
                <a:effectLst/>
                <a:uLnTx/>
                <a:uFillTx/>
                <a:latin typeface="Calibri" panose="020F0502020204030204" pitchFamily="34" charset="0"/>
                <a:cs typeface="Calibri" panose="020F0502020204030204" pitchFamily="34" charset="0"/>
              </a:rPr>
              <a:t>emo</a:t>
            </a:r>
            <a:endParaRPr kumimoji="0" lang="en-NZ" sz="6000" b="0" i="0" u="none" strike="noStrike" kern="1200" cap="none" spc="0" normalizeH="0" baseline="0" noProof="0" dirty="0">
              <a:ln>
                <a:noFill/>
              </a:ln>
              <a:solidFill>
                <a:schemeClr val="accent1">
                  <a:lumMod val="60000"/>
                  <a:lumOff val="40000"/>
                </a:schemeClr>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54363310"/>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3757989-3904-482E-AF8B-22DD8877834F}"/>
              </a:ext>
            </a:extLst>
          </p:cNvPr>
          <p:cNvSpPr txBox="1">
            <a:spLocks/>
          </p:cNvSpPr>
          <p:nvPr/>
        </p:nvSpPr>
        <p:spPr>
          <a:xfrm>
            <a:off x="1259841" y="1329720"/>
            <a:ext cx="8382000" cy="941796"/>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4000" cap="none" dirty="0">
              <a:ln>
                <a:noFill/>
              </a:ln>
              <a:solidFill>
                <a:srgbClr val="00B050"/>
              </a:solidFill>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7679A3B1-7751-4BFB-9C76-1F7710CF981E}"/>
              </a:ext>
            </a:extLst>
          </p:cNvPr>
          <p:cNvPicPr>
            <a:picLocks noChangeAspect="1"/>
          </p:cNvPicPr>
          <p:nvPr/>
        </p:nvPicPr>
        <p:blipFill>
          <a:blip r:embed="rId2"/>
          <a:stretch>
            <a:fillRect/>
          </a:stretch>
        </p:blipFill>
        <p:spPr>
          <a:xfrm>
            <a:off x="1020884" y="636972"/>
            <a:ext cx="8859913" cy="5584055"/>
          </a:xfrm>
          <a:prstGeom prst="rect">
            <a:avLst/>
          </a:prstGeom>
        </p:spPr>
      </p:pic>
    </p:spTree>
    <p:extLst>
      <p:ext uri="{BB962C8B-B14F-4D97-AF65-F5344CB8AC3E}">
        <p14:creationId xmlns:p14="http://schemas.microsoft.com/office/powerpoint/2010/main" val="19281236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59841" y="387924"/>
            <a:ext cx="8382000" cy="941796"/>
          </a:xfrm>
        </p:spPr>
        <p:txBody>
          <a:bodyPr>
            <a:normAutofit/>
          </a:bodyPr>
          <a:lstStyle/>
          <a:p>
            <a:r>
              <a:rPr lang="en-US" sz="4000" cap="none" dirty="0">
                <a:ln>
                  <a:noFill/>
                </a:ln>
                <a:solidFill>
                  <a:schemeClr val="bg1">
                    <a:lumMod val="95000"/>
                  </a:schemeClr>
                </a:solidFill>
                <a:latin typeface="Calibri" panose="020F0502020204030204" pitchFamily="34" charset="0"/>
                <a:cs typeface="Calibri" panose="020F0502020204030204" pitchFamily="34" charset="0"/>
              </a:rPr>
              <a:t>References</a:t>
            </a:r>
            <a:endParaRPr lang="en-US" sz="4000" cap="none" dirty="0">
              <a:ln>
                <a:noFill/>
              </a:ln>
              <a:solidFill>
                <a:srgbClr val="00B050"/>
              </a:solidFill>
              <a:latin typeface="Calibri" panose="020F0502020204030204" pitchFamily="34" charset="0"/>
              <a:cs typeface="Calibri" panose="020F0502020204030204" pitchFamily="34" charset="0"/>
            </a:endParaRPr>
          </a:p>
        </p:txBody>
      </p:sp>
      <p:sp>
        <p:nvSpPr>
          <p:cNvPr id="5" name="Title 1">
            <a:extLst>
              <a:ext uri="{FF2B5EF4-FFF2-40B4-BE49-F238E27FC236}">
                <a16:creationId xmlns:a16="http://schemas.microsoft.com/office/drawing/2014/main" id="{63757989-3904-482E-AF8B-22DD8877834F}"/>
              </a:ext>
            </a:extLst>
          </p:cNvPr>
          <p:cNvSpPr txBox="1">
            <a:spLocks/>
          </p:cNvSpPr>
          <p:nvPr/>
        </p:nvSpPr>
        <p:spPr>
          <a:xfrm>
            <a:off x="1259841" y="1329720"/>
            <a:ext cx="8382000" cy="941796"/>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4000" cap="none" dirty="0">
              <a:ln>
                <a:noFill/>
              </a:ln>
              <a:solidFill>
                <a:srgbClr val="00B050"/>
              </a:solidFill>
              <a:latin typeface="Calibri" panose="020F0502020204030204" pitchFamily="34" charset="0"/>
              <a:cs typeface="Calibri" panose="020F0502020204030204" pitchFamily="34" charset="0"/>
            </a:endParaRPr>
          </a:p>
        </p:txBody>
      </p:sp>
      <p:sp>
        <p:nvSpPr>
          <p:cNvPr id="6" name="Title 1">
            <a:extLst>
              <a:ext uri="{FF2B5EF4-FFF2-40B4-BE49-F238E27FC236}">
                <a16:creationId xmlns:a16="http://schemas.microsoft.com/office/drawing/2014/main" id="{F39088B4-7003-4D56-AD1B-17BEF553C283}"/>
              </a:ext>
            </a:extLst>
          </p:cNvPr>
          <p:cNvSpPr txBox="1">
            <a:spLocks/>
          </p:cNvSpPr>
          <p:nvPr/>
        </p:nvSpPr>
        <p:spPr>
          <a:xfrm>
            <a:off x="1136288" y="1657350"/>
            <a:ext cx="8382000" cy="4330484"/>
          </a:xfrm>
          <a:prstGeom prst="rect">
            <a:avLst/>
          </a:prstGeom>
          <a:effectLst/>
        </p:spPr>
        <p:txBody>
          <a:bodyPr vert="horz" lIns="91440" tIns="45720" rIns="91440" bIns="45720" rtlCol="0" anchor="ctr">
            <a:normAutofit fontScale="62500" lnSpcReduction="200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cap="none" dirty="0">
                <a:ln>
                  <a:noFill/>
                </a:ln>
                <a:solidFill>
                  <a:schemeClr val="accent1">
                    <a:lumMod val="60000"/>
                    <a:lumOff val="40000"/>
                  </a:schemeClr>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https://docs.microsoft.com/en-us/azure/active-directory/develop/</a:t>
            </a:r>
            <a:endParaRPr lang="en-US" cap="none" dirty="0">
              <a:ln>
                <a:noFill/>
              </a:ln>
              <a:solidFill>
                <a:schemeClr val="accent1">
                  <a:lumMod val="60000"/>
                  <a:lumOff val="40000"/>
                </a:schemeClr>
              </a:solidFill>
              <a:latin typeface="Calibri" panose="020F0502020204030204" pitchFamily="34" charset="0"/>
              <a:cs typeface="Calibri" panose="020F0502020204030204" pitchFamily="34" charset="0"/>
            </a:endParaRPr>
          </a:p>
          <a:p>
            <a:endParaRPr lang="en-US" cap="none" dirty="0">
              <a:ln>
                <a:noFill/>
              </a:ln>
              <a:solidFill>
                <a:schemeClr val="accent1">
                  <a:lumMod val="60000"/>
                  <a:lumOff val="40000"/>
                </a:schemeClr>
              </a:solidFill>
              <a:latin typeface="Calibri" panose="020F0502020204030204" pitchFamily="34" charset="0"/>
              <a:cs typeface="Calibri" panose="020F0502020204030204" pitchFamily="34" charset="0"/>
            </a:endParaRPr>
          </a:p>
          <a:p>
            <a:r>
              <a:rPr lang="en-US" cap="none" dirty="0">
                <a:ln>
                  <a:noFill/>
                </a:ln>
                <a:solidFill>
                  <a:schemeClr val="accent1">
                    <a:lumMod val="60000"/>
                    <a:lumOff val="40000"/>
                  </a:schemeClr>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https://docs.microsoft.com/en-us/azure/active-directory/develop/identity-platform-integration-checklist</a:t>
            </a:r>
            <a:endParaRPr lang="en-US" cap="none" dirty="0">
              <a:ln>
                <a:noFill/>
              </a:ln>
              <a:solidFill>
                <a:schemeClr val="accent1">
                  <a:lumMod val="60000"/>
                  <a:lumOff val="40000"/>
                </a:schemeClr>
              </a:solidFill>
              <a:latin typeface="Calibri" panose="020F0502020204030204" pitchFamily="34" charset="0"/>
              <a:cs typeface="Calibri" panose="020F0502020204030204" pitchFamily="34" charset="0"/>
            </a:endParaRPr>
          </a:p>
          <a:p>
            <a:endParaRPr lang="en-US" cap="none" dirty="0">
              <a:ln>
                <a:noFill/>
              </a:ln>
              <a:solidFill>
                <a:schemeClr val="accent1">
                  <a:lumMod val="60000"/>
                  <a:lumOff val="40000"/>
                </a:schemeClr>
              </a:solidFill>
              <a:latin typeface="Calibri" panose="020F0502020204030204" pitchFamily="34" charset="0"/>
              <a:cs typeface="Calibri" panose="020F0502020204030204" pitchFamily="34" charset="0"/>
            </a:endParaRPr>
          </a:p>
          <a:p>
            <a:r>
              <a:rPr lang="en-US" cap="none" dirty="0">
                <a:ln>
                  <a:noFill/>
                </a:ln>
                <a:solidFill>
                  <a:schemeClr val="accent1">
                    <a:lumMod val="60000"/>
                    <a:lumOff val="40000"/>
                  </a:schemeClr>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https://www.youtube.com/watch?v=y_fgJAatVhk&amp;feature=youtu.be</a:t>
            </a:r>
            <a:endParaRPr lang="en-US" cap="none" dirty="0">
              <a:ln>
                <a:noFill/>
              </a:ln>
              <a:solidFill>
                <a:schemeClr val="accent1">
                  <a:lumMod val="60000"/>
                  <a:lumOff val="40000"/>
                </a:schemeClr>
              </a:solidFill>
              <a:latin typeface="Calibri" panose="020F0502020204030204" pitchFamily="34" charset="0"/>
              <a:cs typeface="Calibri" panose="020F0502020204030204" pitchFamily="34" charset="0"/>
            </a:endParaRPr>
          </a:p>
          <a:p>
            <a:endParaRPr lang="en-US" cap="none" dirty="0">
              <a:ln>
                <a:noFill/>
              </a:ln>
              <a:solidFill>
                <a:schemeClr val="accent1">
                  <a:lumMod val="60000"/>
                  <a:lumOff val="40000"/>
                </a:schemeClr>
              </a:solidFill>
              <a:latin typeface="Calibri" panose="020F0502020204030204" pitchFamily="34" charset="0"/>
              <a:cs typeface="Calibri" panose="020F0502020204030204" pitchFamily="34" charset="0"/>
            </a:endParaRPr>
          </a:p>
          <a:p>
            <a:r>
              <a:rPr lang="en-US" cap="none" dirty="0">
                <a:ln>
                  <a:noFill/>
                </a:ln>
                <a:solidFill>
                  <a:schemeClr val="accent1">
                    <a:lumMod val="60000"/>
                    <a:lumOff val="40000"/>
                  </a:schemeClr>
                </a:solidFill>
                <a:latin typeface="Calibri" panose="020F0502020204030204" pitchFamily="34" charset="0"/>
                <a:cs typeface="Calibri" panose="020F0502020204030204" pitchFamily="34" charset="0"/>
              </a:rPr>
              <a:t>https://medium.com/the-new-control-plane</a:t>
            </a:r>
          </a:p>
          <a:p>
            <a:endParaRPr lang="en-US" cap="none" dirty="0">
              <a:ln>
                <a:noFill/>
              </a:ln>
              <a:solidFill>
                <a:schemeClr val="accent1">
                  <a:lumMod val="60000"/>
                  <a:lumOff val="40000"/>
                </a:schemeClr>
              </a:solidFill>
              <a:latin typeface="Calibri" panose="020F0502020204030204" pitchFamily="34" charset="0"/>
              <a:cs typeface="Calibri" panose="020F0502020204030204" pitchFamily="34" charset="0"/>
            </a:endParaRPr>
          </a:p>
          <a:p>
            <a:r>
              <a:rPr lang="en-US" cap="none" dirty="0">
                <a:ln>
                  <a:noFill/>
                </a:ln>
                <a:solidFill>
                  <a:schemeClr val="accent1">
                    <a:lumMod val="60000"/>
                    <a:lumOff val="40000"/>
                  </a:schemeClr>
                </a:solidFill>
                <a:latin typeface="Segoe UI"/>
                <a:cs typeface="Segoe UI"/>
                <a:hlinkClick r:id="rId5">
                  <a:extLst>
                    <a:ext uri="{A12FA001-AC4F-418D-AE19-62706E023703}">
                      <ahyp:hlinkClr xmlns:ahyp="http://schemas.microsoft.com/office/drawing/2018/hyperlinkcolor" val="tx"/>
                    </a:ext>
                  </a:extLst>
                </a:hlinkClick>
              </a:rPr>
              <a:t>https://aka.ms/msidplatform</a:t>
            </a:r>
            <a:endParaRPr lang="en-US" cap="none" dirty="0">
              <a:ln>
                <a:noFill/>
              </a:ln>
              <a:solidFill>
                <a:schemeClr val="accent1">
                  <a:lumMod val="60000"/>
                  <a:lumOff val="40000"/>
                </a:schemeClr>
              </a:solidFill>
              <a:latin typeface="Segoe UI"/>
              <a:cs typeface="Segoe UI"/>
            </a:endParaRPr>
          </a:p>
          <a:p>
            <a:endParaRPr lang="en-US" cap="none" dirty="0">
              <a:ln>
                <a:noFill/>
              </a:ln>
              <a:solidFill>
                <a:schemeClr val="accent1">
                  <a:lumMod val="60000"/>
                  <a:lumOff val="40000"/>
                </a:schemeClr>
              </a:solidFill>
              <a:latin typeface="Segoe UI"/>
              <a:cs typeface="Segoe UI"/>
            </a:endParaRPr>
          </a:p>
          <a:p>
            <a:r>
              <a:rPr lang="en-US" cap="none" dirty="0">
                <a:ln>
                  <a:noFill/>
                </a:ln>
                <a:solidFill>
                  <a:schemeClr val="accent1">
                    <a:lumMod val="60000"/>
                    <a:lumOff val="40000"/>
                  </a:schemeClr>
                </a:solidFill>
                <a:latin typeface="Segoe UI"/>
                <a:cs typeface="Segoe UI"/>
                <a:hlinkClick r:id="rId6">
                  <a:extLst>
                    <a:ext uri="{A12FA001-AC4F-418D-AE19-62706E023703}">
                      <ahyp:hlinkClr xmlns:ahyp="http://schemas.microsoft.com/office/drawing/2018/hyperlinkcolor" val="tx"/>
                    </a:ext>
                  </a:extLst>
                </a:hlinkClick>
              </a:rPr>
              <a:t>https://developer.microsoft.com/en-us/identity</a:t>
            </a:r>
            <a:endParaRPr lang="en-US" cap="none" dirty="0">
              <a:ln>
                <a:noFill/>
              </a:ln>
              <a:solidFill>
                <a:schemeClr val="accent1">
                  <a:lumMod val="60000"/>
                  <a:lumOff val="40000"/>
                </a:schemeClr>
              </a:solidFill>
              <a:latin typeface="Segoe UI"/>
              <a:cs typeface="Segoe UI"/>
            </a:endParaRPr>
          </a:p>
          <a:p>
            <a:endParaRPr lang="en-US" cap="none" dirty="0">
              <a:ln>
                <a:noFill/>
              </a:ln>
              <a:solidFill>
                <a:schemeClr val="accent1">
                  <a:lumMod val="60000"/>
                  <a:lumOff val="40000"/>
                </a:schemeClr>
              </a:solidFill>
              <a:latin typeface="Segoe UI"/>
              <a:cs typeface="Segoe UI"/>
            </a:endParaRPr>
          </a:p>
          <a:p>
            <a:r>
              <a:rPr lang="en-US" cap="none" dirty="0">
                <a:ln>
                  <a:noFill/>
                </a:ln>
                <a:solidFill>
                  <a:schemeClr val="accent1">
                    <a:lumMod val="60000"/>
                    <a:lumOff val="40000"/>
                  </a:schemeClr>
                </a:solidFill>
                <a:latin typeface="Segoe UI"/>
                <a:cs typeface="Segoe UI"/>
              </a:rPr>
              <a:t>https://myignite.techcommunity.microsoft.com/sessions/81635</a:t>
            </a:r>
          </a:p>
          <a:p>
            <a:endParaRPr lang="en-US" cap="none" dirty="0">
              <a:ln>
                <a:noFill/>
              </a:ln>
              <a:solidFill>
                <a:schemeClr val="accent1">
                  <a:lumMod val="60000"/>
                  <a:lumOff val="40000"/>
                </a:schemeClr>
              </a:solidFill>
              <a:latin typeface="Segoe UI"/>
              <a:cs typeface="Segoe UI"/>
            </a:endParaRPr>
          </a:p>
          <a:p>
            <a:endParaRPr lang="en-US" sz="4000" cap="none" dirty="0">
              <a:ln>
                <a:noFill/>
              </a:ln>
              <a:solidFill>
                <a:schemeClr val="accent1">
                  <a:lumMod val="60000"/>
                  <a:lumOff val="4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167079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59841" y="387924"/>
            <a:ext cx="8382000" cy="941796"/>
          </a:xfrm>
        </p:spPr>
        <p:txBody>
          <a:bodyPr>
            <a:normAutofit/>
          </a:bodyPr>
          <a:lstStyle/>
          <a:p>
            <a:r>
              <a:rPr lang="en-US" sz="4000" cap="none" dirty="0">
                <a:ln>
                  <a:noFill/>
                </a:ln>
                <a:solidFill>
                  <a:schemeClr val="bg1">
                    <a:lumMod val="95000"/>
                  </a:schemeClr>
                </a:solidFill>
                <a:latin typeface="Calibri" panose="020F0502020204030204" pitchFamily="34" charset="0"/>
                <a:cs typeface="Calibri" panose="020F0502020204030204" pitchFamily="34" charset="0"/>
              </a:rPr>
              <a:t>References</a:t>
            </a:r>
            <a:endParaRPr lang="en-US" sz="4000" cap="none" dirty="0">
              <a:ln>
                <a:noFill/>
              </a:ln>
              <a:solidFill>
                <a:srgbClr val="00B050"/>
              </a:solidFill>
              <a:latin typeface="Calibri" panose="020F0502020204030204" pitchFamily="34" charset="0"/>
              <a:cs typeface="Calibri" panose="020F0502020204030204" pitchFamily="34" charset="0"/>
            </a:endParaRPr>
          </a:p>
        </p:txBody>
      </p:sp>
      <p:sp>
        <p:nvSpPr>
          <p:cNvPr id="5" name="Title 1">
            <a:extLst>
              <a:ext uri="{FF2B5EF4-FFF2-40B4-BE49-F238E27FC236}">
                <a16:creationId xmlns:a16="http://schemas.microsoft.com/office/drawing/2014/main" id="{63757989-3904-482E-AF8B-22DD8877834F}"/>
              </a:ext>
            </a:extLst>
          </p:cNvPr>
          <p:cNvSpPr txBox="1">
            <a:spLocks/>
          </p:cNvSpPr>
          <p:nvPr/>
        </p:nvSpPr>
        <p:spPr>
          <a:xfrm>
            <a:off x="1259841" y="1329720"/>
            <a:ext cx="8382000" cy="941796"/>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4000" b="0" i="0" u="none" strike="noStrike" kern="1200" cap="none" spc="0" normalizeH="0" baseline="0" noProof="0" dirty="0">
              <a:ln>
                <a:noFill/>
              </a:ln>
              <a:solidFill>
                <a:srgbClr val="00B050"/>
              </a:solidFill>
              <a:effectLst/>
              <a:uLnTx/>
              <a:uFillTx/>
              <a:latin typeface="Calibri" panose="020F0502020204030204" pitchFamily="34" charset="0"/>
              <a:ea typeface="+mj-ea"/>
              <a:cs typeface="Calibri" panose="020F0502020204030204" pitchFamily="34" charset="0"/>
            </a:endParaRPr>
          </a:p>
        </p:txBody>
      </p:sp>
      <p:sp>
        <p:nvSpPr>
          <p:cNvPr id="6" name="Title 1">
            <a:extLst>
              <a:ext uri="{FF2B5EF4-FFF2-40B4-BE49-F238E27FC236}">
                <a16:creationId xmlns:a16="http://schemas.microsoft.com/office/drawing/2014/main" id="{F39088B4-7003-4D56-AD1B-17BEF553C283}"/>
              </a:ext>
            </a:extLst>
          </p:cNvPr>
          <p:cNvSpPr txBox="1">
            <a:spLocks/>
          </p:cNvSpPr>
          <p:nvPr/>
        </p:nvSpPr>
        <p:spPr>
          <a:xfrm>
            <a:off x="1118533" y="1719493"/>
            <a:ext cx="8382000" cy="4330484"/>
          </a:xfrm>
          <a:prstGeom prst="rect">
            <a:avLst/>
          </a:prstGeom>
          <a:effectLst/>
        </p:spPr>
        <p:txBody>
          <a:bodyPr vert="horz" lIns="91440" tIns="45720" rIns="91440" bIns="45720" rtlCol="0" anchor="ctr">
            <a:normAutofit fontScale="55000" lnSpcReduction="200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r>
              <a:rPr lang="en-US" cap="none" dirty="0">
                <a:ln>
                  <a:noFill/>
                </a:ln>
                <a:solidFill>
                  <a:schemeClr val="accent1">
                    <a:lumMod val="60000"/>
                    <a:lumOff val="40000"/>
                  </a:schemeClr>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https://github.com/AzureAD/microsoft-identity-web</a:t>
            </a:r>
            <a:endParaRPr lang="en-US" cap="none" dirty="0">
              <a:ln>
                <a:noFill/>
              </a:ln>
              <a:solidFill>
                <a:schemeClr val="accent1">
                  <a:lumMod val="60000"/>
                  <a:lumOff val="40000"/>
                </a:schemeClr>
              </a:solidFill>
              <a:latin typeface="Calibri" panose="020F0502020204030204" pitchFamily="34" charset="0"/>
              <a:cs typeface="Calibri" panose="020F0502020204030204" pitchFamily="34" charset="0"/>
            </a:endParaRPr>
          </a:p>
          <a:p>
            <a:pPr lvl="0"/>
            <a:endParaRPr lang="en-US" cap="none" dirty="0">
              <a:ln>
                <a:noFill/>
              </a:ln>
              <a:solidFill>
                <a:schemeClr val="accent1">
                  <a:lumMod val="60000"/>
                  <a:lumOff val="40000"/>
                </a:schemeClr>
              </a:solidFill>
              <a:latin typeface="Calibri" panose="020F0502020204030204" pitchFamily="34" charset="0"/>
              <a:cs typeface="Calibri" panose="020F0502020204030204" pitchFamily="34" charset="0"/>
            </a:endParaRPr>
          </a:p>
          <a:p>
            <a:pPr lvl="0"/>
            <a:r>
              <a:rPr lang="en-US" cap="none" dirty="0">
                <a:ln>
                  <a:noFill/>
                </a:ln>
                <a:solidFill>
                  <a:schemeClr val="accent1">
                    <a:lumMod val="60000"/>
                    <a:lumOff val="40000"/>
                  </a:schemeClr>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https://github.com/Azure-Samples/active-directory-aspnetcore-webapp-openidconnect-v2#scope-of-this-tutorial</a:t>
            </a:r>
            <a:endParaRPr lang="en-US" cap="none" dirty="0">
              <a:ln>
                <a:noFill/>
              </a:ln>
              <a:solidFill>
                <a:schemeClr val="accent1">
                  <a:lumMod val="60000"/>
                  <a:lumOff val="40000"/>
                </a:schemeClr>
              </a:solidFill>
              <a:latin typeface="Calibri" panose="020F0502020204030204" pitchFamily="34" charset="0"/>
              <a:cs typeface="Calibri" panose="020F0502020204030204" pitchFamily="34" charset="0"/>
            </a:endParaRPr>
          </a:p>
          <a:p>
            <a:pPr lvl="0"/>
            <a:endParaRPr lang="en-US" cap="none" dirty="0">
              <a:ln>
                <a:noFill/>
              </a:ln>
              <a:solidFill>
                <a:schemeClr val="accent1">
                  <a:lumMod val="60000"/>
                  <a:lumOff val="40000"/>
                </a:schemeClr>
              </a:solidFill>
              <a:latin typeface="Calibri" panose="020F0502020204030204" pitchFamily="34" charset="0"/>
              <a:cs typeface="Calibri" panose="020F0502020204030204" pitchFamily="34" charset="0"/>
            </a:endParaRPr>
          </a:p>
          <a:p>
            <a:pPr lvl="0"/>
            <a:r>
              <a:rPr lang="en-US" cap="none" dirty="0">
                <a:ln>
                  <a:noFill/>
                </a:ln>
                <a:solidFill>
                  <a:schemeClr val="accent1">
                    <a:lumMod val="60000"/>
                    <a:lumOff val="40000"/>
                  </a:schemeClr>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https://github.com/Azure-Samples/active-directory-aspnetcore-webapp-openidconnect-v2/tree/master/1-WebApp-OIDC/1-1-MyOrg</a:t>
            </a:r>
            <a:endParaRPr lang="en-US" cap="none" dirty="0">
              <a:ln>
                <a:noFill/>
              </a:ln>
              <a:solidFill>
                <a:schemeClr val="accent1">
                  <a:lumMod val="60000"/>
                  <a:lumOff val="40000"/>
                </a:schemeClr>
              </a:solidFill>
              <a:latin typeface="Calibri" panose="020F0502020204030204" pitchFamily="34" charset="0"/>
              <a:cs typeface="Calibri" panose="020F0502020204030204" pitchFamily="34" charset="0"/>
            </a:endParaRPr>
          </a:p>
          <a:p>
            <a:pPr lvl="0"/>
            <a:endParaRPr lang="en-US" cap="none" dirty="0">
              <a:ln>
                <a:noFill/>
              </a:ln>
              <a:solidFill>
                <a:schemeClr val="accent1">
                  <a:lumMod val="60000"/>
                  <a:lumOff val="40000"/>
                </a:schemeClr>
              </a:solidFill>
              <a:latin typeface="Calibri" panose="020F0502020204030204" pitchFamily="34" charset="0"/>
              <a:cs typeface="Calibri" panose="020F0502020204030204" pitchFamily="34" charset="0"/>
            </a:endParaRPr>
          </a:p>
          <a:p>
            <a:pPr lvl="0"/>
            <a:r>
              <a:rPr lang="en-US" cap="none" dirty="0">
                <a:ln>
                  <a:noFill/>
                </a:ln>
                <a:solidFill>
                  <a:schemeClr val="accent1">
                    <a:lumMod val="60000"/>
                    <a:lumOff val="40000"/>
                  </a:schemeClr>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https://github.com/Azure-Samples/active-directory-aspnetcore-webapp-openidconnect-v2/tree/master/2-WebApp-graph-user/2-1-Call-MSGraph</a:t>
            </a:r>
            <a:endParaRPr lang="en-US" cap="none" dirty="0">
              <a:ln>
                <a:noFill/>
              </a:ln>
              <a:solidFill>
                <a:schemeClr val="accent1">
                  <a:lumMod val="60000"/>
                  <a:lumOff val="40000"/>
                </a:schemeClr>
              </a:solidFill>
              <a:latin typeface="Calibri" panose="020F0502020204030204" pitchFamily="34" charset="0"/>
              <a:cs typeface="Calibri" panose="020F0502020204030204" pitchFamily="34" charset="0"/>
            </a:endParaRPr>
          </a:p>
          <a:p>
            <a:pPr lvl="0"/>
            <a:endParaRPr lang="en-US" cap="none" dirty="0">
              <a:ln>
                <a:noFill/>
              </a:ln>
              <a:solidFill>
                <a:schemeClr val="accent1">
                  <a:lumMod val="60000"/>
                  <a:lumOff val="40000"/>
                </a:schemeClr>
              </a:solidFill>
              <a:latin typeface="Calibri" panose="020F0502020204030204" pitchFamily="34" charset="0"/>
              <a:cs typeface="Calibri" panose="020F0502020204030204" pitchFamily="34" charset="0"/>
            </a:endParaRPr>
          </a:p>
          <a:p>
            <a:pPr lvl="0"/>
            <a:r>
              <a:rPr lang="en-US" cap="none" dirty="0">
                <a:ln>
                  <a:noFill/>
                </a:ln>
                <a:solidFill>
                  <a:schemeClr val="accent1">
                    <a:lumMod val="60000"/>
                    <a:lumOff val="40000"/>
                  </a:schemeClr>
                </a:solidFill>
                <a:latin typeface="Calibri" panose="020F0502020204030204" pitchFamily="34" charset="0"/>
                <a:cs typeface="Calibri" panose="020F0502020204030204" pitchFamily="34" charset="0"/>
              </a:rPr>
              <a:t>https://docs.microsoft.com/en-us/graph/toolkit/overview</a:t>
            </a:r>
          </a:p>
          <a:p>
            <a:pPr lvl="0"/>
            <a:endParaRPr lang="en-US" cap="none" dirty="0">
              <a:ln>
                <a:noFill/>
              </a:ln>
              <a:solidFill>
                <a:schemeClr val="accent1">
                  <a:lumMod val="60000"/>
                  <a:lumOff val="40000"/>
                </a:schemeClr>
              </a:solidFill>
              <a:latin typeface="Calibri" panose="020F0502020204030204" pitchFamily="34" charset="0"/>
              <a:cs typeface="Calibri" panose="020F0502020204030204" pitchFamily="34" charset="0"/>
            </a:endParaRPr>
          </a:p>
          <a:p>
            <a:pPr lvl="0"/>
            <a:r>
              <a:rPr lang="en-US" cap="none" dirty="0">
                <a:ln>
                  <a:noFill/>
                </a:ln>
                <a:solidFill>
                  <a:schemeClr val="accent1">
                    <a:lumMod val="60000"/>
                    <a:lumOff val="40000"/>
                  </a:schemeClr>
                </a:solidFill>
                <a:latin typeface="Calibri" panose="020F0502020204030204" pitchFamily="34" charset="0"/>
                <a:cs typeface="Calibri" panose="020F0502020204030204" pitchFamily="34" charset="0"/>
              </a:rPr>
              <a:t>https://mgt.dev/?path=/story/components-mgt-agenda--simple</a:t>
            </a:r>
          </a:p>
          <a:p>
            <a:pPr lvl="0"/>
            <a:endParaRPr lang="en-US" cap="none" dirty="0">
              <a:ln>
                <a:noFill/>
              </a:ln>
              <a:solidFill>
                <a:schemeClr val="accent1">
                  <a:lumMod val="60000"/>
                  <a:lumOff val="40000"/>
                </a:schemeClr>
              </a:solidFill>
              <a:latin typeface="Calibri" panose="020F0502020204030204" pitchFamily="34" charset="0"/>
              <a:cs typeface="Calibri" panose="020F0502020204030204" pitchFamily="34" charset="0"/>
            </a:endParaRPr>
          </a:p>
          <a:p>
            <a:pPr lvl="0"/>
            <a:r>
              <a:rPr lang="en-US" cap="none" dirty="0">
                <a:ln>
                  <a:noFill/>
                </a:ln>
                <a:solidFill>
                  <a:schemeClr val="accent1">
                    <a:lumMod val="60000"/>
                    <a:lumOff val="40000"/>
                  </a:schemeClr>
                </a:solidFill>
                <a:latin typeface="Calibri" panose="020F0502020204030204" pitchFamily="34" charset="0"/>
                <a:cs typeface="Calibri" panose="020F0502020204030204" pitchFamily="34" charset="0"/>
              </a:rPr>
              <a:t>https://docs.microsoft.com/en-us/azure/active-directory/develop/identity-platform-integration-checklist</a:t>
            </a: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4000" b="0" i="0" u="none" strike="noStrike" kern="1200" cap="none" spc="0" normalizeH="0" baseline="0" noProof="0" dirty="0">
              <a:ln>
                <a:noFill/>
              </a:ln>
              <a:solidFill>
                <a:srgbClr val="052F61">
                  <a:lumMod val="60000"/>
                  <a:lumOff val="40000"/>
                </a:srgbClr>
              </a:solidFill>
              <a:effectLst/>
              <a:uLnTx/>
              <a:uFillTx/>
              <a:latin typeface="Calibri" panose="020F0502020204030204" pitchFamily="34" charset="0"/>
              <a:ea typeface="+mj-ea"/>
              <a:cs typeface="Calibri" panose="020F0502020204030204" pitchFamily="34" charset="0"/>
            </a:endParaRPr>
          </a:p>
        </p:txBody>
      </p:sp>
    </p:spTree>
    <p:extLst>
      <p:ext uri="{BB962C8B-B14F-4D97-AF65-F5344CB8AC3E}">
        <p14:creationId xmlns:p14="http://schemas.microsoft.com/office/powerpoint/2010/main" val="20516848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grpSp>
        <p:nvGrpSpPr>
          <p:cNvPr id="2" name="Group 26"/>
          <p:cNvGrpSpPr/>
          <p:nvPr/>
        </p:nvGrpSpPr>
        <p:grpSpPr>
          <a:xfrm>
            <a:off x="4942761" y="3402841"/>
            <a:ext cx="1981200" cy="2686110"/>
            <a:chOff x="3429000" y="3962400"/>
            <a:chExt cx="1981200" cy="2686110"/>
          </a:xfrm>
        </p:grpSpPr>
        <p:sp>
          <p:nvSpPr>
            <p:cNvPr id="154667" name="Text Box 43"/>
            <p:cNvSpPr txBox="1">
              <a:spLocks noChangeArrowheads="1"/>
            </p:cNvSpPr>
            <p:nvPr/>
          </p:nvSpPr>
          <p:spPr bwMode="auto">
            <a:xfrm>
              <a:off x="3505200" y="3962400"/>
              <a:ext cx="1820863" cy="400110"/>
            </a:xfrm>
            <a:prstGeom prst="rect">
              <a:avLst/>
            </a:prstGeom>
            <a:noFill/>
            <a:ln w="19050" algn="ctr">
              <a:noFill/>
              <a:miter lim="800000"/>
              <a:headEnd/>
              <a:tailEnd type="none" w="lg" len="lg"/>
            </a:ln>
            <a:effectLst/>
          </p:spPr>
          <p:txBody>
            <a:bodyPr>
              <a:spAutoFit/>
            </a:bodyPr>
            <a:lstStyle/>
            <a:p>
              <a:pPr algn="ctr"/>
              <a:r>
                <a:rPr lang="en-US" sz="2000" b="1" dirty="0">
                  <a:latin typeface="Calibri" pitchFamily="34" charset="0"/>
                </a:rPr>
                <a:t>Token</a:t>
              </a:r>
            </a:p>
          </p:txBody>
        </p:sp>
        <p:sp>
          <p:nvSpPr>
            <p:cNvPr id="154709" name="Rectangle 85"/>
            <p:cNvSpPr>
              <a:spLocks noChangeArrowheads="1"/>
            </p:cNvSpPr>
            <p:nvPr/>
          </p:nvSpPr>
          <p:spPr bwMode="auto">
            <a:xfrm>
              <a:off x="3429000" y="4343400"/>
              <a:ext cx="1981200" cy="1905000"/>
            </a:xfrm>
            <a:prstGeom prst="rect">
              <a:avLst/>
            </a:prstGeom>
            <a:ln>
              <a:headEnd/>
              <a:tailEnd type="none" w="lg" len="lg"/>
            </a:ln>
          </p:spPr>
          <p:style>
            <a:lnRef idx="0">
              <a:schemeClr val="accent3"/>
            </a:lnRef>
            <a:fillRef idx="3">
              <a:schemeClr val="accent3"/>
            </a:fillRef>
            <a:effectRef idx="3">
              <a:schemeClr val="accent3"/>
            </a:effectRef>
            <a:fontRef idx="minor">
              <a:schemeClr val="lt1"/>
            </a:fontRef>
          </p:style>
          <p:txBody>
            <a:bodyPr>
              <a:noAutofit/>
            </a:bodyPr>
            <a:lstStyle/>
            <a:p>
              <a:pPr algn="ctr"/>
              <a:endParaRPr lang="en-US" sz="3200" dirty="0"/>
            </a:p>
          </p:txBody>
        </p:sp>
        <p:sp>
          <p:nvSpPr>
            <p:cNvPr id="21" name="Rectangle 20"/>
            <p:cNvSpPr/>
            <p:nvPr/>
          </p:nvSpPr>
          <p:spPr>
            <a:xfrm>
              <a:off x="3429000" y="6248400"/>
              <a:ext cx="1981200" cy="381000"/>
            </a:xfrm>
            <a:prstGeom prst="rect">
              <a:avLst/>
            </a:prstGeom>
            <a:ln>
              <a:headEnd type="none" w="lg" len="lg"/>
              <a:tailEnd type="stealth" w="lg" len="lg"/>
            </a:ln>
          </p:spPr>
          <p:style>
            <a:lnRef idx="0">
              <a:schemeClr val="accent2"/>
            </a:lnRef>
            <a:fillRef idx="3">
              <a:schemeClr val="accent2"/>
            </a:fillRef>
            <a:effectRef idx="3">
              <a:schemeClr val="accent2"/>
            </a:effectRef>
            <a:fontRef idx="minor">
              <a:schemeClr val="lt1"/>
            </a:fontRef>
          </p:style>
          <p:txBody>
            <a:bodyPr wrap="none" rtlCol="0" anchor="ctr">
              <a:noAutofit/>
            </a:bodyPr>
            <a:lstStyle/>
            <a:p>
              <a:pPr algn="ctr"/>
              <a:endParaRPr lang="en-US" dirty="0">
                <a:latin typeface="Arial" charset="0"/>
              </a:endParaRPr>
            </a:p>
          </p:txBody>
        </p:sp>
        <p:sp>
          <p:nvSpPr>
            <p:cNvPr id="20" name="Text Box 89"/>
            <p:cNvSpPr txBox="1">
              <a:spLocks noChangeArrowheads="1"/>
            </p:cNvSpPr>
            <p:nvPr/>
          </p:nvSpPr>
          <p:spPr bwMode="auto">
            <a:xfrm>
              <a:off x="3505200" y="6248400"/>
              <a:ext cx="1820863" cy="400110"/>
            </a:xfrm>
            <a:prstGeom prst="rect">
              <a:avLst/>
            </a:prstGeom>
            <a:noFill/>
            <a:ln w="19050" algn="ctr">
              <a:noFill/>
              <a:miter lim="800000"/>
              <a:headEnd/>
              <a:tailEnd type="none" w="lg" len="lg"/>
            </a:ln>
            <a:effectLst/>
          </p:spPr>
          <p:txBody>
            <a:bodyPr>
              <a:spAutoFit/>
            </a:bodyPr>
            <a:lstStyle/>
            <a:p>
              <a:pPr algn="ctr"/>
              <a:r>
                <a:rPr lang="en-US" sz="2000" b="1" i="1" dirty="0">
                  <a:latin typeface="Calibri" pitchFamily="34" charset="0"/>
                </a:rPr>
                <a:t>Signature</a:t>
              </a:r>
            </a:p>
          </p:txBody>
        </p:sp>
      </p:grpSp>
      <p:sp>
        <p:nvSpPr>
          <p:cNvPr id="40" name="Text Box 43"/>
          <p:cNvSpPr txBox="1">
            <a:spLocks noChangeArrowheads="1"/>
          </p:cNvSpPr>
          <p:nvPr/>
        </p:nvSpPr>
        <p:spPr bwMode="auto">
          <a:xfrm>
            <a:off x="8219364" y="3555241"/>
            <a:ext cx="1634379" cy="707886"/>
          </a:xfrm>
          <a:prstGeom prst="rect">
            <a:avLst/>
          </a:prstGeom>
          <a:noFill/>
          <a:ln w="19050" algn="ctr">
            <a:noFill/>
            <a:miter lim="800000"/>
            <a:headEnd/>
            <a:tailEnd type="none" w="lg" len="lg"/>
          </a:ln>
        </p:spPr>
        <p:txBody>
          <a:bodyPr wrap="square">
            <a:spAutoFit/>
          </a:bodyPr>
          <a:lstStyle/>
          <a:p>
            <a:pPr algn="ctr"/>
            <a:r>
              <a:rPr lang="en-US" sz="2000" i="1" dirty="0">
                <a:solidFill>
                  <a:schemeClr val="accent1">
                    <a:lumMod val="60000"/>
                    <a:lumOff val="40000"/>
                  </a:schemeClr>
                </a:solidFill>
                <a:latin typeface="Calibri" panose="020F0502020204030204" pitchFamily="34" charset="0"/>
                <a:cs typeface="Calibri" panose="020F0502020204030204" pitchFamily="34" charset="0"/>
              </a:rPr>
              <a:t>Example Claims</a:t>
            </a:r>
          </a:p>
        </p:txBody>
      </p:sp>
      <p:grpSp>
        <p:nvGrpSpPr>
          <p:cNvPr id="3" name="Group 30"/>
          <p:cNvGrpSpPr/>
          <p:nvPr/>
        </p:nvGrpSpPr>
        <p:grpSpPr>
          <a:xfrm>
            <a:off x="6923961" y="3936241"/>
            <a:ext cx="2581834" cy="437166"/>
            <a:chOff x="5410200" y="4495800"/>
            <a:chExt cx="2581834" cy="437166"/>
          </a:xfrm>
        </p:grpSpPr>
        <p:sp>
          <p:nvSpPr>
            <p:cNvPr id="39" name="Text Box 43"/>
            <p:cNvSpPr txBox="1">
              <a:spLocks noChangeArrowheads="1"/>
            </p:cNvSpPr>
            <p:nvPr/>
          </p:nvSpPr>
          <p:spPr bwMode="auto">
            <a:xfrm>
              <a:off x="7077635" y="4594412"/>
              <a:ext cx="914399" cy="338554"/>
            </a:xfrm>
            <a:prstGeom prst="rect">
              <a:avLst/>
            </a:prstGeom>
            <a:noFill/>
            <a:ln w="19050" algn="ctr">
              <a:noFill/>
              <a:miter lim="800000"/>
              <a:headEnd/>
              <a:tailEnd type="none" w="lg" len="lg"/>
            </a:ln>
          </p:spPr>
          <p:txBody>
            <a:bodyPr wrap="square">
              <a:spAutoFit/>
            </a:bodyPr>
            <a:lstStyle/>
            <a:p>
              <a:pPr algn="ctr"/>
              <a:r>
                <a:rPr lang="en-US" sz="1600" dirty="0">
                  <a:solidFill>
                    <a:schemeClr val="accent1">
                      <a:lumMod val="60000"/>
                      <a:lumOff val="40000"/>
                    </a:schemeClr>
                  </a:solidFill>
                </a:rPr>
                <a:t>Name</a:t>
              </a:r>
            </a:p>
          </p:txBody>
        </p:sp>
        <p:sp>
          <p:nvSpPr>
            <p:cNvPr id="41" name="Freeform 40"/>
            <p:cNvSpPr/>
            <p:nvPr/>
          </p:nvSpPr>
          <p:spPr>
            <a:xfrm>
              <a:off x="5410200" y="4495800"/>
              <a:ext cx="1631576" cy="277906"/>
            </a:xfrm>
            <a:custGeom>
              <a:avLst/>
              <a:gdLst>
                <a:gd name="connsiteX0" fmla="*/ 1631576 w 1631576"/>
                <a:gd name="connsiteY0" fmla="*/ 277906 h 277906"/>
                <a:gd name="connsiteX1" fmla="*/ 690282 w 1631576"/>
                <a:gd name="connsiteY1" fmla="*/ 224118 h 277906"/>
                <a:gd name="connsiteX2" fmla="*/ 0 w 1631576"/>
                <a:gd name="connsiteY2" fmla="*/ 0 h 277906"/>
              </a:gdLst>
              <a:ahLst/>
              <a:cxnLst>
                <a:cxn ang="0">
                  <a:pos x="connsiteX0" y="connsiteY0"/>
                </a:cxn>
                <a:cxn ang="0">
                  <a:pos x="connsiteX1" y="connsiteY1"/>
                </a:cxn>
                <a:cxn ang="0">
                  <a:pos x="connsiteX2" y="connsiteY2"/>
                </a:cxn>
              </a:cxnLst>
              <a:rect l="l" t="t" r="r" b="b"/>
              <a:pathLst>
                <a:path w="1631576" h="277906">
                  <a:moveTo>
                    <a:pt x="1631576" y="277906"/>
                  </a:moveTo>
                  <a:cubicBezTo>
                    <a:pt x="1296893" y="274171"/>
                    <a:pt x="962211" y="270436"/>
                    <a:pt x="690282" y="224118"/>
                  </a:cubicBezTo>
                  <a:cubicBezTo>
                    <a:pt x="418353" y="177800"/>
                    <a:pt x="209176" y="88900"/>
                    <a:pt x="0" y="0"/>
                  </a:cubicBezTo>
                </a:path>
              </a:pathLst>
            </a:custGeom>
            <a:ln w="19050">
              <a:solidFill>
                <a:schemeClr val="bg2"/>
              </a:solidFill>
              <a:prstDash val="sysDot"/>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chemeClr val="accent1">
                    <a:lumMod val="60000"/>
                    <a:lumOff val="40000"/>
                  </a:schemeClr>
                </a:solidFill>
              </a:endParaRPr>
            </a:p>
          </p:txBody>
        </p:sp>
      </p:grpSp>
      <p:grpSp>
        <p:nvGrpSpPr>
          <p:cNvPr id="4" name="Group 31"/>
          <p:cNvGrpSpPr/>
          <p:nvPr/>
        </p:nvGrpSpPr>
        <p:grpSpPr>
          <a:xfrm>
            <a:off x="6923962" y="4317241"/>
            <a:ext cx="2590800" cy="498722"/>
            <a:chOff x="5410200" y="4876800"/>
            <a:chExt cx="2590800" cy="498722"/>
          </a:xfrm>
        </p:grpSpPr>
        <p:sp>
          <p:nvSpPr>
            <p:cNvPr id="43" name="Text Box 43"/>
            <p:cNvSpPr txBox="1">
              <a:spLocks noChangeArrowheads="1"/>
            </p:cNvSpPr>
            <p:nvPr/>
          </p:nvSpPr>
          <p:spPr bwMode="auto">
            <a:xfrm>
              <a:off x="7077635" y="4975412"/>
              <a:ext cx="923365" cy="400110"/>
            </a:xfrm>
            <a:prstGeom prst="rect">
              <a:avLst/>
            </a:prstGeom>
            <a:noFill/>
            <a:ln w="19050" algn="ctr">
              <a:solidFill>
                <a:schemeClr val="bg2"/>
              </a:solidFill>
              <a:miter lim="800000"/>
              <a:headEnd/>
              <a:tailEnd type="none" w="lg" len="lg"/>
            </a:ln>
          </p:spPr>
          <p:txBody>
            <a:bodyPr wrap="square">
              <a:spAutoFit/>
            </a:bodyPr>
            <a:lstStyle/>
            <a:p>
              <a:pPr algn="ctr"/>
              <a:r>
                <a:rPr lang="en-US" sz="2000" dirty="0">
                  <a:solidFill>
                    <a:schemeClr val="accent1">
                      <a:lumMod val="60000"/>
                      <a:lumOff val="40000"/>
                    </a:schemeClr>
                  </a:solidFill>
                  <a:latin typeface="Calibri" panose="020F0502020204030204" pitchFamily="34" charset="0"/>
                  <a:cs typeface="Calibri" panose="020F0502020204030204" pitchFamily="34" charset="0"/>
                </a:rPr>
                <a:t>Group</a:t>
              </a:r>
              <a:r>
                <a:rPr lang="en-US" sz="1600" dirty="0">
                  <a:solidFill>
                    <a:schemeClr val="bg1">
                      <a:lumMod val="95000"/>
                    </a:schemeClr>
                  </a:solidFill>
                </a:rPr>
                <a:t>  </a:t>
              </a:r>
            </a:p>
          </p:txBody>
        </p:sp>
        <p:sp>
          <p:nvSpPr>
            <p:cNvPr id="44" name="Freeform 43"/>
            <p:cNvSpPr/>
            <p:nvPr/>
          </p:nvSpPr>
          <p:spPr>
            <a:xfrm>
              <a:off x="5410200" y="4876800"/>
              <a:ext cx="1631576" cy="277906"/>
            </a:xfrm>
            <a:custGeom>
              <a:avLst/>
              <a:gdLst>
                <a:gd name="connsiteX0" fmla="*/ 1631576 w 1631576"/>
                <a:gd name="connsiteY0" fmla="*/ 277906 h 277906"/>
                <a:gd name="connsiteX1" fmla="*/ 690282 w 1631576"/>
                <a:gd name="connsiteY1" fmla="*/ 224118 h 277906"/>
                <a:gd name="connsiteX2" fmla="*/ 0 w 1631576"/>
                <a:gd name="connsiteY2" fmla="*/ 0 h 277906"/>
              </a:gdLst>
              <a:ahLst/>
              <a:cxnLst>
                <a:cxn ang="0">
                  <a:pos x="connsiteX0" y="connsiteY0"/>
                </a:cxn>
                <a:cxn ang="0">
                  <a:pos x="connsiteX1" y="connsiteY1"/>
                </a:cxn>
                <a:cxn ang="0">
                  <a:pos x="connsiteX2" y="connsiteY2"/>
                </a:cxn>
              </a:cxnLst>
              <a:rect l="l" t="t" r="r" b="b"/>
              <a:pathLst>
                <a:path w="1631576" h="277906">
                  <a:moveTo>
                    <a:pt x="1631576" y="277906"/>
                  </a:moveTo>
                  <a:cubicBezTo>
                    <a:pt x="1296893" y="274171"/>
                    <a:pt x="962211" y="270436"/>
                    <a:pt x="690282" y="224118"/>
                  </a:cubicBezTo>
                  <a:cubicBezTo>
                    <a:pt x="418353" y="177800"/>
                    <a:pt x="209176" y="88900"/>
                    <a:pt x="0" y="0"/>
                  </a:cubicBezTo>
                </a:path>
              </a:pathLst>
            </a:custGeom>
            <a:ln w="19050">
              <a:solidFill>
                <a:schemeClr val="bg2"/>
              </a:solidFill>
              <a:prstDash val="sysDot"/>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chemeClr val="accent1">
                    <a:lumMod val="60000"/>
                    <a:lumOff val="40000"/>
                  </a:schemeClr>
                </a:solidFill>
              </a:endParaRPr>
            </a:p>
          </p:txBody>
        </p:sp>
      </p:grpSp>
      <p:grpSp>
        <p:nvGrpSpPr>
          <p:cNvPr id="5" name="Group 32"/>
          <p:cNvGrpSpPr/>
          <p:nvPr/>
        </p:nvGrpSpPr>
        <p:grpSpPr>
          <a:xfrm>
            <a:off x="6923962" y="4698241"/>
            <a:ext cx="2590800" cy="498722"/>
            <a:chOff x="5410200" y="5257800"/>
            <a:chExt cx="2590800" cy="498722"/>
          </a:xfrm>
        </p:grpSpPr>
        <p:sp>
          <p:nvSpPr>
            <p:cNvPr id="46" name="Text Box 43"/>
            <p:cNvSpPr txBox="1">
              <a:spLocks noChangeArrowheads="1"/>
            </p:cNvSpPr>
            <p:nvPr/>
          </p:nvSpPr>
          <p:spPr bwMode="auto">
            <a:xfrm>
              <a:off x="7077635" y="5356412"/>
              <a:ext cx="923365" cy="400110"/>
            </a:xfrm>
            <a:prstGeom prst="rect">
              <a:avLst/>
            </a:prstGeom>
            <a:noFill/>
            <a:ln w="19050" algn="ctr">
              <a:solidFill>
                <a:schemeClr val="bg2"/>
              </a:solidFill>
              <a:miter lim="800000"/>
              <a:headEnd/>
              <a:tailEnd type="none" w="lg" len="lg"/>
            </a:ln>
          </p:spPr>
          <p:txBody>
            <a:bodyPr wrap="square">
              <a:spAutoFit/>
            </a:bodyPr>
            <a:lstStyle/>
            <a:p>
              <a:pPr algn="ctr"/>
              <a:r>
                <a:rPr lang="en-US" sz="2000" dirty="0">
                  <a:solidFill>
                    <a:schemeClr val="accent1">
                      <a:lumMod val="60000"/>
                      <a:lumOff val="40000"/>
                    </a:schemeClr>
                  </a:solidFill>
                  <a:latin typeface="Calibri" panose="020F0502020204030204" pitchFamily="34" charset="0"/>
                  <a:cs typeface="Calibri" panose="020F0502020204030204" pitchFamily="34" charset="0"/>
                </a:rPr>
                <a:t>Age</a:t>
              </a:r>
            </a:p>
          </p:txBody>
        </p:sp>
        <p:sp>
          <p:nvSpPr>
            <p:cNvPr id="47" name="Freeform 46"/>
            <p:cNvSpPr/>
            <p:nvPr/>
          </p:nvSpPr>
          <p:spPr>
            <a:xfrm>
              <a:off x="5410200" y="5257800"/>
              <a:ext cx="1631576" cy="277906"/>
            </a:xfrm>
            <a:custGeom>
              <a:avLst/>
              <a:gdLst>
                <a:gd name="connsiteX0" fmla="*/ 1631576 w 1631576"/>
                <a:gd name="connsiteY0" fmla="*/ 277906 h 277906"/>
                <a:gd name="connsiteX1" fmla="*/ 690282 w 1631576"/>
                <a:gd name="connsiteY1" fmla="*/ 224118 h 277906"/>
                <a:gd name="connsiteX2" fmla="*/ 0 w 1631576"/>
                <a:gd name="connsiteY2" fmla="*/ 0 h 277906"/>
              </a:gdLst>
              <a:ahLst/>
              <a:cxnLst>
                <a:cxn ang="0">
                  <a:pos x="connsiteX0" y="connsiteY0"/>
                </a:cxn>
                <a:cxn ang="0">
                  <a:pos x="connsiteX1" y="connsiteY1"/>
                </a:cxn>
                <a:cxn ang="0">
                  <a:pos x="connsiteX2" y="connsiteY2"/>
                </a:cxn>
              </a:cxnLst>
              <a:rect l="l" t="t" r="r" b="b"/>
              <a:pathLst>
                <a:path w="1631576" h="277906">
                  <a:moveTo>
                    <a:pt x="1631576" y="277906"/>
                  </a:moveTo>
                  <a:cubicBezTo>
                    <a:pt x="1296893" y="274171"/>
                    <a:pt x="962211" y="270436"/>
                    <a:pt x="690282" y="224118"/>
                  </a:cubicBezTo>
                  <a:cubicBezTo>
                    <a:pt x="418353" y="177800"/>
                    <a:pt x="209176" y="88900"/>
                    <a:pt x="0" y="0"/>
                  </a:cubicBezTo>
                </a:path>
              </a:pathLst>
            </a:custGeom>
            <a:ln w="19050">
              <a:solidFill>
                <a:schemeClr val="bg2"/>
              </a:solidFill>
              <a:prstDash val="sysDot"/>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chemeClr val="bg1">
                    <a:lumMod val="95000"/>
                  </a:schemeClr>
                </a:solidFill>
              </a:endParaRPr>
            </a:p>
          </p:txBody>
        </p:sp>
      </p:grpSp>
      <p:grpSp>
        <p:nvGrpSpPr>
          <p:cNvPr id="6" name="Group 28"/>
          <p:cNvGrpSpPr/>
          <p:nvPr/>
        </p:nvGrpSpPr>
        <p:grpSpPr>
          <a:xfrm>
            <a:off x="4942761" y="3783841"/>
            <a:ext cx="1981200" cy="1924110"/>
            <a:chOff x="3429000" y="4343400"/>
            <a:chExt cx="1981200" cy="1924110"/>
          </a:xfrm>
        </p:grpSpPr>
        <p:sp>
          <p:nvSpPr>
            <p:cNvPr id="154710" name="Text Box 86"/>
            <p:cNvSpPr txBox="1">
              <a:spLocks noChangeArrowheads="1"/>
            </p:cNvSpPr>
            <p:nvPr/>
          </p:nvSpPr>
          <p:spPr bwMode="auto">
            <a:xfrm>
              <a:off x="3505200" y="4343400"/>
              <a:ext cx="1820863" cy="400110"/>
            </a:xfrm>
            <a:prstGeom prst="rect">
              <a:avLst/>
            </a:prstGeom>
            <a:noFill/>
            <a:ln w="19050" algn="ctr">
              <a:noFill/>
              <a:miter lim="800000"/>
              <a:headEnd/>
              <a:tailEnd type="none" w="lg" len="lg"/>
            </a:ln>
            <a:effectLst/>
          </p:spPr>
          <p:txBody>
            <a:bodyPr>
              <a:spAutoFit/>
            </a:bodyPr>
            <a:lstStyle/>
            <a:p>
              <a:pPr algn="ctr"/>
              <a:r>
                <a:rPr lang="en-US" sz="2000" b="1" i="1" dirty="0">
                  <a:latin typeface="Calibri" pitchFamily="34" charset="0"/>
                </a:rPr>
                <a:t>Claim 1</a:t>
              </a:r>
            </a:p>
          </p:txBody>
        </p:sp>
        <p:sp>
          <p:nvSpPr>
            <p:cNvPr id="154711" name="Text Box 87"/>
            <p:cNvSpPr txBox="1">
              <a:spLocks noChangeArrowheads="1"/>
            </p:cNvSpPr>
            <p:nvPr/>
          </p:nvSpPr>
          <p:spPr bwMode="auto">
            <a:xfrm>
              <a:off x="3505200" y="4724400"/>
              <a:ext cx="1820863" cy="400110"/>
            </a:xfrm>
            <a:prstGeom prst="rect">
              <a:avLst/>
            </a:prstGeom>
            <a:noFill/>
            <a:ln w="19050" algn="ctr">
              <a:noFill/>
              <a:miter lim="800000"/>
              <a:headEnd/>
              <a:tailEnd type="none" w="lg" len="lg"/>
            </a:ln>
            <a:effectLst/>
          </p:spPr>
          <p:txBody>
            <a:bodyPr>
              <a:spAutoFit/>
            </a:bodyPr>
            <a:lstStyle/>
            <a:p>
              <a:pPr algn="ctr"/>
              <a:r>
                <a:rPr lang="en-US" sz="2000" b="1" i="1" dirty="0">
                  <a:latin typeface="Calibri" pitchFamily="34" charset="0"/>
                </a:rPr>
                <a:t>Claim 2</a:t>
              </a:r>
            </a:p>
          </p:txBody>
        </p:sp>
        <p:sp>
          <p:nvSpPr>
            <p:cNvPr id="154712" name="Text Box 88"/>
            <p:cNvSpPr txBox="1">
              <a:spLocks noChangeArrowheads="1"/>
            </p:cNvSpPr>
            <p:nvPr/>
          </p:nvSpPr>
          <p:spPr bwMode="auto">
            <a:xfrm>
              <a:off x="3505200" y="5486400"/>
              <a:ext cx="1820863" cy="400110"/>
            </a:xfrm>
            <a:prstGeom prst="rect">
              <a:avLst/>
            </a:prstGeom>
            <a:noFill/>
            <a:ln w="19050" algn="ctr">
              <a:noFill/>
              <a:miter lim="800000"/>
              <a:headEnd/>
              <a:tailEnd type="none" w="lg" len="lg"/>
            </a:ln>
            <a:effectLst/>
          </p:spPr>
          <p:txBody>
            <a:bodyPr>
              <a:spAutoFit/>
            </a:bodyPr>
            <a:lstStyle/>
            <a:p>
              <a:pPr algn="ctr"/>
              <a:r>
                <a:rPr lang="en-US" sz="2000" b="1" dirty="0">
                  <a:latin typeface="Calibri" pitchFamily="34" charset="0"/>
                </a:rPr>
                <a:t>. . .</a:t>
              </a:r>
            </a:p>
          </p:txBody>
        </p:sp>
        <p:sp>
          <p:nvSpPr>
            <p:cNvPr id="154713" name="Text Box 89"/>
            <p:cNvSpPr txBox="1">
              <a:spLocks noChangeArrowheads="1"/>
            </p:cNvSpPr>
            <p:nvPr/>
          </p:nvSpPr>
          <p:spPr bwMode="auto">
            <a:xfrm>
              <a:off x="3505200" y="5867400"/>
              <a:ext cx="1820863" cy="400110"/>
            </a:xfrm>
            <a:prstGeom prst="rect">
              <a:avLst/>
            </a:prstGeom>
            <a:noFill/>
            <a:ln w="19050" algn="ctr">
              <a:noFill/>
              <a:miter lim="800000"/>
              <a:headEnd/>
              <a:tailEnd type="none" w="lg" len="lg"/>
            </a:ln>
            <a:effectLst/>
          </p:spPr>
          <p:txBody>
            <a:bodyPr>
              <a:spAutoFit/>
            </a:bodyPr>
            <a:lstStyle/>
            <a:p>
              <a:pPr algn="ctr"/>
              <a:r>
                <a:rPr lang="en-US" sz="2000" b="1" i="1" dirty="0">
                  <a:latin typeface="Calibri" pitchFamily="34" charset="0"/>
                </a:rPr>
                <a:t>Claim n</a:t>
              </a:r>
            </a:p>
          </p:txBody>
        </p:sp>
        <p:sp>
          <p:nvSpPr>
            <p:cNvPr id="154715" name="Line 91"/>
            <p:cNvSpPr>
              <a:spLocks noChangeShapeType="1"/>
            </p:cNvSpPr>
            <p:nvPr/>
          </p:nvSpPr>
          <p:spPr bwMode="auto">
            <a:xfrm>
              <a:off x="3429000" y="4724400"/>
              <a:ext cx="1981200" cy="0"/>
            </a:xfrm>
            <a:prstGeom prst="line">
              <a:avLst/>
            </a:prstGeom>
            <a:noFill/>
            <a:ln w="25400">
              <a:solidFill>
                <a:schemeClr val="bg2"/>
              </a:solidFill>
              <a:round/>
              <a:headEnd/>
              <a:tailEnd type="none" w="lg" len="lg"/>
            </a:ln>
            <a:effectLst/>
          </p:spPr>
          <p:txBody>
            <a:bodyPr anchor="ctr">
              <a:spAutoFit/>
            </a:bodyPr>
            <a:lstStyle/>
            <a:p>
              <a:pPr algn="ctr"/>
              <a:endParaRPr lang="en-US" sz="3200" dirty="0"/>
            </a:p>
          </p:txBody>
        </p:sp>
        <p:sp>
          <p:nvSpPr>
            <p:cNvPr id="154716" name="Line 92"/>
            <p:cNvSpPr>
              <a:spLocks noChangeShapeType="1"/>
            </p:cNvSpPr>
            <p:nvPr/>
          </p:nvSpPr>
          <p:spPr bwMode="auto">
            <a:xfrm>
              <a:off x="3429000" y="5486400"/>
              <a:ext cx="1981200" cy="0"/>
            </a:xfrm>
            <a:prstGeom prst="line">
              <a:avLst/>
            </a:prstGeom>
            <a:noFill/>
            <a:ln w="25400">
              <a:solidFill>
                <a:schemeClr val="bg2"/>
              </a:solidFill>
              <a:round/>
              <a:headEnd/>
              <a:tailEnd type="none" w="lg" len="lg"/>
            </a:ln>
            <a:effectLst/>
          </p:spPr>
          <p:txBody>
            <a:bodyPr anchor="ctr">
              <a:spAutoFit/>
            </a:bodyPr>
            <a:lstStyle/>
            <a:p>
              <a:pPr algn="ctr"/>
              <a:endParaRPr lang="en-US" sz="3200" dirty="0"/>
            </a:p>
          </p:txBody>
        </p:sp>
        <p:sp>
          <p:nvSpPr>
            <p:cNvPr id="154717" name="Line 93"/>
            <p:cNvSpPr>
              <a:spLocks noChangeShapeType="1"/>
            </p:cNvSpPr>
            <p:nvPr/>
          </p:nvSpPr>
          <p:spPr bwMode="auto">
            <a:xfrm>
              <a:off x="3429000" y="5867400"/>
              <a:ext cx="1981200" cy="0"/>
            </a:xfrm>
            <a:prstGeom prst="line">
              <a:avLst/>
            </a:prstGeom>
            <a:noFill/>
            <a:ln w="25400">
              <a:solidFill>
                <a:schemeClr val="bg2"/>
              </a:solidFill>
              <a:round/>
              <a:headEnd/>
              <a:tailEnd type="none" w="lg" len="lg"/>
            </a:ln>
            <a:effectLst/>
          </p:spPr>
          <p:txBody>
            <a:bodyPr anchor="ctr">
              <a:spAutoFit/>
            </a:bodyPr>
            <a:lstStyle/>
            <a:p>
              <a:pPr algn="ctr"/>
              <a:endParaRPr lang="en-US" sz="3200" dirty="0"/>
            </a:p>
          </p:txBody>
        </p:sp>
        <p:sp>
          <p:nvSpPr>
            <p:cNvPr id="48" name="Line 91"/>
            <p:cNvSpPr>
              <a:spLocks noChangeShapeType="1"/>
            </p:cNvSpPr>
            <p:nvPr/>
          </p:nvSpPr>
          <p:spPr bwMode="auto">
            <a:xfrm>
              <a:off x="3429000" y="5105400"/>
              <a:ext cx="1981200" cy="0"/>
            </a:xfrm>
            <a:prstGeom prst="line">
              <a:avLst/>
            </a:prstGeom>
            <a:noFill/>
            <a:ln w="25400">
              <a:solidFill>
                <a:schemeClr val="bg2"/>
              </a:solidFill>
              <a:round/>
              <a:headEnd/>
              <a:tailEnd type="none" w="lg" len="lg"/>
            </a:ln>
            <a:effectLst/>
          </p:spPr>
          <p:txBody>
            <a:bodyPr anchor="ctr">
              <a:spAutoFit/>
            </a:bodyPr>
            <a:lstStyle/>
            <a:p>
              <a:pPr algn="ctr"/>
              <a:endParaRPr lang="en-US" sz="3200" dirty="0"/>
            </a:p>
          </p:txBody>
        </p:sp>
        <p:sp>
          <p:nvSpPr>
            <p:cNvPr id="49" name="Text Box 87"/>
            <p:cNvSpPr txBox="1">
              <a:spLocks noChangeArrowheads="1"/>
            </p:cNvSpPr>
            <p:nvPr/>
          </p:nvSpPr>
          <p:spPr bwMode="auto">
            <a:xfrm>
              <a:off x="3505200" y="5105400"/>
              <a:ext cx="1820863" cy="400110"/>
            </a:xfrm>
            <a:prstGeom prst="rect">
              <a:avLst/>
            </a:prstGeom>
            <a:noFill/>
            <a:ln w="19050" algn="ctr">
              <a:noFill/>
              <a:miter lim="800000"/>
              <a:headEnd/>
              <a:tailEnd type="none" w="lg" len="lg"/>
            </a:ln>
            <a:effectLst/>
          </p:spPr>
          <p:txBody>
            <a:bodyPr>
              <a:spAutoFit/>
            </a:bodyPr>
            <a:lstStyle/>
            <a:p>
              <a:pPr algn="ctr"/>
              <a:r>
                <a:rPr lang="en-US" sz="2000" b="1" i="1" dirty="0">
                  <a:latin typeface="Calibri" pitchFamily="34" charset="0"/>
                </a:rPr>
                <a:t>Claim 3</a:t>
              </a:r>
            </a:p>
          </p:txBody>
        </p:sp>
      </p:grpSp>
      <p:sp>
        <p:nvSpPr>
          <p:cNvPr id="22" name="Title 21"/>
          <p:cNvSpPr>
            <a:spLocks noGrp="1"/>
          </p:cNvSpPr>
          <p:nvPr>
            <p:ph type="title"/>
          </p:nvPr>
        </p:nvSpPr>
        <p:spPr>
          <a:xfrm>
            <a:off x="1905000" y="228600"/>
            <a:ext cx="8382000" cy="1141452"/>
          </a:xfrm>
        </p:spPr>
        <p:txBody>
          <a:bodyPr>
            <a:normAutofit fontScale="90000"/>
          </a:bodyPr>
          <a:lstStyle/>
          <a:p>
            <a:r>
              <a:rPr lang="en-US" sz="4400" dirty="0">
                <a:solidFill>
                  <a:schemeClr val="bg1">
                    <a:lumMod val="95000"/>
                  </a:schemeClr>
                </a:solidFill>
                <a:latin typeface="Calibri" panose="020F0502020204030204" pitchFamily="34" charset="0"/>
                <a:cs typeface="Calibri" panose="020F0502020204030204" pitchFamily="34" charset="0"/>
              </a:rPr>
              <a:t>Tokens and Claims </a:t>
            </a:r>
            <a:br>
              <a:rPr lang="en-US" dirty="0">
                <a:solidFill>
                  <a:schemeClr val="bg1">
                    <a:lumMod val="95000"/>
                  </a:schemeClr>
                </a:solidFill>
                <a:latin typeface="Calibri" panose="020F0502020204030204" pitchFamily="34" charset="0"/>
                <a:cs typeface="Calibri" panose="020F0502020204030204" pitchFamily="34" charset="0"/>
              </a:rPr>
            </a:br>
            <a:r>
              <a:rPr lang="en-US" dirty="0">
                <a:ln>
                  <a:noFill/>
                </a:ln>
                <a:solidFill>
                  <a:srgbClr val="00B050">
                    <a:alpha val="99000"/>
                  </a:srgbClr>
                </a:solidFill>
                <a:latin typeface="Calibri" panose="020F0502020204030204" pitchFamily="34" charset="0"/>
                <a:cs typeface="Calibri" panose="020F0502020204030204" pitchFamily="34" charset="0"/>
              </a:rPr>
              <a:t>Representing identity on the wire</a:t>
            </a:r>
            <a:br>
              <a:rPr dirty="0">
                <a:solidFill>
                  <a:schemeClr val="tx2"/>
                </a:solidFill>
              </a:rPr>
            </a:br>
            <a:endParaRPr lang="en-US" dirty="0"/>
          </a:p>
        </p:txBody>
      </p:sp>
      <p:sp>
        <p:nvSpPr>
          <p:cNvPr id="26" name="Content Placeholder 25"/>
          <p:cNvSpPr>
            <a:spLocks noGrp="1"/>
          </p:cNvSpPr>
          <p:nvPr>
            <p:ph type="body" sz="quarter" idx="10"/>
          </p:nvPr>
        </p:nvSpPr>
        <p:spPr>
          <a:xfrm>
            <a:off x="1874285" y="1480332"/>
            <a:ext cx="8382000" cy="1628138"/>
          </a:xfrm>
        </p:spPr>
        <p:txBody>
          <a:bodyPr>
            <a:normAutofit/>
          </a:bodyPr>
          <a:lstStyle/>
          <a:p>
            <a:r>
              <a:rPr lang="en-US" sz="2000" dirty="0">
                <a:solidFill>
                  <a:schemeClr val="accent1">
                    <a:lumMod val="60000"/>
                    <a:lumOff val="40000"/>
                  </a:schemeClr>
                </a:solidFill>
                <a:latin typeface="Calibri" panose="020F0502020204030204" pitchFamily="34" charset="0"/>
                <a:cs typeface="Calibri" panose="020F0502020204030204" pitchFamily="34" charset="0"/>
              </a:rPr>
              <a:t>A </a:t>
            </a:r>
            <a:r>
              <a:rPr lang="en-US" sz="2000" i="1" dirty="0">
                <a:solidFill>
                  <a:schemeClr val="accent1">
                    <a:lumMod val="60000"/>
                    <a:lumOff val="40000"/>
                  </a:schemeClr>
                </a:solidFill>
                <a:latin typeface="Calibri" panose="020F0502020204030204" pitchFamily="34" charset="0"/>
                <a:cs typeface="Calibri" panose="020F0502020204030204" pitchFamily="34" charset="0"/>
              </a:rPr>
              <a:t>token</a:t>
            </a:r>
            <a:r>
              <a:rPr lang="en-US" sz="2000" dirty="0">
                <a:solidFill>
                  <a:schemeClr val="accent1">
                    <a:lumMod val="60000"/>
                    <a:lumOff val="40000"/>
                  </a:schemeClr>
                </a:solidFill>
                <a:latin typeface="Calibri" panose="020F0502020204030204" pitchFamily="34" charset="0"/>
                <a:cs typeface="Calibri" panose="020F0502020204030204" pitchFamily="34" charset="0"/>
              </a:rPr>
              <a:t> is a set of bytes that expresses information about an identity</a:t>
            </a:r>
          </a:p>
          <a:p>
            <a:pPr lvl="1"/>
            <a:r>
              <a:rPr lang="en-US" sz="2000" dirty="0">
                <a:solidFill>
                  <a:schemeClr val="accent1">
                    <a:lumMod val="60000"/>
                    <a:lumOff val="40000"/>
                  </a:schemeClr>
                </a:solidFill>
                <a:latin typeface="Calibri" panose="020F0502020204030204" pitchFamily="34" charset="0"/>
                <a:cs typeface="Calibri" panose="020F0502020204030204" pitchFamily="34" charset="0"/>
              </a:rPr>
              <a:t>This information consists of one or more </a:t>
            </a:r>
            <a:r>
              <a:rPr lang="en-US" sz="2000" i="1" dirty="0">
                <a:solidFill>
                  <a:schemeClr val="accent1">
                    <a:lumMod val="60000"/>
                    <a:lumOff val="40000"/>
                  </a:schemeClr>
                </a:solidFill>
                <a:latin typeface="Calibri" panose="020F0502020204030204" pitchFamily="34" charset="0"/>
                <a:cs typeface="Calibri" panose="020F0502020204030204" pitchFamily="34" charset="0"/>
              </a:rPr>
              <a:t>claims</a:t>
            </a:r>
          </a:p>
          <a:p>
            <a:pPr lvl="1"/>
            <a:r>
              <a:rPr lang="en-US" sz="2000" dirty="0">
                <a:solidFill>
                  <a:schemeClr val="accent1">
                    <a:lumMod val="60000"/>
                    <a:lumOff val="40000"/>
                  </a:schemeClr>
                </a:solidFill>
                <a:latin typeface="Calibri" panose="020F0502020204030204" pitchFamily="34" charset="0"/>
                <a:cs typeface="Calibri" panose="020F0502020204030204" pitchFamily="34" charset="0"/>
              </a:rPr>
              <a:t>Each claim contains some information about the entity to which this token applies</a:t>
            </a:r>
          </a:p>
        </p:txBody>
      </p:sp>
      <p:grpSp>
        <p:nvGrpSpPr>
          <p:cNvPr id="7" name="Group 27"/>
          <p:cNvGrpSpPr/>
          <p:nvPr/>
        </p:nvGrpSpPr>
        <p:grpSpPr>
          <a:xfrm>
            <a:off x="1818562" y="4393446"/>
            <a:ext cx="3113442" cy="1667435"/>
            <a:chOff x="304800" y="4953000"/>
            <a:chExt cx="3113442" cy="1667435"/>
          </a:xfrm>
        </p:grpSpPr>
        <p:sp>
          <p:nvSpPr>
            <p:cNvPr id="23" name="Text Box 43"/>
            <p:cNvSpPr txBox="1">
              <a:spLocks noChangeArrowheads="1"/>
            </p:cNvSpPr>
            <p:nvPr/>
          </p:nvSpPr>
          <p:spPr bwMode="auto">
            <a:xfrm>
              <a:off x="304800" y="4953000"/>
              <a:ext cx="2133600" cy="1323439"/>
            </a:xfrm>
            <a:prstGeom prst="rect">
              <a:avLst/>
            </a:prstGeom>
            <a:noFill/>
            <a:ln w="19050" algn="ctr">
              <a:noFill/>
              <a:miter lim="800000"/>
              <a:headEnd/>
              <a:tailEnd type="none" w="lg" len="lg"/>
            </a:ln>
          </p:spPr>
          <p:txBody>
            <a:bodyPr wrap="square">
              <a:spAutoFit/>
            </a:bodyPr>
            <a:lstStyle/>
            <a:p>
              <a:pPr algn="ctr"/>
              <a:r>
                <a:rPr lang="en-US" sz="2000" i="1" dirty="0">
                  <a:solidFill>
                    <a:schemeClr val="accent1">
                      <a:lumMod val="60000"/>
                      <a:lumOff val="40000"/>
                    </a:schemeClr>
                  </a:solidFill>
                  <a:latin typeface="Calibri" panose="020F0502020204030204" pitchFamily="34" charset="0"/>
                  <a:cs typeface="Calibri" panose="020F0502020204030204" pitchFamily="34" charset="0"/>
                </a:rPr>
                <a:t>Indicates who created this token and guards against changes</a:t>
              </a:r>
            </a:p>
          </p:txBody>
        </p:sp>
        <p:sp>
          <p:nvSpPr>
            <p:cNvPr id="30" name="Freeform 29"/>
            <p:cNvSpPr/>
            <p:nvPr/>
          </p:nvSpPr>
          <p:spPr>
            <a:xfrm>
              <a:off x="1320501" y="6272605"/>
              <a:ext cx="2097741" cy="347830"/>
            </a:xfrm>
            <a:custGeom>
              <a:avLst/>
              <a:gdLst>
                <a:gd name="connsiteX0" fmla="*/ 0 w 2097741"/>
                <a:gd name="connsiteY0" fmla="*/ 0 h 652630"/>
                <a:gd name="connsiteX1" fmla="*/ 613186 w 2097741"/>
                <a:gd name="connsiteY1" fmla="*/ 623943 h 652630"/>
                <a:gd name="connsiteX2" fmla="*/ 2097741 w 2097741"/>
                <a:gd name="connsiteY2" fmla="*/ 172122 h 652630"/>
              </a:gdLst>
              <a:ahLst/>
              <a:cxnLst>
                <a:cxn ang="0">
                  <a:pos x="connsiteX0" y="connsiteY0"/>
                </a:cxn>
                <a:cxn ang="0">
                  <a:pos x="connsiteX1" y="connsiteY1"/>
                </a:cxn>
                <a:cxn ang="0">
                  <a:pos x="connsiteX2" y="connsiteY2"/>
                </a:cxn>
              </a:cxnLst>
              <a:rect l="l" t="t" r="r" b="b"/>
              <a:pathLst>
                <a:path w="2097741" h="652630">
                  <a:moveTo>
                    <a:pt x="0" y="0"/>
                  </a:moveTo>
                  <a:cubicBezTo>
                    <a:pt x="131781" y="297628"/>
                    <a:pt x="263563" y="595256"/>
                    <a:pt x="613186" y="623943"/>
                  </a:cubicBezTo>
                  <a:cubicBezTo>
                    <a:pt x="962809" y="652630"/>
                    <a:pt x="1530275" y="412376"/>
                    <a:pt x="2097741" y="172122"/>
                  </a:cubicBezTo>
                </a:path>
              </a:pathLst>
            </a:custGeom>
            <a:ln w="19050">
              <a:solidFill>
                <a:schemeClr val="bg2"/>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Tree>
    <p:extLst>
      <p:ext uri="{BB962C8B-B14F-4D97-AF65-F5344CB8AC3E}">
        <p14:creationId xmlns:p14="http://schemas.microsoft.com/office/powerpoint/2010/main" val="14665957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dissolve">
                                      <p:cBhvr>
                                        <p:cTn id="7" dur="500"/>
                                        <p:tgtEl>
                                          <p:spTgt spid="26">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ssolv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26">
                                            <p:txEl>
                                              <p:pRg st="1" end="1"/>
                                            </p:txEl>
                                          </p:spTgt>
                                        </p:tgtEl>
                                        <p:attrNameLst>
                                          <p:attrName>style.visibility</p:attrName>
                                        </p:attrNameLst>
                                      </p:cBhvr>
                                      <p:to>
                                        <p:strVal val="visible"/>
                                      </p:to>
                                    </p:set>
                                    <p:animEffect transition="in" filter="dissolve">
                                      <p:cBhvr>
                                        <p:cTn id="20" dur="500"/>
                                        <p:tgtEl>
                                          <p:spTgt spid="26">
                                            <p:txEl>
                                              <p:pRg st="1" end="1"/>
                                            </p:txEl>
                                          </p:spTgt>
                                        </p:tgtEl>
                                      </p:cBhvr>
                                    </p:animEffect>
                                  </p:childTnLst>
                                </p:cTn>
                              </p:par>
                              <p:par>
                                <p:cTn id="21" presetID="9" presetClass="entr" presetSubtype="0" fill="hold" nodeType="withEffect">
                                  <p:stCondLst>
                                    <p:cond delay="0"/>
                                  </p:stCondLst>
                                  <p:childTnLst>
                                    <p:set>
                                      <p:cBhvr>
                                        <p:cTn id="22" dur="1" fill="hold">
                                          <p:stCondLst>
                                            <p:cond delay="0"/>
                                          </p:stCondLst>
                                        </p:cTn>
                                        <p:tgtEl>
                                          <p:spTgt spid="26">
                                            <p:txEl>
                                              <p:pRg st="2" end="2"/>
                                            </p:txEl>
                                          </p:spTgt>
                                        </p:tgtEl>
                                        <p:attrNameLst>
                                          <p:attrName>style.visibility</p:attrName>
                                        </p:attrNameLst>
                                      </p:cBhvr>
                                      <p:to>
                                        <p:strVal val="visible"/>
                                      </p:to>
                                    </p:set>
                                    <p:animEffect transition="in" filter="dissolve">
                                      <p:cBhvr>
                                        <p:cTn id="23" dur="500"/>
                                        <p:tgtEl>
                                          <p:spTgt spid="26">
                                            <p:txEl>
                                              <p:pRg st="2" end="2"/>
                                            </p:txEl>
                                          </p:spTgt>
                                        </p:tgtEl>
                                      </p:cBhvr>
                                    </p:animEffect>
                                  </p:childTnLst>
                                </p:cTn>
                              </p:par>
                              <p:par>
                                <p:cTn id="24" presetID="9" presetClass="entr" presetSubtype="0"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dissolve">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dissolve">
                                      <p:cBhvr>
                                        <p:cTn id="31" dur="500"/>
                                        <p:tgtEl>
                                          <p:spTgt spid="40"/>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2" fill="hold"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wipe(right)">
                                      <p:cBhvr>
                                        <p:cTn id="36" dur="500"/>
                                        <p:tgtEl>
                                          <p:spTgt spid="3"/>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2" fill="hold" nodeType="click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right)">
                                      <p:cBhvr>
                                        <p:cTn id="41" dur="500"/>
                                        <p:tgtEl>
                                          <p:spTgt spid="4"/>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2" fill="hold" nodeType="click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wipe(right)">
                                      <p:cBhvr>
                                        <p:cTn id="4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2E3AD78-2105-42D7-8347-2BED6CBEC135}"/>
              </a:ext>
            </a:extLst>
          </p:cNvPr>
          <p:cNvSpPr/>
          <p:nvPr/>
        </p:nvSpPr>
        <p:spPr>
          <a:xfrm>
            <a:off x="1424758" y="771804"/>
            <a:ext cx="8784561" cy="587853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52F61">
                    <a:lumMod val="60000"/>
                    <a:lumOff val="40000"/>
                  </a:srgbClr>
                </a:solidFill>
                <a:effectLst/>
                <a:uLnTx/>
                <a:uFillTx/>
                <a:latin typeface="Calibri" panose="020F0502020204030204" pitchFamily="34" charset="0"/>
                <a:ea typeface="+mn-ea"/>
                <a:cs typeface="Calibri" panose="020F0502020204030204" pitchFamily="34" charset="0"/>
              </a:rPr>
              <a:t>The Journey</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052F61">
                  <a:lumMod val="60000"/>
                  <a:lumOff val="40000"/>
                </a:srgbClr>
              </a:solidFill>
              <a:effectLst/>
              <a:uLnTx/>
              <a:uFillTx/>
              <a:latin typeface="Calibri" panose="020F0502020204030204" pitchFamily="34" charset="0"/>
              <a:ea typeface="+mn-ea"/>
              <a:cs typeface="Calibri" panose="020F0502020204030204" pitchFamily="34" charset="0"/>
            </a:endParaRPr>
          </a:p>
          <a:p>
            <a:pPr marL="457200" marR="0" lvl="0" indent="-457200" algn="l" defTabSz="457200" rtl="0" eaLnBrk="1" fontAlgn="auto" latinLnBrk="0" hangingPunct="1">
              <a:lnSpc>
                <a:spcPct val="100000"/>
              </a:lnSpc>
              <a:spcBef>
                <a:spcPts val="0"/>
              </a:spcBef>
              <a:spcAft>
                <a:spcPts val="0"/>
              </a:spcAft>
              <a:buClr>
                <a:srgbClr val="FFFF00"/>
              </a:buClr>
              <a:buSzTx/>
              <a:buFont typeface="Webdings" panose="05030102010509060703" pitchFamily="18" charset="2"/>
              <a:buChar char="4"/>
              <a:tabLst/>
              <a:defRPr/>
            </a:pPr>
            <a:r>
              <a:rPr kumimoji="0" lang="en-US" sz="3200" b="0" i="0" u="none" strike="noStrike" kern="1200" cap="none" spc="0" normalizeH="0" baseline="0" noProof="0" dirty="0">
                <a:ln>
                  <a:noFill/>
                </a:ln>
                <a:solidFill>
                  <a:srgbClr val="052F61">
                    <a:lumMod val="60000"/>
                    <a:lumOff val="40000"/>
                  </a:srgbClr>
                </a:solidFill>
                <a:effectLst/>
                <a:uLnTx/>
                <a:uFillTx/>
                <a:latin typeface="Calibri" panose="020F0502020204030204" pitchFamily="34" charset="0"/>
                <a:ea typeface="+mn-ea"/>
                <a:cs typeface="Calibri" panose="020F0502020204030204" pitchFamily="34" charset="0"/>
              </a:rPr>
              <a:t>Windows Identity Foundation (WIF)</a:t>
            </a:r>
          </a:p>
          <a:p>
            <a:pPr marL="914400" lvl="1" indent="-457200">
              <a:buClr>
                <a:srgbClr val="FFFF00"/>
              </a:buClr>
              <a:buFont typeface="Webdings" panose="05030102010509060703" pitchFamily="18" charset="2"/>
              <a:buChar char="4"/>
            </a:pPr>
            <a:r>
              <a:rPr lang="en-US" sz="3200" dirty="0">
                <a:solidFill>
                  <a:srgbClr val="052F61">
                    <a:lumMod val="60000"/>
                    <a:lumOff val="40000"/>
                  </a:srgbClr>
                </a:solidFill>
                <a:latin typeface="Calibri" panose="020F0502020204030204" pitchFamily="34" charset="0"/>
                <a:cs typeface="Calibri" panose="020F0502020204030204" pitchFamily="34" charset="0"/>
              </a:rPr>
              <a:t>XML based – </a:t>
            </a:r>
            <a:r>
              <a:rPr lang="en-US" sz="3200" dirty="0" err="1">
                <a:solidFill>
                  <a:srgbClr val="052F61">
                    <a:lumMod val="60000"/>
                    <a:lumOff val="40000"/>
                  </a:srgbClr>
                </a:solidFill>
                <a:latin typeface="Calibri" panose="020F0502020204030204" pitchFamily="34" charset="0"/>
                <a:cs typeface="Calibri" panose="020F0502020204030204" pitchFamily="34" charset="0"/>
              </a:rPr>
              <a:t>web.config</a:t>
            </a:r>
            <a:r>
              <a:rPr lang="en-US" sz="3200" dirty="0">
                <a:solidFill>
                  <a:srgbClr val="052F61">
                    <a:lumMod val="60000"/>
                    <a:lumOff val="40000"/>
                  </a:srgbClr>
                </a:solidFill>
                <a:latin typeface="Calibri" panose="020F0502020204030204" pitchFamily="34" charset="0"/>
                <a:cs typeface="Calibri" panose="020F0502020204030204" pitchFamily="34" charset="0"/>
              </a:rPr>
              <a:t> – WS-Federation</a:t>
            </a:r>
          </a:p>
          <a:p>
            <a:pPr marL="457200" indent="-457200">
              <a:buClr>
                <a:srgbClr val="FFFF00"/>
              </a:buClr>
              <a:buFont typeface="Webdings" panose="05030102010509060703" pitchFamily="18" charset="2"/>
              <a:buChar char="4"/>
            </a:pPr>
            <a:r>
              <a:rPr lang="en-US" sz="3200" dirty="0">
                <a:solidFill>
                  <a:srgbClr val="052F61">
                    <a:lumMod val="60000"/>
                    <a:lumOff val="40000"/>
                  </a:srgbClr>
                </a:solidFill>
                <a:latin typeface="Calibri" panose="020F0502020204030204" pitchFamily="34" charset="0"/>
                <a:cs typeface="Calibri" panose="020F0502020204030204" pitchFamily="34" charset="0"/>
              </a:rPr>
              <a:t>Windows Identity Foundation (WIF-SAML)</a:t>
            </a:r>
            <a:endParaRPr kumimoji="0" lang="en-US" sz="3200" b="0" i="0" u="none" strike="noStrike" kern="1200" cap="none" spc="0" normalizeH="0" baseline="0" noProof="0" dirty="0">
              <a:ln>
                <a:noFill/>
              </a:ln>
              <a:solidFill>
                <a:srgbClr val="052F61">
                  <a:lumMod val="60000"/>
                  <a:lumOff val="40000"/>
                </a:srgbClr>
              </a:solidFill>
              <a:effectLst/>
              <a:uLnTx/>
              <a:uFillTx/>
              <a:latin typeface="Calibri" panose="020F0502020204030204" pitchFamily="34" charset="0"/>
              <a:ea typeface="+mn-ea"/>
              <a:cs typeface="Calibri" panose="020F0502020204030204" pitchFamily="34" charset="0"/>
            </a:endParaRPr>
          </a:p>
          <a:p>
            <a:pPr marL="457200" marR="0" lvl="0" indent="-457200" algn="l" defTabSz="457200" rtl="0" eaLnBrk="1" fontAlgn="auto" latinLnBrk="0" hangingPunct="1">
              <a:lnSpc>
                <a:spcPct val="100000"/>
              </a:lnSpc>
              <a:spcBef>
                <a:spcPts val="0"/>
              </a:spcBef>
              <a:spcAft>
                <a:spcPts val="0"/>
              </a:spcAft>
              <a:buClr>
                <a:srgbClr val="FFFF00"/>
              </a:buClr>
              <a:buSzTx/>
              <a:buFont typeface="Webdings" panose="05030102010509060703" pitchFamily="18" charset="2"/>
              <a:buChar char="4"/>
              <a:tabLst/>
              <a:defRPr/>
            </a:pPr>
            <a:r>
              <a:rPr kumimoji="0" lang="en-US" sz="3200" b="0" i="0" u="none" strike="noStrike" kern="1200" cap="none" spc="0" normalizeH="0" baseline="0" noProof="0" dirty="0">
                <a:ln>
                  <a:noFill/>
                </a:ln>
                <a:solidFill>
                  <a:srgbClr val="052F61">
                    <a:lumMod val="60000"/>
                    <a:lumOff val="40000"/>
                  </a:srgbClr>
                </a:solidFill>
                <a:effectLst/>
                <a:uLnTx/>
                <a:uFillTx/>
                <a:latin typeface="Calibri" panose="020F0502020204030204" pitchFamily="34" charset="0"/>
                <a:ea typeface="+mn-ea"/>
                <a:cs typeface="Calibri" panose="020F0502020204030204" pitchFamily="34" charset="0"/>
              </a:rPr>
              <a:t>Open Web Interface for .NET (OWIN) – OIDC – “Modern Authentication”</a:t>
            </a:r>
          </a:p>
          <a:p>
            <a:pPr marL="457200" marR="0" lvl="0" indent="-457200" algn="l" defTabSz="457200" rtl="0" eaLnBrk="1" fontAlgn="auto" latinLnBrk="0" hangingPunct="1">
              <a:lnSpc>
                <a:spcPct val="100000"/>
              </a:lnSpc>
              <a:spcBef>
                <a:spcPts val="0"/>
              </a:spcBef>
              <a:spcAft>
                <a:spcPts val="0"/>
              </a:spcAft>
              <a:buClr>
                <a:srgbClr val="FFFF00"/>
              </a:buClr>
              <a:buSzTx/>
              <a:buFont typeface="Webdings" panose="05030102010509060703" pitchFamily="18" charset="2"/>
              <a:buChar char="4"/>
              <a:tabLst/>
              <a:defRPr/>
            </a:pPr>
            <a:endParaRPr kumimoji="0" lang="en-US" sz="3200" b="0" i="0" u="none" strike="noStrike" kern="1200" cap="none" spc="0" normalizeH="0" baseline="0" noProof="0" dirty="0">
              <a:ln>
                <a:noFill/>
              </a:ln>
              <a:solidFill>
                <a:srgbClr val="052F61">
                  <a:lumMod val="60000"/>
                  <a:lumOff val="40000"/>
                </a:srgbClr>
              </a:solidFill>
              <a:effectLst/>
              <a:uLnTx/>
              <a:uFillTx/>
              <a:latin typeface="Calibri" panose="020F0502020204030204" pitchFamily="34" charset="0"/>
              <a:ea typeface="+mn-ea"/>
              <a:cs typeface="Calibri" panose="020F0502020204030204" pitchFamily="34" charset="0"/>
            </a:endParaRPr>
          </a:p>
          <a:p>
            <a:pPr marL="457200" marR="0" lvl="0" indent="-457200" algn="l" defTabSz="457200" rtl="0" eaLnBrk="1" fontAlgn="auto" latinLnBrk="0" hangingPunct="1">
              <a:lnSpc>
                <a:spcPct val="100000"/>
              </a:lnSpc>
              <a:spcBef>
                <a:spcPts val="0"/>
              </a:spcBef>
              <a:spcAft>
                <a:spcPts val="0"/>
              </a:spcAft>
              <a:buClr>
                <a:srgbClr val="FFFF00"/>
              </a:buClr>
              <a:buSzTx/>
              <a:buFont typeface="Webdings" panose="05030102010509060703" pitchFamily="18" charset="2"/>
              <a:buChar char="4"/>
              <a:tabLst/>
              <a:defRPr/>
            </a:pPr>
            <a:endParaRPr lang="en-US" sz="3200" dirty="0">
              <a:solidFill>
                <a:srgbClr val="052F61">
                  <a:lumMod val="60000"/>
                  <a:lumOff val="40000"/>
                </a:srgbClr>
              </a:solidFill>
              <a:latin typeface="Calibri" panose="020F0502020204030204" pitchFamily="34" charset="0"/>
              <a:cs typeface="Calibri" panose="020F0502020204030204" pitchFamily="34" charset="0"/>
            </a:endParaRPr>
          </a:p>
          <a:p>
            <a:pPr marL="457200" marR="0" lvl="0" indent="-457200" algn="l" defTabSz="457200" rtl="0" eaLnBrk="1" fontAlgn="auto" latinLnBrk="0" hangingPunct="1">
              <a:lnSpc>
                <a:spcPct val="100000"/>
              </a:lnSpc>
              <a:spcBef>
                <a:spcPts val="0"/>
              </a:spcBef>
              <a:spcAft>
                <a:spcPts val="0"/>
              </a:spcAft>
              <a:buClr>
                <a:srgbClr val="FFFF00"/>
              </a:buClr>
              <a:buSzTx/>
              <a:buFont typeface="Webdings" panose="05030102010509060703" pitchFamily="18" charset="2"/>
              <a:buChar char="4"/>
              <a:tabLst/>
              <a:defRPr/>
            </a:pPr>
            <a:endParaRPr kumimoji="0" lang="en-US" sz="3200" b="0" i="0" u="none" strike="noStrike" kern="1200" cap="none" spc="0" normalizeH="0" baseline="0" noProof="0" dirty="0">
              <a:ln>
                <a:noFill/>
              </a:ln>
              <a:solidFill>
                <a:srgbClr val="052F61">
                  <a:lumMod val="60000"/>
                  <a:lumOff val="40000"/>
                </a:srgbClr>
              </a:solidFill>
              <a:effectLst/>
              <a:uLnTx/>
              <a:uFillTx/>
              <a:latin typeface="Calibri" panose="020F0502020204030204" pitchFamily="34" charset="0"/>
              <a:ea typeface="+mn-ea"/>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40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838080899"/>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2E3AD78-2105-42D7-8347-2BED6CBEC135}"/>
              </a:ext>
            </a:extLst>
          </p:cNvPr>
          <p:cNvSpPr/>
          <p:nvPr/>
        </p:nvSpPr>
        <p:spPr>
          <a:xfrm>
            <a:off x="1424758" y="771804"/>
            <a:ext cx="8784561" cy="3170099"/>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52F61">
                    <a:lumMod val="60000"/>
                    <a:lumOff val="40000"/>
                  </a:srgbClr>
                </a:solidFill>
                <a:effectLst/>
                <a:uLnTx/>
                <a:uFillTx/>
                <a:latin typeface="Calibri" panose="020F0502020204030204" pitchFamily="34" charset="0"/>
                <a:ea typeface="+mn-ea"/>
                <a:cs typeface="Calibri" panose="020F0502020204030204" pitchFamily="34" charset="0"/>
              </a:rPr>
              <a:t>The Microsoft Identity Platform</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052F61">
                  <a:lumMod val="60000"/>
                  <a:lumOff val="40000"/>
                </a:srgbClr>
              </a:solidFill>
              <a:effectLst/>
              <a:uLnTx/>
              <a:uFillTx/>
              <a:latin typeface="Calibri" panose="020F0502020204030204" pitchFamily="34" charset="0"/>
              <a:ea typeface="+mn-ea"/>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40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142945864"/>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59841" y="387924"/>
            <a:ext cx="8382000" cy="941796"/>
          </a:xfrm>
        </p:spPr>
        <p:txBody>
          <a:bodyPr>
            <a:normAutofit/>
          </a:bodyPr>
          <a:lstStyle/>
          <a:p>
            <a:r>
              <a:rPr lang="en-US" sz="4000" cap="none" dirty="0">
                <a:ln>
                  <a:noFill/>
                </a:ln>
                <a:solidFill>
                  <a:schemeClr val="bg1">
                    <a:lumMod val="95000"/>
                  </a:schemeClr>
                </a:solidFill>
                <a:latin typeface="Calibri" panose="020F0502020204030204" pitchFamily="34" charset="0"/>
                <a:cs typeface="Calibri" panose="020F0502020204030204" pitchFamily="34" charset="0"/>
              </a:rPr>
              <a:t>The Platform (not the Product!)</a:t>
            </a:r>
            <a:endParaRPr lang="en-US" sz="4000" cap="none" dirty="0">
              <a:ln>
                <a:noFill/>
              </a:ln>
              <a:solidFill>
                <a:srgbClr val="00B050"/>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276469C2-C943-4C97-B50F-C33B7D4C41F4}"/>
              </a:ext>
            </a:extLst>
          </p:cNvPr>
          <p:cNvPicPr>
            <a:picLocks noChangeAspect="1"/>
          </p:cNvPicPr>
          <p:nvPr/>
        </p:nvPicPr>
        <p:blipFill>
          <a:blip r:embed="rId2"/>
          <a:stretch>
            <a:fillRect/>
          </a:stretch>
        </p:blipFill>
        <p:spPr>
          <a:xfrm>
            <a:off x="1259841" y="1580990"/>
            <a:ext cx="8996444" cy="4697890"/>
          </a:xfrm>
          <a:prstGeom prst="rect">
            <a:avLst/>
          </a:prstGeom>
        </p:spPr>
      </p:pic>
    </p:spTree>
    <p:extLst>
      <p:ext uri="{BB962C8B-B14F-4D97-AF65-F5344CB8AC3E}">
        <p14:creationId xmlns:p14="http://schemas.microsoft.com/office/powerpoint/2010/main" val="67498145"/>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DAF783F-8931-46E9-83C9-5D316C89085B}"/>
              </a:ext>
            </a:extLst>
          </p:cNvPr>
          <p:cNvPicPr>
            <a:picLocks noChangeAspect="1"/>
          </p:cNvPicPr>
          <p:nvPr/>
        </p:nvPicPr>
        <p:blipFill>
          <a:blip r:embed="rId2"/>
          <a:stretch>
            <a:fillRect/>
          </a:stretch>
        </p:blipFill>
        <p:spPr>
          <a:xfrm>
            <a:off x="822960" y="78462"/>
            <a:ext cx="10119359" cy="6708418"/>
          </a:xfrm>
          <a:prstGeom prst="rect">
            <a:avLst/>
          </a:prstGeom>
        </p:spPr>
      </p:pic>
    </p:spTree>
    <p:extLst>
      <p:ext uri="{BB962C8B-B14F-4D97-AF65-F5344CB8AC3E}">
        <p14:creationId xmlns:p14="http://schemas.microsoft.com/office/powerpoint/2010/main" val="3345579905"/>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37A6F1E-46A4-4343-8453-96F76364508A}"/>
              </a:ext>
            </a:extLst>
          </p:cNvPr>
          <p:cNvSpPr>
            <a:spLocks noGrp="1"/>
          </p:cNvSpPr>
          <p:nvPr>
            <p:ph type="title"/>
          </p:nvPr>
        </p:nvSpPr>
        <p:spPr>
          <a:xfrm>
            <a:off x="134434" y="79899"/>
            <a:ext cx="2229084" cy="941796"/>
          </a:xfrm>
        </p:spPr>
        <p:txBody>
          <a:bodyPr>
            <a:normAutofit/>
          </a:bodyPr>
          <a:lstStyle/>
          <a:p>
            <a:r>
              <a:rPr lang="en-US" sz="4000" cap="none" dirty="0">
                <a:ln>
                  <a:noFill/>
                </a:ln>
                <a:solidFill>
                  <a:schemeClr val="bg1">
                    <a:lumMod val="95000"/>
                  </a:schemeClr>
                </a:solidFill>
                <a:latin typeface="Calibri" panose="020F0502020204030204" pitchFamily="34" charset="0"/>
                <a:cs typeface="Calibri" panose="020F0502020204030204" pitchFamily="34" charset="0"/>
              </a:rPr>
              <a:t>Scenarios</a:t>
            </a:r>
            <a:endParaRPr lang="en-US" sz="4000" cap="none" dirty="0">
              <a:ln>
                <a:noFill/>
              </a:ln>
              <a:solidFill>
                <a:srgbClr val="00B050"/>
              </a:solidFill>
              <a:latin typeface="Calibri" panose="020F0502020204030204" pitchFamily="34" charset="0"/>
              <a:cs typeface="Calibri" panose="020F0502020204030204" pitchFamily="34" charset="0"/>
            </a:endParaRPr>
          </a:p>
        </p:txBody>
      </p:sp>
      <p:pic>
        <p:nvPicPr>
          <p:cNvPr id="1026" name="Picture 2">
            <a:extLst>
              <a:ext uri="{FF2B5EF4-FFF2-40B4-BE49-F238E27FC236}">
                <a16:creationId xmlns:a16="http://schemas.microsoft.com/office/drawing/2014/main" id="{CC784451-3442-4C33-BB93-663C285C63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4003" y="117628"/>
            <a:ext cx="9453563" cy="66227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8622994"/>
      </p:ext>
    </p:extLst>
  </p:cSld>
  <p:clrMapOvr>
    <a:masterClrMapping/>
  </p:clrMapOvr>
  <p:transition>
    <p:fade/>
  </p:transition>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1_White Template">
  <a:themeElements>
    <a:clrScheme name="Ignite Breakout - Blue on white and light gray">
      <a:dk1>
        <a:srgbClr val="000000"/>
      </a:dk1>
      <a:lt1>
        <a:srgbClr val="FFFFFF"/>
      </a:lt1>
      <a:dk2>
        <a:srgbClr val="2F2F2F"/>
      </a:dk2>
      <a:lt2>
        <a:srgbClr val="E6E6E6"/>
      </a:lt2>
      <a:accent1>
        <a:srgbClr val="0078D4"/>
      </a:accent1>
      <a:accent2>
        <a:srgbClr val="243A5E"/>
      </a:accent2>
      <a:accent3>
        <a:srgbClr val="D83B01"/>
      </a:accent3>
      <a:accent4>
        <a:srgbClr val="FFB900"/>
      </a:accent4>
      <a:accent5>
        <a:srgbClr val="2F2F2F"/>
      </a:accent5>
      <a:accent6>
        <a:srgbClr val="737373"/>
      </a:accent6>
      <a:hlink>
        <a:srgbClr val="0078D4"/>
      </a:hlink>
      <a:folHlink>
        <a:srgbClr val="0078D4"/>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Ignite_2019_16x9_Breakout_Template  -  Read-Only" id="{A7B72E17-54BE-42A6-A53A-1279FA83BD10}" vid="{4E284496-52C1-405F-ADD9-D60704CD916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3430</TotalTime>
  <Words>1093</Words>
  <Application>Microsoft Office PowerPoint</Application>
  <PresentationFormat>Widescreen</PresentationFormat>
  <Paragraphs>214</Paragraphs>
  <Slides>36</Slides>
  <Notes>1</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36</vt:i4>
      </vt:variant>
    </vt:vector>
  </HeadingPairs>
  <TitlesOfParts>
    <vt:vector size="51" baseType="lpstr">
      <vt:lpstr>Arial</vt:lpstr>
      <vt:lpstr>Calibri</vt:lpstr>
      <vt:lpstr>Century Gothic</vt:lpstr>
      <vt:lpstr>Consolas</vt:lpstr>
      <vt:lpstr>Courier New</vt:lpstr>
      <vt:lpstr>Segoe UI</vt:lpstr>
      <vt:lpstr>Segoe UI Light</vt:lpstr>
      <vt:lpstr>Segoe UI Semibold</vt:lpstr>
      <vt:lpstr>Segoe UI Semilight</vt:lpstr>
      <vt:lpstr>Times New Roman</vt:lpstr>
      <vt:lpstr>Webdings</vt:lpstr>
      <vt:lpstr>Wingdings</vt:lpstr>
      <vt:lpstr>Wingdings 3</vt:lpstr>
      <vt:lpstr>Slice</vt:lpstr>
      <vt:lpstr>1_White Template</vt:lpstr>
      <vt:lpstr>The Microsoft Identity jigsaw - putting the pieces together! </vt:lpstr>
      <vt:lpstr>In the beginning … </vt:lpstr>
      <vt:lpstr>Defining the Problem Working with identity is too hard </vt:lpstr>
      <vt:lpstr>Tokens and Claims  Representing identity on the wire </vt:lpstr>
      <vt:lpstr>PowerPoint Presentation</vt:lpstr>
      <vt:lpstr>PowerPoint Presentation</vt:lpstr>
      <vt:lpstr>The Platform (not the Product!)</vt:lpstr>
      <vt:lpstr>PowerPoint Presentation</vt:lpstr>
      <vt:lpstr>Scenarios</vt:lpstr>
      <vt:lpstr>Scenarios</vt:lpstr>
      <vt:lpstr>The Format – Type</vt:lpstr>
      <vt:lpstr>The Format – Web</vt:lpstr>
      <vt:lpstr>The Format – SPA</vt:lpstr>
      <vt:lpstr>The Format – Native (User)</vt:lpstr>
      <vt:lpstr>The Format – Native (Application)</vt:lpstr>
      <vt:lpstr>The OS</vt:lpstr>
      <vt:lpstr>The Guide</vt:lpstr>
      <vt:lpstr>Types of tenant </vt:lpstr>
      <vt:lpstr>Resources / scopes </vt:lpstr>
      <vt:lpstr>The rest </vt:lpstr>
      <vt:lpstr>PowerPoint Presentation</vt:lpstr>
      <vt:lpstr>Microsoft Authentication Libraries (MSAL)</vt:lpstr>
      <vt:lpstr>It’s EASY and you get stuff for FREE</vt:lpstr>
      <vt:lpstr>PowerPoint Presentation</vt:lpstr>
      <vt:lpstr>Best practices for updating to MSAL</vt:lpstr>
      <vt:lpstr>PowerPoint Presentation</vt:lpstr>
      <vt:lpstr>PowerPoint Presentation</vt:lpstr>
      <vt:lpstr>What is it? </vt:lpstr>
      <vt:lpstr>PowerPoint Presentation</vt:lpstr>
      <vt:lpstr>PowerPoint Presentation</vt:lpstr>
      <vt:lpstr>PowerPoint Presentation</vt:lpstr>
      <vt:lpstr>What is it? </vt:lpstr>
      <vt:lpstr>PowerPoint Presentation</vt:lpstr>
      <vt:lpstr>PowerPoint Presentation</vt:lpstr>
      <vt:lpstr>References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Rory Braybrook</dc:creator>
  <cp:lastModifiedBy>Rory Braybrook</cp:lastModifiedBy>
  <cp:revision>110</cp:revision>
  <dcterms:created xsi:type="dcterms:W3CDTF">2014-09-12T02:12:56Z</dcterms:created>
  <dcterms:modified xsi:type="dcterms:W3CDTF">2020-07-15T09:05:46Z</dcterms:modified>
</cp:coreProperties>
</file>